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Libre Baskerville"/>
      <p:regular r:id="rId8"/>
    </p:embeddedFont>
    <p:embeddedFont>
      <p:font typeface="Libre Baskerville"/>
      <p:regular r:id="rId9"/>
    </p:embeddedFont>
    <p:embeddedFont>
      <p:font typeface="Libre Baskerville"/>
      <p:regular r:id="rId10"/>
    </p:embeddedFont>
    <p:embeddedFont>
      <p:font typeface="Libre Baskerville"/>
      <p:regular r:id="rId11"/>
    </p:embeddedFont>
    <p:embeddedFont>
      <p:font typeface="DM Sans"/>
      <p:regular r:id="rId12"/>
    </p:embeddedFont>
    <p:embeddedFont>
      <p:font typeface="DM Sans"/>
      <p:regular r:id="rId13"/>
    </p:embeddedFont>
    <p:embeddedFont>
      <p:font typeface="DM Sans"/>
      <p:regular r:id="rId14"/>
    </p:embeddedFont>
    <p:embeddedFont>
      <p:font typeface="DM Sans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561" y="530781"/>
            <a:ext cx="7655481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It Does &amp; Why It Matters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75561" y="1616393"/>
            <a:ext cx="2895243" cy="3619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What It Does</a:t>
            </a:r>
            <a:endParaRPr lang="en-US" sz="2250" dirty="0"/>
          </a:p>
        </p:txBody>
      </p:sp>
      <p:sp>
        <p:nvSpPr>
          <p:cNvPr id="4" name="Shape 2"/>
          <p:cNvSpPr/>
          <p:nvPr/>
        </p:nvSpPr>
        <p:spPr>
          <a:xfrm>
            <a:off x="675561" y="2195393"/>
            <a:ext cx="434221" cy="4342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47891" y="2231529"/>
            <a:ext cx="289441" cy="361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250" dirty="0"/>
          </a:p>
        </p:txBody>
      </p:sp>
      <p:sp>
        <p:nvSpPr>
          <p:cNvPr id="6" name="Text 4"/>
          <p:cNvSpPr/>
          <p:nvPr/>
        </p:nvSpPr>
        <p:spPr>
          <a:xfrm>
            <a:off x="1302782" y="2261711"/>
            <a:ext cx="3177421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Unified Document Access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302782" y="2756178"/>
            <a:ext cx="5777032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Pulls data from PDFs and Confluence into a single, accessible location.</a:t>
            </a:r>
            <a:endParaRPr lang="en-US" sz="1500" dirty="0"/>
          </a:p>
        </p:txBody>
      </p:sp>
      <p:sp>
        <p:nvSpPr>
          <p:cNvPr id="8" name="Shape 6"/>
          <p:cNvSpPr/>
          <p:nvPr/>
        </p:nvSpPr>
        <p:spPr>
          <a:xfrm>
            <a:off x="675561" y="3759637"/>
            <a:ext cx="434221" cy="4342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47891" y="3795772"/>
            <a:ext cx="289441" cy="361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250" dirty="0"/>
          </a:p>
        </p:txBody>
      </p:sp>
      <p:sp>
        <p:nvSpPr>
          <p:cNvPr id="10" name="Text 8"/>
          <p:cNvSpPr/>
          <p:nvPr/>
        </p:nvSpPr>
        <p:spPr>
          <a:xfrm>
            <a:off x="1302782" y="3825954"/>
            <a:ext cx="2978229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Smart Search &amp; Insights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302782" y="4320421"/>
            <a:ext cx="5777032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AI identifies and retrieves the most relevant information across diverse sources, providing clear attribution.</a:t>
            </a:r>
            <a:endParaRPr lang="en-US" sz="1500" dirty="0"/>
          </a:p>
        </p:txBody>
      </p:sp>
      <p:sp>
        <p:nvSpPr>
          <p:cNvPr id="12" name="Shape 10"/>
          <p:cNvSpPr/>
          <p:nvPr/>
        </p:nvSpPr>
        <p:spPr>
          <a:xfrm>
            <a:off x="675561" y="5323880"/>
            <a:ext cx="434221" cy="434221"/>
          </a:xfrm>
          <a:prstGeom prst="roundRect">
            <a:avLst>
              <a:gd name="adj" fmla="val 18670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47891" y="5360015"/>
            <a:ext cx="289441" cy="361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22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250" dirty="0"/>
          </a:p>
        </p:txBody>
      </p:sp>
      <p:sp>
        <p:nvSpPr>
          <p:cNvPr id="14" name="Text 12"/>
          <p:cNvSpPr/>
          <p:nvPr/>
        </p:nvSpPr>
        <p:spPr>
          <a:xfrm>
            <a:off x="1302782" y="5390198"/>
            <a:ext cx="4742021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Automatic Design Document Creation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1302782" y="5884664"/>
            <a:ext cx="5777032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Generates comprehensive design documents with 13 structured sections from your existing content, all with user-friendly tools.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7558207" y="1616393"/>
            <a:ext cx="2895243" cy="723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Why It Matters </a:t>
            </a:r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(Enterprise Impact)</a:t>
            </a:r>
            <a:endParaRPr lang="en-US" sz="2250" dirty="0"/>
          </a:p>
        </p:txBody>
      </p:sp>
      <p:sp>
        <p:nvSpPr>
          <p:cNvPr id="17" name="Shape 15"/>
          <p:cNvSpPr/>
          <p:nvPr/>
        </p:nvSpPr>
        <p:spPr>
          <a:xfrm>
            <a:off x="7558207" y="2557343"/>
            <a:ext cx="6404253" cy="1513165"/>
          </a:xfrm>
          <a:prstGeom prst="roundRect">
            <a:avLst>
              <a:gd name="adj" fmla="val 3061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758827" y="2757964"/>
            <a:ext cx="2929414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Faster Decision-Making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7758827" y="3252430"/>
            <a:ext cx="6003012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Obtain clear, contextual answers from your documentation rapidly, accelerating project timelines.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7558207" y="4263509"/>
            <a:ext cx="6404253" cy="1513165"/>
          </a:xfrm>
          <a:prstGeom prst="roundRect">
            <a:avLst>
              <a:gd name="adj" fmla="val 3061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758827" y="4464129"/>
            <a:ext cx="3305532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Consistency &amp; Traceability</a:t>
            </a:r>
            <a:endParaRPr lang="en-US" sz="1850" dirty="0"/>
          </a:p>
        </p:txBody>
      </p:sp>
      <p:sp>
        <p:nvSpPr>
          <p:cNvPr id="22" name="Text 20"/>
          <p:cNvSpPr/>
          <p:nvPr/>
        </p:nvSpPr>
        <p:spPr>
          <a:xfrm>
            <a:off x="7758827" y="4958596"/>
            <a:ext cx="6003012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 documents automatically cite their sources, ensuring accuracy and improving auditability for compliance.</a:t>
            </a:r>
            <a:endParaRPr lang="en-US" sz="1500" dirty="0"/>
          </a:p>
        </p:txBody>
      </p:sp>
      <p:sp>
        <p:nvSpPr>
          <p:cNvPr id="23" name="Shape 21"/>
          <p:cNvSpPr/>
          <p:nvPr/>
        </p:nvSpPr>
        <p:spPr>
          <a:xfrm>
            <a:off x="7558207" y="5969675"/>
            <a:ext cx="6404253" cy="1513165"/>
          </a:xfrm>
          <a:prstGeom prst="roundRect">
            <a:avLst>
              <a:gd name="adj" fmla="val 3061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758827" y="6170295"/>
            <a:ext cx="241268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Efficiency Gains</a:t>
            </a:r>
            <a:endParaRPr lang="en-US" sz="1850" dirty="0"/>
          </a:p>
        </p:txBody>
      </p:sp>
      <p:sp>
        <p:nvSpPr>
          <p:cNvPr id="25" name="Text 23"/>
          <p:cNvSpPr/>
          <p:nvPr/>
        </p:nvSpPr>
        <p:spPr>
          <a:xfrm>
            <a:off x="7758827" y="6664762"/>
            <a:ext cx="6003012" cy="61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Significantly reduces manual documentation effort, minimizing delays and enhancing cross-functional team alignment.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2025-08-14T08:42:39Z</dcterms:created>
  <dcterms:modified xsi:type="dcterms:W3CDTF">2025-08-14T08:42:39Z</dcterms:modified>
</cp:coreProperties>
</file>