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43000" y="2917418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:J.SATHISH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:312214320/E2CA61CD542E5EA82D447DA1A549AD43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594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78</cp:revision>
  <dcterms:created xsi:type="dcterms:W3CDTF">2024-03-29T15:07:22Z</dcterms:created>
  <dcterms:modified xsi:type="dcterms:W3CDTF">2024-09-03T11:32:20Z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