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3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86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56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9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78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1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4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5DA92C-94CD-4D84-977C-7A2C1BAD9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D2A3-4416-4B4F-9543-7E70F973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0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3" y="1687131"/>
            <a:ext cx="10534919" cy="48038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Web </a:t>
            </a:r>
            <a:r>
              <a:rPr lang="en-US" b="1" dirty="0" smtClean="0"/>
              <a:t>Apps</a:t>
            </a:r>
            <a:br>
              <a:rPr lang="en-US" b="1" dirty="0" smtClean="0"/>
            </a:b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Hybrid </a:t>
            </a:r>
            <a:r>
              <a:rPr lang="en-US" b="1" dirty="0" smtClean="0"/>
              <a:t>Apps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Native Apps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          </a:t>
            </a:r>
            <a:r>
              <a:rPr lang="en-US" sz="2200" b="1" dirty="0" smtClean="0"/>
              <a:t>Prepared by </a:t>
            </a:r>
            <a:r>
              <a:rPr lang="en-US" sz="2200" b="1" dirty="0" err="1" smtClean="0"/>
              <a:t>Sathishkumar</a:t>
            </a:r>
            <a:r>
              <a:rPr lang="en-US" sz="2200" b="1" dirty="0" smtClean="0"/>
              <a:t> K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165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1070"/>
            <a:ext cx="8946541" cy="4767329"/>
          </a:xfrm>
        </p:spPr>
        <p:txBody>
          <a:bodyPr/>
          <a:lstStyle/>
          <a:p>
            <a:r>
              <a:rPr lang="en-US" dirty="0" smtClean="0"/>
              <a:t>Accessed </a:t>
            </a:r>
            <a:r>
              <a:rPr lang="en-US" dirty="0"/>
              <a:t>through a web browser, not required to be downloaded</a:t>
            </a:r>
          </a:p>
          <a:p>
            <a:r>
              <a:rPr lang="en-US" dirty="0"/>
              <a:t>Platform-independent and accessible from any device with an internet connection</a:t>
            </a:r>
          </a:p>
          <a:p>
            <a:r>
              <a:rPr lang="en-US" dirty="0"/>
              <a:t>Dynamic and often updated </a:t>
            </a:r>
            <a:r>
              <a:rPr lang="en-US" dirty="0" smtClean="0"/>
              <a:t>regularly</a:t>
            </a:r>
          </a:p>
          <a:p>
            <a:r>
              <a:rPr lang="en-US" dirty="0"/>
              <a:t>Web apps are the cheapest to develop and take the least amount of time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 </a:t>
            </a:r>
            <a:r>
              <a:rPr lang="en-US" dirty="0" err="1" smtClean="0"/>
              <a:t>Trello</a:t>
            </a:r>
            <a:r>
              <a:rPr lang="en-US" dirty="0" smtClean="0"/>
              <a:t>, </a:t>
            </a:r>
            <a:r>
              <a:rPr lang="en-US" dirty="0" err="1" smtClean="0"/>
              <a:t>upsc</a:t>
            </a:r>
            <a:r>
              <a:rPr lang="en-US" dirty="0" smtClean="0"/>
              <a:t> website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2434"/>
            <a:ext cx="8946541" cy="4805965"/>
          </a:xfrm>
        </p:spPr>
        <p:txBody>
          <a:bodyPr>
            <a:normAutofit/>
          </a:bodyPr>
          <a:lstStyle/>
          <a:p>
            <a:r>
              <a:rPr lang="en-US" dirty="0" smtClean="0"/>
              <a:t>Developed specifically </a:t>
            </a:r>
            <a:r>
              <a:rPr lang="en-US" dirty="0"/>
              <a:t>for a particular platform, such as </a:t>
            </a:r>
            <a:r>
              <a:rPr lang="en-US" dirty="0" err="1"/>
              <a:t>iOS</a:t>
            </a:r>
            <a:r>
              <a:rPr lang="en-US" dirty="0"/>
              <a:t> or Android</a:t>
            </a:r>
          </a:p>
          <a:p>
            <a:r>
              <a:rPr lang="en-US" dirty="0"/>
              <a:t>Accessible only through platform's app store (i.e. Apple's App Store or Google Play Store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Utilize </a:t>
            </a:r>
            <a:r>
              <a:rPr lang="en-US" dirty="0"/>
              <a:t>platform-specific hardware and software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Native apps </a:t>
            </a:r>
            <a:r>
              <a:rPr lang="en-US" dirty="0"/>
              <a:t>are fast and deliver superior </a:t>
            </a:r>
            <a:r>
              <a:rPr lang="en-US" dirty="0" smtClean="0"/>
              <a:t>performance</a:t>
            </a:r>
          </a:p>
          <a:p>
            <a:r>
              <a:rPr lang="en-US" dirty="0"/>
              <a:t>Native apps are expensive to build, especially if the same application is required for multiple operating systems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err="1"/>
              <a:t>Instagram</a:t>
            </a:r>
            <a:r>
              <a:rPr lang="en-US" dirty="0" smtClean="0"/>
              <a:t>, </a:t>
            </a:r>
            <a:r>
              <a:rPr lang="en-US" dirty="0" err="1"/>
              <a:t>WhatsApp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78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4101"/>
            <a:ext cx="8946541" cy="4664298"/>
          </a:xfrm>
        </p:spPr>
        <p:txBody>
          <a:bodyPr/>
          <a:lstStyle/>
          <a:p>
            <a:r>
              <a:rPr lang="en-US" dirty="0" smtClean="0"/>
              <a:t>Combination </a:t>
            </a:r>
            <a:r>
              <a:rPr lang="en-US" dirty="0"/>
              <a:t>of web and native app </a:t>
            </a:r>
            <a:r>
              <a:rPr lang="en-US" dirty="0" smtClean="0"/>
              <a:t>features.</a:t>
            </a:r>
            <a:endParaRPr lang="en-US" dirty="0"/>
          </a:p>
          <a:p>
            <a:r>
              <a:rPr lang="en-US" dirty="0"/>
              <a:t>Typically delivered through a native app wrapper that uses a web view to display content</a:t>
            </a:r>
          </a:p>
          <a:p>
            <a:r>
              <a:rPr lang="en-US" dirty="0"/>
              <a:t>Accessible through app stores and can also be accessed through a web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Hybrid apps </a:t>
            </a:r>
            <a:r>
              <a:rPr lang="en-US" dirty="0"/>
              <a:t>are not as well-performing as native apps but work better than responsive websites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Twitter, Gmail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8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179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Web Apps vs  Hybrid Apps  vs  Native Apps                               Prepared by Sathishkumar K</vt:lpstr>
      <vt:lpstr>Web App:</vt:lpstr>
      <vt:lpstr>Native App:</vt:lpstr>
      <vt:lpstr>Hybrid App: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2023-01-29T14:02:52Z</dcterms:created>
  <dcterms:modified xsi:type="dcterms:W3CDTF">2023-01-29T14:31:15Z</dcterms:modified>
</cp:coreProperties>
</file>