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5" r:id="rId8"/>
    <p:sldId id="267" r:id="rId9"/>
    <p:sldId id="268" r:id="rId10"/>
    <p:sldId id="271"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4790B4-9592-4A3B-B62A-B0554A9761A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917F390-0898-4221-848D-90030443DD22}">
      <dgm:prSet phldrT="[Text]"/>
      <dgm:spPr/>
      <dgm:t>
        <a:bodyPr/>
        <a:lstStyle/>
        <a:p>
          <a:r>
            <a:rPr lang="en-US" dirty="0">
              <a:solidFill>
                <a:schemeClr val="accent6">
                  <a:lumMod val="60000"/>
                  <a:lumOff val="40000"/>
                </a:schemeClr>
              </a:solidFill>
            </a:rPr>
            <a:t>Data Cleaning:</a:t>
          </a:r>
        </a:p>
      </dgm:t>
    </dgm:pt>
    <dgm:pt modelId="{0CF96EBD-61D7-4513-AC6C-C01F224BF241}" type="parTrans" cxnId="{907CE3B9-E953-4738-B682-F96CD5AC8741}">
      <dgm:prSet/>
      <dgm:spPr/>
      <dgm:t>
        <a:bodyPr/>
        <a:lstStyle/>
        <a:p>
          <a:endParaRPr lang="en-US"/>
        </a:p>
      </dgm:t>
    </dgm:pt>
    <dgm:pt modelId="{39FCA7DB-E9AB-473D-9BFE-06EE759570DE}" type="sibTrans" cxnId="{907CE3B9-E953-4738-B682-F96CD5AC8741}">
      <dgm:prSet/>
      <dgm:spPr/>
      <dgm:t>
        <a:bodyPr/>
        <a:lstStyle/>
        <a:p>
          <a:endParaRPr lang="en-US"/>
        </a:p>
      </dgm:t>
    </dgm:pt>
    <dgm:pt modelId="{85E2E2C2-2D0C-400D-917A-AA55FDF42B27}">
      <dgm:prSet phldrT="[Text]"/>
      <dgm:spPr/>
      <dgm:t>
        <a:bodyPr/>
        <a:lstStyle/>
        <a:p>
          <a:r>
            <a:rPr lang="en-US" dirty="0">
              <a:solidFill>
                <a:schemeClr val="accent6">
                  <a:lumMod val="40000"/>
                  <a:lumOff val="60000"/>
                </a:schemeClr>
              </a:solidFill>
            </a:rPr>
            <a:t>Handle missing values: Fill in or remove missing data.</a:t>
          </a:r>
        </a:p>
      </dgm:t>
    </dgm:pt>
    <dgm:pt modelId="{471C15D6-6AE0-408D-8967-0C3EDC21630C}" type="parTrans" cxnId="{42056B3F-78A0-4314-B0EA-EA33BC70682F}">
      <dgm:prSet/>
      <dgm:spPr/>
      <dgm:t>
        <a:bodyPr/>
        <a:lstStyle/>
        <a:p>
          <a:endParaRPr lang="en-US"/>
        </a:p>
      </dgm:t>
    </dgm:pt>
    <dgm:pt modelId="{27B815B9-BBCE-41F9-9250-0815587D4C3F}" type="sibTrans" cxnId="{42056B3F-78A0-4314-B0EA-EA33BC70682F}">
      <dgm:prSet/>
      <dgm:spPr/>
      <dgm:t>
        <a:bodyPr/>
        <a:lstStyle/>
        <a:p>
          <a:endParaRPr lang="en-US"/>
        </a:p>
      </dgm:t>
    </dgm:pt>
    <dgm:pt modelId="{E975D24C-C3C2-4488-BD64-9B01EDCCA99E}">
      <dgm:prSet/>
      <dgm:spPr/>
      <dgm:t>
        <a:bodyPr/>
        <a:lstStyle/>
        <a:p>
          <a:r>
            <a:rPr lang="en-US" dirty="0">
              <a:solidFill>
                <a:schemeClr val="accent6">
                  <a:lumMod val="40000"/>
                  <a:lumOff val="60000"/>
                </a:schemeClr>
              </a:solidFill>
            </a:rPr>
            <a:t>Remove duplicates: Eliminate any duplicate records.</a:t>
          </a:r>
        </a:p>
      </dgm:t>
    </dgm:pt>
    <dgm:pt modelId="{354D4BA5-53C8-4ABE-A1ED-836B9FA047ED}" type="parTrans" cxnId="{39F495B4-ACDC-446C-A4EB-6C7629E2EE6A}">
      <dgm:prSet/>
      <dgm:spPr/>
      <dgm:t>
        <a:bodyPr/>
        <a:lstStyle/>
        <a:p>
          <a:endParaRPr lang="en-US"/>
        </a:p>
      </dgm:t>
    </dgm:pt>
    <dgm:pt modelId="{9DD2AA06-F9DB-4282-BC93-72A7CA1079B0}" type="sibTrans" cxnId="{39F495B4-ACDC-446C-A4EB-6C7629E2EE6A}">
      <dgm:prSet/>
      <dgm:spPr/>
      <dgm:t>
        <a:bodyPr/>
        <a:lstStyle/>
        <a:p>
          <a:endParaRPr lang="en-US"/>
        </a:p>
      </dgm:t>
    </dgm:pt>
    <dgm:pt modelId="{46D68073-25FF-4F1A-9470-9DBE399C0289}">
      <dgm:prSet/>
      <dgm:spPr/>
      <dgm:t>
        <a:bodyPr/>
        <a:lstStyle/>
        <a:p>
          <a:r>
            <a:rPr lang="en-US" dirty="0">
              <a:solidFill>
                <a:schemeClr val="accent6">
                  <a:lumMod val="40000"/>
                  <a:lumOff val="60000"/>
                </a:schemeClr>
              </a:solidFill>
            </a:rPr>
            <a:t>Handle outliers: Identify and address outliers that may skew the analysis</a:t>
          </a:r>
        </a:p>
      </dgm:t>
    </dgm:pt>
    <dgm:pt modelId="{214216F1-A1C1-41AA-8F7F-3AF7B6DF5AA8}" type="parTrans" cxnId="{933E99BF-D952-4755-B69A-975987796916}">
      <dgm:prSet/>
      <dgm:spPr/>
      <dgm:t>
        <a:bodyPr/>
        <a:lstStyle/>
        <a:p>
          <a:endParaRPr lang="en-US"/>
        </a:p>
      </dgm:t>
    </dgm:pt>
    <dgm:pt modelId="{C22C8A56-177D-4DEC-B7AB-2A64B9634AD4}" type="sibTrans" cxnId="{933E99BF-D952-4755-B69A-975987796916}">
      <dgm:prSet/>
      <dgm:spPr/>
      <dgm:t>
        <a:bodyPr/>
        <a:lstStyle/>
        <a:p>
          <a:endParaRPr lang="en-US"/>
        </a:p>
      </dgm:t>
    </dgm:pt>
    <dgm:pt modelId="{F3FDDE56-E7E9-4405-A821-0425E429F93A}" type="pres">
      <dgm:prSet presAssocID="{D14790B4-9592-4A3B-B62A-B0554A9761AB}" presName="vert0" presStyleCnt="0">
        <dgm:presLayoutVars>
          <dgm:dir/>
          <dgm:animOne val="branch"/>
          <dgm:animLvl val="lvl"/>
        </dgm:presLayoutVars>
      </dgm:prSet>
      <dgm:spPr/>
    </dgm:pt>
    <dgm:pt modelId="{09F0E054-6622-4F2F-91DC-C69C51FDFB6E}" type="pres">
      <dgm:prSet presAssocID="{8917F390-0898-4221-848D-90030443DD22}" presName="thickLine" presStyleLbl="alignNode1" presStyleIdx="0" presStyleCnt="1"/>
      <dgm:spPr/>
    </dgm:pt>
    <dgm:pt modelId="{B9E0564D-8550-4320-BA42-C84E1BB1A21E}" type="pres">
      <dgm:prSet presAssocID="{8917F390-0898-4221-848D-90030443DD22}" presName="horz1" presStyleCnt="0"/>
      <dgm:spPr/>
    </dgm:pt>
    <dgm:pt modelId="{2C521307-6630-475B-9A69-4D42B36C3952}" type="pres">
      <dgm:prSet presAssocID="{8917F390-0898-4221-848D-90030443DD22}" presName="tx1" presStyleLbl="revTx" presStyleIdx="0" presStyleCnt="4"/>
      <dgm:spPr/>
    </dgm:pt>
    <dgm:pt modelId="{CA1C9CB1-F0FB-4575-A586-FFD267C089CD}" type="pres">
      <dgm:prSet presAssocID="{8917F390-0898-4221-848D-90030443DD22}" presName="vert1" presStyleCnt="0"/>
      <dgm:spPr/>
    </dgm:pt>
    <dgm:pt modelId="{4D1A0907-1305-465E-95A5-AE6A8FCE641D}" type="pres">
      <dgm:prSet presAssocID="{85E2E2C2-2D0C-400D-917A-AA55FDF42B27}" presName="vertSpace2a" presStyleCnt="0"/>
      <dgm:spPr/>
    </dgm:pt>
    <dgm:pt modelId="{77DF5A19-E935-4D76-8BC6-F49EC04AF43C}" type="pres">
      <dgm:prSet presAssocID="{85E2E2C2-2D0C-400D-917A-AA55FDF42B27}" presName="horz2" presStyleCnt="0"/>
      <dgm:spPr/>
    </dgm:pt>
    <dgm:pt modelId="{ABA2EA16-932B-44EF-99BF-49E9ABECF87C}" type="pres">
      <dgm:prSet presAssocID="{85E2E2C2-2D0C-400D-917A-AA55FDF42B27}" presName="horzSpace2" presStyleCnt="0"/>
      <dgm:spPr/>
    </dgm:pt>
    <dgm:pt modelId="{26668E2C-2D19-47ED-B299-338FE84221F7}" type="pres">
      <dgm:prSet presAssocID="{85E2E2C2-2D0C-400D-917A-AA55FDF42B27}" presName="tx2" presStyleLbl="revTx" presStyleIdx="1" presStyleCnt="4"/>
      <dgm:spPr/>
    </dgm:pt>
    <dgm:pt modelId="{87DC6682-838A-4710-A5E3-7BE4E104AFF0}" type="pres">
      <dgm:prSet presAssocID="{85E2E2C2-2D0C-400D-917A-AA55FDF42B27}" presName="vert2" presStyleCnt="0"/>
      <dgm:spPr/>
    </dgm:pt>
    <dgm:pt modelId="{D2CD48CB-FA51-48D4-BFC0-FDFE8BBDB71B}" type="pres">
      <dgm:prSet presAssocID="{85E2E2C2-2D0C-400D-917A-AA55FDF42B27}" presName="thinLine2b" presStyleLbl="callout" presStyleIdx="0" presStyleCnt="3"/>
      <dgm:spPr/>
    </dgm:pt>
    <dgm:pt modelId="{209E5A93-883B-4946-9E1A-B8660863FF91}" type="pres">
      <dgm:prSet presAssocID="{85E2E2C2-2D0C-400D-917A-AA55FDF42B27}" presName="vertSpace2b" presStyleCnt="0"/>
      <dgm:spPr/>
    </dgm:pt>
    <dgm:pt modelId="{3D4B032E-85E0-428D-9AA2-C12B2275792E}" type="pres">
      <dgm:prSet presAssocID="{E975D24C-C3C2-4488-BD64-9B01EDCCA99E}" presName="horz2" presStyleCnt="0"/>
      <dgm:spPr/>
    </dgm:pt>
    <dgm:pt modelId="{5FB123EF-98B0-45B6-A52F-1B2D3B2F50AF}" type="pres">
      <dgm:prSet presAssocID="{E975D24C-C3C2-4488-BD64-9B01EDCCA99E}" presName="horzSpace2" presStyleCnt="0"/>
      <dgm:spPr/>
    </dgm:pt>
    <dgm:pt modelId="{5F02435A-0063-4268-9839-401C708DE896}" type="pres">
      <dgm:prSet presAssocID="{E975D24C-C3C2-4488-BD64-9B01EDCCA99E}" presName="tx2" presStyleLbl="revTx" presStyleIdx="2" presStyleCnt="4"/>
      <dgm:spPr/>
    </dgm:pt>
    <dgm:pt modelId="{474A79CD-4D33-4E08-937B-20A88231C07B}" type="pres">
      <dgm:prSet presAssocID="{E975D24C-C3C2-4488-BD64-9B01EDCCA99E}" presName="vert2" presStyleCnt="0"/>
      <dgm:spPr/>
    </dgm:pt>
    <dgm:pt modelId="{388B237D-614F-434B-816E-69A0831666F8}" type="pres">
      <dgm:prSet presAssocID="{E975D24C-C3C2-4488-BD64-9B01EDCCA99E}" presName="thinLine2b" presStyleLbl="callout" presStyleIdx="1" presStyleCnt="3"/>
      <dgm:spPr/>
    </dgm:pt>
    <dgm:pt modelId="{0B9E5E37-644C-4760-BB83-2A8652BC773B}" type="pres">
      <dgm:prSet presAssocID="{E975D24C-C3C2-4488-BD64-9B01EDCCA99E}" presName="vertSpace2b" presStyleCnt="0"/>
      <dgm:spPr/>
    </dgm:pt>
    <dgm:pt modelId="{980C93A5-C570-4B84-9A8A-2CB5431CAC71}" type="pres">
      <dgm:prSet presAssocID="{46D68073-25FF-4F1A-9470-9DBE399C0289}" presName="horz2" presStyleCnt="0"/>
      <dgm:spPr/>
    </dgm:pt>
    <dgm:pt modelId="{9315DF30-0990-4455-8E42-2F5313AE75FF}" type="pres">
      <dgm:prSet presAssocID="{46D68073-25FF-4F1A-9470-9DBE399C0289}" presName="horzSpace2" presStyleCnt="0"/>
      <dgm:spPr/>
    </dgm:pt>
    <dgm:pt modelId="{99ECEC50-F1EC-4334-B967-928734DAC29A}" type="pres">
      <dgm:prSet presAssocID="{46D68073-25FF-4F1A-9470-9DBE399C0289}" presName="tx2" presStyleLbl="revTx" presStyleIdx="3" presStyleCnt="4"/>
      <dgm:spPr/>
    </dgm:pt>
    <dgm:pt modelId="{6C091C45-9DFB-4D2D-819C-F9CECAB50487}" type="pres">
      <dgm:prSet presAssocID="{46D68073-25FF-4F1A-9470-9DBE399C0289}" presName="vert2" presStyleCnt="0"/>
      <dgm:spPr/>
    </dgm:pt>
    <dgm:pt modelId="{0BFBAA13-DDDF-458B-BA0B-78959ECF7CB0}" type="pres">
      <dgm:prSet presAssocID="{46D68073-25FF-4F1A-9470-9DBE399C0289}" presName="thinLine2b" presStyleLbl="callout" presStyleIdx="2" presStyleCnt="3"/>
      <dgm:spPr/>
    </dgm:pt>
    <dgm:pt modelId="{422A064A-1FA3-4593-BCE7-87C34E48F880}" type="pres">
      <dgm:prSet presAssocID="{46D68073-25FF-4F1A-9470-9DBE399C0289}" presName="vertSpace2b" presStyleCnt="0"/>
      <dgm:spPr/>
    </dgm:pt>
  </dgm:ptLst>
  <dgm:cxnLst>
    <dgm:cxn modelId="{9E640A04-453A-4A01-9DF1-BD01F22E9557}" type="presOf" srcId="{85E2E2C2-2D0C-400D-917A-AA55FDF42B27}" destId="{26668E2C-2D19-47ED-B299-338FE84221F7}" srcOrd="0" destOrd="0" presId="urn:microsoft.com/office/officeart/2008/layout/LinedList"/>
    <dgm:cxn modelId="{EF3DA60C-4773-45BB-9459-2EE2B4B8AC38}" type="presOf" srcId="{D14790B4-9592-4A3B-B62A-B0554A9761AB}" destId="{F3FDDE56-E7E9-4405-A821-0425E429F93A}" srcOrd="0" destOrd="0" presId="urn:microsoft.com/office/officeart/2008/layout/LinedList"/>
    <dgm:cxn modelId="{42056B3F-78A0-4314-B0EA-EA33BC70682F}" srcId="{8917F390-0898-4221-848D-90030443DD22}" destId="{85E2E2C2-2D0C-400D-917A-AA55FDF42B27}" srcOrd="0" destOrd="0" parTransId="{471C15D6-6AE0-408D-8967-0C3EDC21630C}" sibTransId="{27B815B9-BBCE-41F9-9250-0815587D4C3F}"/>
    <dgm:cxn modelId="{74E5267A-FAFD-49A0-BD11-83985B852F4F}" type="presOf" srcId="{E975D24C-C3C2-4488-BD64-9B01EDCCA99E}" destId="{5F02435A-0063-4268-9839-401C708DE896}" srcOrd="0" destOrd="0" presId="urn:microsoft.com/office/officeart/2008/layout/LinedList"/>
    <dgm:cxn modelId="{0364E284-65B9-44DD-A696-CD1BD1AF0BBC}" type="presOf" srcId="{46D68073-25FF-4F1A-9470-9DBE399C0289}" destId="{99ECEC50-F1EC-4334-B967-928734DAC29A}" srcOrd="0" destOrd="0" presId="urn:microsoft.com/office/officeart/2008/layout/LinedList"/>
    <dgm:cxn modelId="{39F495B4-ACDC-446C-A4EB-6C7629E2EE6A}" srcId="{8917F390-0898-4221-848D-90030443DD22}" destId="{E975D24C-C3C2-4488-BD64-9B01EDCCA99E}" srcOrd="1" destOrd="0" parTransId="{354D4BA5-53C8-4ABE-A1ED-836B9FA047ED}" sibTransId="{9DD2AA06-F9DB-4282-BC93-72A7CA1079B0}"/>
    <dgm:cxn modelId="{907CE3B9-E953-4738-B682-F96CD5AC8741}" srcId="{D14790B4-9592-4A3B-B62A-B0554A9761AB}" destId="{8917F390-0898-4221-848D-90030443DD22}" srcOrd="0" destOrd="0" parTransId="{0CF96EBD-61D7-4513-AC6C-C01F224BF241}" sibTransId="{39FCA7DB-E9AB-473D-9BFE-06EE759570DE}"/>
    <dgm:cxn modelId="{933E99BF-D952-4755-B69A-975987796916}" srcId="{8917F390-0898-4221-848D-90030443DD22}" destId="{46D68073-25FF-4F1A-9470-9DBE399C0289}" srcOrd="2" destOrd="0" parTransId="{214216F1-A1C1-41AA-8F7F-3AF7B6DF5AA8}" sibTransId="{C22C8A56-177D-4DEC-B7AB-2A64B9634AD4}"/>
    <dgm:cxn modelId="{C78632D0-0BDA-4273-88D8-A0FF55F231C6}" type="presOf" srcId="{8917F390-0898-4221-848D-90030443DD22}" destId="{2C521307-6630-475B-9A69-4D42B36C3952}" srcOrd="0" destOrd="0" presId="urn:microsoft.com/office/officeart/2008/layout/LinedList"/>
    <dgm:cxn modelId="{B4221296-8114-4621-873D-46DC1630FCF6}" type="presParOf" srcId="{F3FDDE56-E7E9-4405-A821-0425E429F93A}" destId="{09F0E054-6622-4F2F-91DC-C69C51FDFB6E}" srcOrd="0" destOrd="0" presId="urn:microsoft.com/office/officeart/2008/layout/LinedList"/>
    <dgm:cxn modelId="{27BBE4B5-2C6E-4A12-A96C-79A201F51211}" type="presParOf" srcId="{F3FDDE56-E7E9-4405-A821-0425E429F93A}" destId="{B9E0564D-8550-4320-BA42-C84E1BB1A21E}" srcOrd="1" destOrd="0" presId="urn:microsoft.com/office/officeart/2008/layout/LinedList"/>
    <dgm:cxn modelId="{7E3B953A-6D3B-433B-B155-24BFAB766838}" type="presParOf" srcId="{B9E0564D-8550-4320-BA42-C84E1BB1A21E}" destId="{2C521307-6630-475B-9A69-4D42B36C3952}" srcOrd="0" destOrd="0" presId="urn:microsoft.com/office/officeart/2008/layout/LinedList"/>
    <dgm:cxn modelId="{ABAACE0F-7C2D-4C2A-8FD3-E8882AA77DE1}" type="presParOf" srcId="{B9E0564D-8550-4320-BA42-C84E1BB1A21E}" destId="{CA1C9CB1-F0FB-4575-A586-FFD267C089CD}" srcOrd="1" destOrd="0" presId="urn:microsoft.com/office/officeart/2008/layout/LinedList"/>
    <dgm:cxn modelId="{86DAFD03-AD6D-4153-BB16-67F9110CA001}" type="presParOf" srcId="{CA1C9CB1-F0FB-4575-A586-FFD267C089CD}" destId="{4D1A0907-1305-465E-95A5-AE6A8FCE641D}" srcOrd="0" destOrd="0" presId="urn:microsoft.com/office/officeart/2008/layout/LinedList"/>
    <dgm:cxn modelId="{C0CF5F76-80FE-470D-84C7-42252407D757}" type="presParOf" srcId="{CA1C9CB1-F0FB-4575-A586-FFD267C089CD}" destId="{77DF5A19-E935-4D76-8BC6-F49EC04AF43C}" srcOrd="1" destOrd="0" presId="urn:microsoft.com/office/officeart/2008/layout/LinedList"/>
    <dgm:cxn modelId="{D349AA72-7DC7-4008-BBE9-EECB4A3975C5}" type="presParOf" srcId="{77DF5A19-E935-4D76-8BC6-F49EC04AF43C}" destId="{ABA2EA16-932B-44EF-99BF-49E9ABECF87C}" srcOrd="0" destOrd="0" presId="urn:microsoft.com/office/officeart/2008/layout/LinedList"/>
    <dgm:cxn modelId="{11BBF59A-47B0-4658-9BDE-C4F4DBC338D1}" type="presParOf" srcId="{77DF5A19-E935-4D76-8BC6-F49EC04AF43C}" destId="{26668E2C-2D19-47ED-B299-338FE84221F7}" srcOrd="1" destOrd="0" presId="urn:microsoft.com/office/officeart/2008/layout/LinedList"/>
    <dgm:cxn modelId="{A4F93003-521D-4EE2-8C0E-79EB9DD07590}" type="presParOf" srcId="{77DF5A19-E935-4D76-8BC6-F49EC04AF43C}" destId="{87DC6682-838A-4710-A5E3-7BE4E104AFF0}" srcOrd="2" destOrd="0" presId="urn:microsoft.com/office/officeart/2008/layout/LinedList"/>
    <dgm:cxn modelId="{4A1A7097-5221-4329-85F6-605707DE235E}" type="presParOf" srcId="{CA1C9CB1-F0FB-4575-A586-FFD267C089CD}" destId="{D2CD48CB-FA51-48D4-BFC0-FDFE8BBDB71B}" srcOrd="2" destOrd="0" presId="urn:microsoft.com/office/officeart/2008/layout/LinedList"/>
    <dgm:cxn modelId="{98376779-9CB1-4DA3-B9C4-DFDC191F01BB}" type="presParOf" srcId="{CA1C9CB1-F0FB-4575-A586-FFD267C089CD}" destId="{209E5A93-883B-4946-9E1A-B8660863FF91}" srcOrd="3" destOrd="0" presId="urn:microsoft.com/office/officeart/2008/layout/LinedList"/>
    <dgm:cxn modelId="{1E94633F-8C5D-4F18-91EB-1387D82974D2}" type="presParOf" srcId="{CA1C9CB1-F0FB-4575-A586-FFD267C089CD}" destId="{3D4B032E-85E0-428D-9AA2-C12B2275792E}" srcOrd="4" destOrd="0" presId="urn:microsoft.com/office/officeart/2008/layout/LinedList"/>
    <dgm:cxn modelId="{32A2DC2B-B23E-427A-8F49-C70CF831670D}" type="presParOf" srcId="{3D4B032E-85E0-428D-9AA2-C12B2275792E}" destId="{5FB123EF-98B0-45B6-A52F-1B2D3B2F50AF}" srcOrd="0" destOrd="0" presId="urn:microsoft.com/office/officeart/2008/layout/LinedList"/>
    <dgm:cxn modelId="{F4709845-AC9C-42FA-BD1D-F54CB74F3AE6}" type="presParOf" srcId="{3D4B032E-85E0-428D-9AA2-C12B2275792E}" destId="{5F02435A-0063-4268-9839-401C708DE896}" srcOrd="1" destOrd="0" presId="urn:microsoft.com/office/officeart/2008/layout/LinedList"/>
    <dgm:cxn modelId="{2FC3E944-2B5F-4943-9283-4936E095E71C}" type="presParOf" srcId="{3D4B032E-85E0-428D-9AA2-C12B2275792E}" destId="{474A79CD-4D33-4E08-937B-20A88231C07B}" srcOrd="2" destOrd="0" presId="urn:microsoft.com/office/officeart/2008/layout/LinedList"/>
    <dgm:cxn modelId="{8FE4D188-923B-4DAC-AA16-D3016C3EF4A8}" type="presParOf" srcId="{CA1C9CB1-F0FB-4575-A586-FFD267C089CD}" destId="{388B237D-614F-434B-816E-69A0831666F8}" srcOrd="5" destOrd="0" presId="urn:microsoft.com/office/officeart/2008/layout/LinedList"/>
    <dgm:cxn modelId="{09BD505E-4066-4804-8E49-24C690273406}" type="presParOf" srcId="{CA1C9CB1-F0FB-4575-A586-FFD267C089CD}" destId="{0B9E5E37-644C-4760-BB83-2A8652BC773B}" srcOrd="6" destOrd="0" presId="urn:microsoft.com/office/officeart/2008/layout/LinedList"/>
    <dgm:cxn modelId="{468210DB-028B-43D6-959C-90CA5A235FD1}" type="presParOf" srcId="{CA1C9CB1-F0FB-4575-A586-FFD267C089CD}" destId="{980C93A5-C570-4B84-9A8A-2CB5431CAC71}" srcOrd="7" destOrd="0" presId="urn:microsoft.com/office/officeart/2008/layout/LinedList"/>
    <dgm:cxn modelId="{DEDAC512-53D4-4996-B47A-DF5E00973FB8}" type="presParOf" srcId="{980C93A5-C570-4B84-9A8A-2CB5431CAC71}" destId="{9315DF30-0990-4455-8E42-2F5313AE75FF}" srcOrd="0" destOrd="0" presId="urn:microsoft.com/office/officeart/2008/layout/LinedList"/>
    <dgm:cxn modelId="{F832DF2B-FBF7-4984-B102-F99813F75CF4}" type="presParOf" srcId="{980C93A5-C570-4B84-9A8A-2CB5431CAC71}" destId="{99ECEC50-F1EC-4334-B967-928734DAC29A}" srcOrd="1" destOrd="0" presId="urn:microsoft.com/office/officeart/2008/layout/LinedList"/>
    <dgm:cxn modelId="{67CC2AF9-9937-4F1B-9983-82B59BE9C519}" type="presParOf" srcId="{980C93A5-C570-4B84-9A8A-2CB5431CAC71}" destId="{6C091C45-9DFB-4D2D-819C-F9CECAB50487}" srcOrd="2" destOrd="0" presId="urn:microsoft.com/office/officeart/2008/layout/LinedList"/>
    <dgm:cxn modelId="{63EBB9F7-825D-4884-BCF8-5A4574320117}" type="presParOf" srcId="{CA1C9CB1-F0FB-4575-A586-FFD267C089CD}" destId="{0BFBAA13-DDDF-458B-BA0B-78959ECF7CB0}" srcOrd="8" destOrd="0" presId="urn:microsoft.com/office/officeart/2008/layout/LinedList"/>
    <dgm:cxn modelId="{D40A6A7E-6DFC-429D-B70A-0FA9785E98F6}" type="presParOf" srcId="{CA1C9CB1-F0FB-4575-A586-FFD267C089CD}" destId="{422A064A-1FA3-4593-BCE7-87C34E48F880}"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B6F1E4-F09E-493A-9C93-E1016B13F40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3ECE759D-9DB6-484D-9E97-6565BC1D3A89}">
      <dgm:prSet phldrT="[Text]"/>
      <dgm:spPr/>
      <dgm:t>
        <a:bodyPr/>
        <a:lstStyle/>
        <a:p>
          <a:r>
            <a:rPr lang="en-US" dirty="0">
              <a:solidFill>
                <a:schemeClr val="accent6">
                  <a:lumMod val="60000"/>
                  <a:lumOff val="40000"/>
                </a:schemeClr>
              </a:solidFill>
            </a:rPr>
            <a:t>Data Consistency:</a:t>
          </a:r>
        </a:p>
      </dgm:t>
    </dgm:pt>
    <dgm:pt modelId="{64F60DD9-305B-4939-92F2-DB23F5B00EEA}" type="parTrans" cxnId="{B6701493-2270-44B6-99E7-67F91F68A42E}">
      <dgm:prSet/>
      <dgm:spPr/>
      <dgm:t>
        <a:bodyPr/>
        <a:lstStyle/>
        <a:p>
          <a:endParaRPr lang="en-US"/>
        </a:p>
      </dgm:t>
    </dgm:pt>
    <dgm:pt modelId="{FFB0C705-63A1-40C7-A238-ECD748F2ED58}" type="sibTrans" cxnId="{B6701493-2270-44B6-99E7-67F91F68A42E}">
      <dgm:prSet/>
      <dgm:spPr/>
      <dgm:t>
        <a:bodyPr/>
        <a:lstStyle/>
        <a:p>
          <a:endParaRPr lang="en-US"/>
        </a:p>
      </dgm:t>
    </dgm:pt>
    <dgm:pt modelId="{B98DC649-6DBC-4A1C-91AD-BBB5DD280560}">
      <dgm:prSet phldrT="[Text]" custT="1"/>
      <dgm:spPr/>
      <dgm:t>
        <a:bodyPr/>
        <a:lstStyle/>
        <a:p>
          <a:r>
            <a:rPr lang="en-US" sz="2400" dirty="0">
              <a:solidFill>
                <a:schemeClr val="accent6">
                  <a:lumMod val="40000"/>
                  <a:lumOff val="60000"/>
                </a:schemeClr>
              </a:solidFill>
            </a:rPr>
            <a:t>Ensure consistent data formats and units.</a:t>
          </a:r>
        </a:p>
      </dgm:t>
    </dgm:pt>
    <dgm:pt modelId="{BFFE9B4F-7755-4235-84F3-F32A0AC56762}" type="sibTrans" cxnId="{E8F72D2F-FA6D-4C1E-B54C-C249B3EC71B5}">
      <dgm:prSet/>
      <dgm:spPr/>
      <dgm:t>
        <a:bodyPr/>
        <a:lstStyle/>
        <a:p>
          <a:endParaRPr lang="en-US"/>
        </a:p>
      </dgm:t>
    </dgm:pt>
    <dgm:pt modelId="{306A9DD5-48BE-4861-8404-3F6EB231F4C4}" type="parTrans" cxnId="{E8F72D2F-FA6D-4C1E-B54C-C249B3EC71B5}">
      <dgm:prSet/>
      <dgm:spPr/>
      <dgm:t>
        <a:bodyPr/>
        <a:lstStyle/>
        <a:p>
          <a:endParaRPr lang="en-US"/>
        </a:p>
      </dgm:t>
    </dgm:pt>
    <dgm:pt modelId="{3CE03DF6-8225-4C02-96E4-C4B2D299A2AF}">
      <dgm:prSet custT="1"/>
      <dgm:spPr/>
      <dgm:t>
        <a:bodyPr/>
        <a:lstStyle/>
        <a:p>
          <a:r>
            <a:rPr lang="en-US" sz="2400" dirty="0">
              <a:solidFill>
                <a:schemeClr val="accent6">
                  <a:lumMod val="40000"/>
                  <a:lumOff val="60000"/>
                </a:schemeClr>
              </a:solidFill>
            </a:rPr>
            <a:t>Standardize date formats if necessary.</a:t>
          </a:r>
        </a:p>
      </dgm:t>
    </dgm:pt>
    <dgm:pt modelId="{17C5080F-19CC-4492-B271-863DDB567EB6}" type="parTrans" cxnId="{BB3EEC18-B45C-4CA6-9BF9-702501634C00}">
      <dgm:prSet/>
      <dgm:spPr/>
      <dgm:t>
        <a:bodyPr/>
        <a:lstStyle/>
        <a:p>
          <a:endParaRPr lang="en-US"/>
        </a:p>
      </dgm:t>
    </dgm:pt>
    <dgm:pt modelId="{3D30B769-F8D1-4EB8-9C2E-D770576858E6}" type="sibTrans" cxnId="{BB3EEC18-B45C-4CA6-9BF9-702501634C00}">
      <dgm:prSet/>
      <dgm:spPr/>
      <dgm:t>
        <a:bodyPr/>
        <a:lstStyle/>
        <a:p>
          <a:endParaRPr lang="en-US"/>
        </a:p>
      </dgm:t>
    </dgm:pt>
    <dgm:pt modelId="{8700882E-CAE1-4D3D-A745-C05928EC1644}" type="pres">
      <dgm:prSet presAssocID="{71B6F1E4-F09E-493A-9C93-E1016B13F408}" presName="vert0" presStyleCnt="0">
        <dgm:presLayoutVars>
          <dgm:dir/>
          <dgm:animOne val="branch"/>
          <dgm:animLvl val="lvl"/>
        </dgm:presLayoutVars>
      </dgm:prSet>
      <dgm:spPr/>
    </dgm:pt>
    <dgm:pt modelId="{DF8733F7-7D8D-47F9-BC8D-57A75396E486}" type="pres">
      <dgm:prSet presAssocID="{3ECE759D-9DB6-484D-9E97-6565BC1D3A89}" presName="thickLine" presStyleLbl="alignNode1" presStyleIdx="0" presStyleCnt="1"/>
      <dgm:spPr/>
    </dgm:pt>
    <dgm:pt modelId="{F34E463F-1C6E-475F-B6FC-C2E51522A2AB}" type="pres">
      <dgm:prSet presAssocID="{3ECE759D-9DB6-484D-9E97-6565BC1D3A89}" presName="horz1" presStyleCnt="0"/>
      <dgm:spPr/>
    </dgm:pt>
    <dgm:pt modelId="{87735871-178B-411C-B041-E6D060EB140F}" type="pres">
      <dgm:prSet presAssocID="{3ECE759D-9DB6-484D-9E97-6565BC1D3A89}" presName="tx1" presStyleLbl="revTx" presStyleIdx="0" presStyleCnt="3"/>
      <dgm:spPr/>
    </dgm:pt>
    <dgm:pt modelId="{8A975725-1F27-4A32-8153-58CA8B03CF76}" type="pres">
      <dgm:prSet presAssocID="{3ECE759D-9DB6-484D-9E97-6565BC1D3A89}" presName="vert1" presStyleCnt="0"/>
      <dgm:spPr/>
    </dgm:pt>
    <dgm:pt modelId="{643B942D-B21C-4DE2-AE6C-4201BD656B3E}" type="pres">
      <dgm:prSet presAssocID="{B98DC649-6DBC-4A1C-91AD-BBB5DD280560}" presName="vertSpace2a" presStyleCnt="0"/>
      <dgm:spPr/>
    </dgm:pt>
    <dgm:pt modelId="{88DD0FB9-CB1B-4AE1-B6C0-F40C53ACD950}" type="pres">
      <dgm:prSet presAssocID="{B98DC649-6DBC-4A1C-91AD-BBB5DD280560}" presName="horz2" presStyleCnt="0"/>
      <dgm:spPr/>
    </dgm:pt>
    <dgm:pt modelId="{ACA24695-F4EB-44CE-B299-68586D0CBFCA}" type="pres">
      <dgm:prSet presAssocID="{B98DC649-6DBC-4A1C-91AD-BBB5DD280560}" presName="horzSpace2" presStyleCnt="0"/>
      <dgm:spPr/>
    </dgm:pt>
    <dgm:pt modelId="{9087853C-207E-4B3A-A51B-FD680A173737}" type="pres">
      <dgm:prSet presAssocID="{B98DC649-6DBC-4A1C-91AD-BBB5DD280560}" presName="tx2" presStyleLbl="revTx" presStyleIdx="1" presStyleCnt="3"/>
      <dgm:spPr/>
    </dgm:pt>
    <dgm:pt modelId="{C66122C6-F5F9-4B48-8F8D-F8FB86FC0F7B}" type="pres">
      <dgm:prSet presAssocID="{B98DC649-6DBC-4A1C-91AD-BBB5DD280560}" presName="vert2" presStyleCnt="0"/>
      <dgm:spPr/>
    </dgm:pt>
    <dgm:pt modelId="{012017F8-6A10-468C-B693-D532D4190733}" type="pres">
      <dgm:prSet presAssocID="{B98DC649-6DBC-4A1C-91AD-BBB5DD280560}" presName="thinLine2b" presStyleLbl="callout" presStyleIdx="0" presStyleCnt="2"/>
      <dgm:spPr/>
    </dgm:pt>
    <dgm:pt modelId="{39482C37-F406-4DAB-89CE-47B35FEDDD08}" type="pres">
      <dgm:prSet presAssocID="{B98DC649-6DBC-4A1C-91AD-BBB5DD280560}" presName="vertSpace2b" presStyleCnt="0"/>
      <dgm:spPr/>
    </dgm:pt>
    <dgm:pt modelId="{9F8885EB-054C-4CB6-A400-F4B91E5800F5}" type="pres">
      <dgm:prSet presAssocID="{3CE03DF6-8225-4C02-96E4-C4B2D299A2AF}" presName="horz2" presStyleCnt="0"/>
      <dgm:spPr/>
    </dgm:pt>
    <dgm:pt modelId="{46F2AB81-9206-4FBA-97AB-1E67F258B7F4}" type="pres">
      <dgm:prSet presAssocID="{3CE03DF6-8225-4C02-96E4-C4B2D299A2AF}" presName="horzSpace2" presStyleCnt="0"/>
      <dgm:spPr/>
    </dgm:pt>
    <dgm:pt modelId="{14CCDCFF-C11C-497A-A6D9-74ED3C246C54}" type="pres">
      <dgm:prSet presAssocID="{3CE03DF6-8225-4C02-96E4-C4B2D299A2AF}" presName="tx2" presStyleLbl="revTx" presStyleIdx="2" presStyleCnt="3"/>
      <dgm:spPr/>
    </dgm:pt>
    <dgm:pt modelId="{33D858E7-4C71-4DE0-9CD6-53D4035769C8}" type="pres">
      <dgm:prSet presAssocID="{3CE03DF6-8225-4C02-96E4-C4B2D299A2AF}" presName="vert2" presStyleCnt="0"/>
      <dgm:spPr/>
    </dgm:pt>
    <dgm:pt modelId="{D0D3D7B7-6390-48BE-876C-8A342910C165}" type="pres">
      <dgm:prSet presAssocID="{3CE03DF6-8225-4C02-96E4-C4B2D299A2AF}" presName="thinLine2b" presStyleLbl="callout" presStyleIdx="1" presStyleCnt="2"/>
      <dgm:spPr/>
    </dgm:pt>
    <dgm:pt modelId="{712BDC3D-A803-4853-AC8A-ED22569253C0}" type="pres">
      <dgm:prSet presAssocID="{3CE03DF6-8225-4C02-96E4-C4B2D299A2AF}" presName="vertSpace2b" presStyleCnt="0"/>
      <dgm:spPr/>
    </dgm:pt>
  </dgm:ptLst>
  <dgm:cxnLst>
    <dgm:cxn modelId="{9AA7160A-291C-4DFF-BA5B-A6377F574BA3}" type="presOf" srcId="{B98DC649-6DBC-4A1C-91AD-BBB5DD280560}" destId="{9087853C-207E-4B3A-A51B-FD680A173737}" srcOrd="0" destOrd="0" presId="urn:microsoft.com/office/officeart/2008/layout/LinedList"/>
    <dgm:cxn modelId="{BB3EEC18-B45C-4CA6-9BF9-702501634C00}" srcId="{3ECE759D-9DB6-484D-9E97-6565BC1D3A89}" destId="{3CE03DF6-8225-4C02-96E4-C4B2D299A2AF}" srcOrd="1" destOrd="0" parTransId="{17C5080F-19CC-4492-B271-863DDB567EB6}" sibTransId="{3D30B769-F8D1-4EB8-9C2E-D770576858E6}"/>
    <dgm:cxn modelId="{E8F72D2F-FA6D-4C1E-B54C-C249B3EC71B5}" srcId="{3ECE759D-9DB6-484D-9E97-6565BC1D3A89}" destId="{B98DC649-6DBC-4A1C-91AD-BBB5DD280560}" srcOrd="0" destOrd="0" parTransId="{306A9DD5-48BE-4861-8404-3F6EB231F4C4}" sibTransId="{BFFE9B4F-7755-4235-84F3-F32A0AC56762}"/>
    <dgm:cxn modelId="{CB6E4976-FEB3-4B78-94D7-DE3201BD5EBE}" type="presOf" srcId="{71B6F1E4-F09E-493A-9C93-E1016B13F408}" destId="{8700882E-CAE1-4D3D-A745-C05928EC1644}" srcOrd="0" destOrd="0" presId="urn:microsoft.com/office/officeart/2008/layout/LinedList"/>
    <dgm:cxn modelId="{BB62BF7B-84A7-4FFE-B1D5-1EF9DC99FDC7}" type="presOf" srcId="{3CE03DF6-8225-4C02-96E4-C4B2D299A2AF}" destId="{14CCDCFF-C11C-497A-A6D9-74ED3C246C54}" srcOrd="0" destOrd="0" presId="urn:microsoft.com/office/officeart/2008/layout/LinedList"/>
    <dgm:cxn modelId="{B6701493-2270-44B6-99E7-67F91F68A42E}" srcId="{71B6F1E4-F09E-493A-9C93-E1016B13F408}" destId="{3ECE759D-9DB6-484D-9E97-6565BC1D3A89}" srcOrd="0" destOrd="0" parTransId="{64F60DD9-305B-4939-92F2-DB23F5B00EEA}" sibTransId="{FFB0C705-63A1-40C7-A238-ECD748F2ED58}"/>
    <dgm:cxn modelId="{98385AD0-4D65-4337-A461-E1B664B8609D}" type="presOf" srcId="{3ECE759D-9DB6-484D-9E97-6565BC1D3A89}" destId="{87735871-178B-411C-B041-E6D060EB140F}" srcOrd="0" destOrd="0" presId="urn:microsoft.com/office/officeart/2008/layout/LinedList"/>
    <dgm:cxn modelId="{A155796F-B4FB-4AB5-AFC1-152FB2202264}" type="presParOf" srcId="{8700882E-CAE1-4D3D-A745-C05928EC1644}" destId="{DF8733F7-7D8D-47F9-BC8D-57A75396E486}" srcOrd="0" destOrd="0" presId="urn:microsoft.com/office/officeart/2008/layout/LinedList"/>
    <dgm:cxn modelId="{1E5FC3C0-93CB-456C-AD37-6E45C82842F2}" type="presParOf" srcId="{8700882E-CAE1-4D3D-A745-C05928EC1644}" destId="{F34E463F-1C6E-475F-B6FC-C2E51522A2AB}" srcOrd="1" destOrd="0" presId="urn:microsoft.com/office/officeart/2008/layout/LinedList"/>
    <dgm:cxn modelId="{27E16EFC-08DA-40B5-B169-9C844D836E19}" type="presParOf" srcId="{F34E463F-1C6E-475F-B6FC-C2E51522A2AB}" destId="{87735871-178B-411C-B041-E6D060EB140F}" srcOrd="0" destOrd="0" presId="urn:microsoft.com/office/officeart/2008/layout/LinedList"/>
    <dgm:cxn modelId="{D70E089B-263E-4B0D-82B2-5FCAE806C7B3}" type="presParOf" srcId="{F34E463F-1C6E-475F-B6FC-C2E51522A2AB}" destId="{8A975725-1F27-4A32-8153-58CA8B03CF76}" srcOrd="1" destOrd="0" presId="urn:microsoft.com/office/officeart/2008/layout/LinedList"/>
    <dgm:cxn modelId="{D61253BD-DBFE-460B-9AC9-7D175540F97E}" type="presParOf" srcId="{8A975725-1F27-4A32-8153-58CA8B03CF76}" destId="{643B942D-B21C-4DE2-AE6C-4201BD656B3E}" srcOrd="0" destOrd="0" presId="urn:microsoft.com/office/officeart/2008/layout/LinedList"/>
    <dgm:cxn modelId="{27C0455F-5991-4EAA-837D-3721C9B50050}" type="presParOf" srcId="{8A975725-1F27-4A32-8153-58CA8B03CF76}" destId="{88DD0FB9-CB1B-4AE1-B6C0-F40C53ACD950}" srcOrd="1" destOrd="0" presId="urn:microsoft.com/office/officeart/2008/layout/LinedList"/>
    <dgm:cxn modelId="{C0D3D06D-1993-4227-BC02-6CC2FAE64B09}" type="presParOf" srcId="{88DD0FB9-CB1B-4AE1-B6C0-F40C53ACD950}" destId="{ACA24695-F4EB-44CE-B299-68586D0CBFCA}" srcOrd="0" destOrd="0" presId="urn:microsoft.com/office/officeart/2008/layout/LinedList"/>
    <dgm:cxn modelId="{DFD2F97D-9943-4E8F-A3F4-CC39B91B92CB}" type="presParOf" srcId="{88DD0FB9-CB1B-4AE1-B6C0-F40C53ACD950}" destId="{9087853C-207E-4B3A-A51B-FD680A173737}" srcOrd="1" destOrd="0" presId="urn:microsoft.com/office/officeart/2008/layout/LinedList"/>
    <dgm:cxn modelId="{92188384-9F8B-4447-AE31-945D43115D3D}" type="presParOf" srcId="{88DD0FB9-CB1B-4AE1-B6C0-F40C53ACD950}" destId="{C66122C6-F5F9-4B48-8F8D-F8FB86FC0F7B}" srcOrd="2" destOrd="0" presId="urn:microsoft.com/office/officeart/2008/layout/LinedList"/>
    <dgm:cxn modelId="{5EB0B214-E885-489E-808A-770ADC08FBF5}" type="presParOf" srcId="{8A975725-1F27-4A32-8153-58CA8B03CF76}" destId="{012017F8-6A10-468C-B693-D532D4190733}" srcOrd="2" destOrd="0" presId="urn:microsoft.com/office/officeart/2008/layout/LinedList"/>
    <dgm:cxn modelId="{F473E667-68D0-42E5-8FF7-EADF191C20BD}" type="presParOf" srcId="{8A975725-1F27-4A32-8153-58CA8B03CF76}" destId="{39482C37-F406-4DAB-89CE-47B35FEDDD08}" srcOrd="3" destOrd="0" presId="urn:microsoft.com/office/officeart/2008/layout/LinedList"/>
    <dgm:cxn modelId="{A0CEE450-374A-48D8-9509-44218A16CB65}" type="presParOf" srcId="{8A975725-1F27-4A32-8153-58CA8B03CF76}" destId="{9F8885EB-054C-4CB6-A400-F4B91E5800F5}" srcOrd="4" destOrd="0" presId="urn:microsoft.com/office/officeart/2008/layout/LinedList"/>
    <dgm:cxn modelId="{6BA38B26-F2B8-47F6-B9FE-326B487DFC4E}" type="presParOf" srcId="{9F8885EB-054C-4CB6-A400-F4B91E5800F5}" destId="{46F2AB81-9206-4FBA-97AB-1E67F258B7F4}" srcOrd="0" destOrd="0" presId="urn:microsoft.com/office/officeart/2008/layout/LinedList"/>
    <dgm:cxn modelId="{78250F74-3E01-4BD5-83FD-22376D5EC44B}" type="presParOf" srcId="{9F8885EB-054C-4CB6-A400-F4B91E5800F5}" destId="{14CCDCFF-C11C-497A-A6D9-74ED3C246C54}" srcOrd="1" destOrd="0" presId="urn:microsoft.com/office/officeart/2008/layout/LinedList"/>
    <dgm:cxn modelId="{D96D4EB9-3E2D-450E-B79C-B4A6F340D904}" type="presParOf" srcId="{9F8885EB-054C-4CB6-A400-F4B91E5800F5}" destId="{33D858E7-4C71-4DE0-9CD6-53D4035769C8}" srcOrd="2" destOrd="0" presId="urn:microsoft.com/office/officeart/2008/layout/LinedList"/>
    <dgm:cxn modelId="{85F17258-FBF7-4BE9-B236-B75D0F62E004}" type="presParOf" srcId="{8A975725-1F27-4A32-8153-58CA8B03CF76}" destId="{D0D3D7B7-6390-48BE-876C-8A342910C165}" srcOrd="5" destOrd="0" presId="urn:microsoft.com/office/officeart/2008/layout/LinedList"/>
    <dgm:cxn modelId="{5AB06E1D-CBAA-4EAE-914C-0229B86FD051}" type="presParOf" srcId="{8A975725-1F27-4A32-8153-58CA8B03CF76}" destId="{712BDC3D-A803-4853-AC8A-ED22569253C0}" srcOrd="6"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9F5005-C222-4230-A8CF-6D330922D5A2}"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p>
      </dgm:t>
    </dgm:pt>
    <dgm:pt modelId="{67E422B6-99A4-4A77-8F4D-7CB2801259DF}">
      <dgm:prSet phldrT="[Text]"/>
      <dgm:spPr/>
      <dgm:t>
        <a:bodyPr/>
        <a:lstStyle/>
        <a:p>
          <a:r>
            <a:rPr lang="en-US" dirty="0"/>
            <a:t>Identify Relevant Features:</a:t>
          </a:r>
        </a:p>
      </dgm:t>
    </dgm:pt>
    <dgm:pt modelId="{E0255051-FC0C-4352-898E-027EDCF6386D}" type="parTrans" cxnId="{70B671AC-12FE-4F0B-9840-06CD9B4960D3}">
      <dgm:prSet/>
      <dgm:spPr/>
      <dgm:t>
        <a:bodyPr/>
        <a:lstStyle/>
        <a:p>
          <a:endParaRPr lang="en-US"/>
        </a:p>
      </dgm:t>
    </dgm:pt>
    <dgm:pt modelId="{99ED5CFD-2125-401B-9B54-EAD2B78A3361}" type="sibTrans" cxnId="{70B671AC-12FE-4F0B-9840-06CD9B4960D3}">
      <dgm:prSet/>
      <dgm:spPr/>
      <dgm:t>
        <a:bodyPr/>
        <a:lstStyle/>
        <a:p>
          <a:endParaRPr lang="en-US"/>
        </a:p>
      </dgm:t>
    </dgm:pt>
    <dgm:pt modelId="{862D84AC-361B-4844-99E3-48915079DC09}">
      <dgm:prSet phldrT="[Text]"/>
      <dgm:spPr/>
      <dgm:t>
        <a:bodyPr/>
        <a:lstStyle/>
        <a:p>
          <a:r>
            <a:rPr lang="en-US" dirty="0"/>
            <a:t>Perform exploratory data analysis (EDA) to understand the relationships between variables.</a:t>
          </a:r>
        </a:p>
      </dgm:t>
    </dgm:pt>
    <dgm:pt modelId="{8ECD6BF6-D2B3-4B51-9D08-3BF5D51CD236}" type="parTrans" cxnId="{42527864-F9C4-4B88-AAC8-96FEFAA4575C}">
      <dgm:prSet/>
      <dgm:spPr/>
      <dgm:t>
        <a:bodyPr/>
        <a:lstStyle/>
        <a:p>
          <a:endParaRPr lang="en-US"/>
        </a:p>
      </dgm:t>
    </dgm:pt>
    <dgm:pt modelId="{DB5CC575-45D8-43FC-B957-CB8D631AA7A1}" type="sibTrans" cxnId="{42527864-F9C4-4B88-AAC8-96FEFAA4575C}">
      <dgm:prSet/>
      <dgm:spPr/>
      <dgm:t>
        <a:bodyPr/>
        <a:lstStyle/>
        <a:p>
          <a:endParaRPr lang="en-US"/>
        </a:p>
      </dgm:t>
    </dgm:pt>
    <dgm:pt modelId="{C0473EF1-6FEC-43EC-98EF-EC895C23AFF7}">
      <dgm:prSet phldrT="[Text]"/>
      <dgm:spPr/>
      <dgm:t>
        <a:bodyPr/>
        <a:lstStyle/>
        <a:p>
          <a:r>
            <a:rPr lang="en-US" dirty="0"/>
            <a:t>Feature Engineering:</a:t>
          </a:r>
        </a:p>
      </dgm:t>
    </dgm:pt>
    <dgm:pt modelId="{81EBDC20-B66C-497F-B1B0-1877DE0F4DEE}" type="parTrans" cxnId="{F70B0638-3DDC-4C27-B112-07BB70E77D83}">
      <dgm:prSet/>
      <dgm:spPr/>
      <dgm:t>
        <a:bodyPr/>
        <a:lstStyle/>
        <a:p>
          <a:endParaRPr lang="en-US"/>
        </a:p>
      </dgm:t>
    </dgm:pt>
    <dgm:pt modelId="{EE97CF63-1E4B-4AD6-8F3D-647F55486D52}" type="sibTrans" cxnId="{F70B0638-3DDC-4C27-B112-07BB70E77D83}">
      <dgm:prSet/>
      <dgm:spPr/>
      <dgm:t>
        <a:bodyPr/>
        <a:lstStyle/>
        <a:p>
          <a:endParaRPr lang="en-US"/>
        </a:p>
      </dgm:t>
    </dgm:pt>
    <dgm:pt modelId="{2E9D7151-D6D9-4E34-BF80-CF8136323B56}">
      <dgm:prSet phldrT="[Text]"/>
      <dgm:spPr/>
      <dgm:t>
        <a:bodyPr/>
        <a:lstStyle/>
        <a:p>
          <a:r>
            <a:rPr lang="en-US" dirty="0"/>
            <a:t>Create new features that may provide additional insights.</a:t>
          </a:r>
        </a:p>
      </dgm:t>
    </dgm:pt>
    <dgm:pt modelId="{EBE94703-D0CE-420B-BDA5-5539032AA081}" type="parTrans" cxnId="{0509711B-BA5F-4EF2-B473-3AEB8F24643A}">
      <dgm:prSet/>
      <dgm:spPr/>
      <dgm:t>
        <a:bodyPr/>
        <a:lstStyle/>
        <a:p>
          <a:endParaRPr lang="en-US"/>
        </a:p>
      </dgm:t>
    </dgm:pt>
    <dgm:pt modelId="{A0EE9B5F-3787-4986-8185-E345D40E8695}" type="sibTrans" cxnId="{0509711B-BA5F-4EF2-B473-3AEB8F24643A}">
      <dgm:prSet/>
      <dgm:spPr/>
      <dgm:t>
        <a:bodyPr/>
        <a:lstStyle/>
        <a:p>
          <a:endParaRPr lang="en-US"/>
        </a:p>
      </dgm:t>
    </dgm:pt>
    <dgm:pt modelId="{F645DC75-6CF5-41C3-83F7-B83776651A81}">
      <dgm:prSet phldrT="[Text]"/>
      <dgm:spPr/>
      <dgm:t>
        <a:bodyPr/>
        <a:lstStyle/>
        <a:p>
          <a:r>
            <a:rPr lang="en-US" dirty="0"/>
            <a:t>Feature Scaling and Encoding:</a:t>
          </a:r>
        </a:p>
      </dgm:t>
    </dgm:pt>
    <dgm:pt modelId="{EE6E08AD-1319-48AC-970A-573CD075B8F6}" type="parTrans" cxnId="{FCB99F61-03B8-4C33-84E5-7B811A3FE23F}">
      <dgm:prSet/>
      <dgm:spPr/>
      <dgm:t>
        <a:bodyPr/>
        <a:lstStyle/>
        <a:p>
          <a:endParaRPr lang="en-US"/>
        </a:p>
      </dgm:t>
    </dgm:pt>
    <dgm:pt modelId="{373AC23D-82E2-400E-8978-B2546CDD53C9}" type="sibTrans" cxnId="{FCB99F61-03B8-4C33-84E5-7B811A3FE23F}">
      <dgm:prSet/>
      <dgm:spPr/>
      <dgm:t>
        <a:bodyPr/>
        <a:lstStyle/>
        <a:p>
          <a:endParaRPr lang="en-US"/>
        </a:p>
      </dgm:t>
    </dgm:pt>
    <dgm:pt modelId="{A63F9D5F-F3CE-4D68-8CDB-38FFDD0815FA}">
      <dgm:prSet phldrT="[Text]"/>
      <dgm:spPr/>
      <dgm:t>
        <a:bodyPr/>
        <a:lstStyle/>
        <a:p>
          <a:r>
            <a:rPr lang="en-US" dirty="0"/>
            <a:t>Scale numeric features if necessary (e.g., using </a:t>
          </a:r>
          <a:r>
            <a:rPr lang="en-US" dirty="0" err="1"/>
            <a:t>StandardScaler</a:t>
          </a:r>
          <a:r>
            <a:rPr lang="en-US" dirty="0"/>
            <a:t>).</a:t>
          </a:r>
        </a:p>
      </dgm:t>
    </dgm:pt>
    <dgm:pt modelId="{45483A77-BD1D-4932-B76D-0BDC6553FD18}" type="parTrans" cxnId="{A1821CFE-4E72-47B4-AC05-CA2E18CE3802}">
      <dgm:prSet/>
      <dgm:spPr/>
      <dgm:t>
        <a:bodyPr/>
        <a:lstStyle/>
        <a:p>
          <a:endParaRPr lang="en-US"/>
        </a:p>
      </dgm:t>
    </dgm:pt>
    <dgm:pt modelId="{E77EB2D0-7FBC-4BD3-A25F-9115C445DE68}" type="sibTrans" cxnId="{A1821CFE-4E72-47B4-AC05-CA2E18CE3802}">
      <dgm:prSet/>
      <dgm:spPr/>
      <dgm:t>
        <a:bodyPr/>
        <a:lstStyle/>
        <a:p>
          <a:endParaRPr lang="en-US"/>
        </a:p>
      </dgm:t>
    </dgm:pt>
    <dgm:pt modelId="{C1AB3217-850C-42ED-94CC-A01F933823C9}">
      <dgm:prSet/>
      <dgm:spPr/>
      <dgm:t>
        <a:bodyPr/>
        <a:lstStyle/>
        <a:p>
          <a:r>
            <a:rPr lang="en-US" dirty="0"/>
            <a:t>Use domain knowledge to select features relevant to sales prediction.</a:t>
          </a:r>
        </a:p>
      </dgm:t>
    </dgm:pt>
    <dgm:pt modelId="{B86285A2-17EA-478D-B62F-2A4E5AC3E337}" type="parTrans" cxnId="{19CB9DFB-1B73-484D-AD98-30C695A978BF}">
      <dgm:prSet/>
      <dgm:spPr/>
      <dgm:t>
        <a:bodyPr/>
        <a:lstStyle/>
        <a:p>
          <a:endParaRPr lang="en-US"/>
        </a:p>
      </dgm:t>
    </dgm:pt>
    <dgm:pt modelId="{00930FC1-9FEA-495F-989C-59F6706DD791}" type="sibTrans" cxnId="{19CB9DFB-1B73-484D-AD98-30C695A978BF}">
      <dgm:prSet/>
      <dgm:spPr/>
      <dgm:t>
        <a:bodyPr/>
        <a:lstStyle/>
        <a:p>
          <a:endParaRPr lang="en-US"/>
        </a:p>
      </dgm:t>
    </dgm:pt>
    <dgm:pt modelId="{F3DDAE79-8B91-46B8-9B2D-BCE2D9FF1F30}">
      <dgm:prSet/>
      <dgm:spPr/>
      <dgm:t>
        <a:bodyPr/>
        <a:lstStyle/>
        <a:p>
          <a:r>
            <a:rPr lang="en-US" dirty="0"/>
            <a:t>For example, you could create features like "day of the week," "month," or "season" from date fields.</a:t>
          </a:r>
        </a:p>
      </dgm:t>
    </dgm:pt>
    <dgm:pt modelId="{0AEE4322-8CF1-4746-A107-EF46E49C894D}" type="parTrans" cxnId="{6EE62E62-B057-40BD-8084-461A1CEF824D}">
      <dgm:prSet/>
      <dgm:spPr/>
      <dgm:t>
        <a:bodyPr/>
        <a:lstStyle/>
        <a:p>
          <a:endParaRPr lang="en-US"/>
        </a:p>
      </dgm:t>
    </dgm:pt>
    <dgm:pt modelId="{106D22E1-48D0-4861-A39E-35CCBBD5A04D}" type="sibTrans" cxnId="{6EE62E62-B057-40BD-8084-461A1CEF824D}">
      <dgm:prSet/>
      <dgm:spPr/>
      <dgm:t>
        <a:bodyPr/>
        <a:lstStyle/>
        <a:p>
          <a:endParaRPr lang="en-US"/>
        </a:p>
      </dgm:t>
    </dgm:pt>
    <dgm:pt modelId="{A09820C5-0DD4-467D-8382-E6FC4230A49F}">
      <dgm:prSet/>
      <dgm:spPr/>
      <dgm:t>
        <a:bodyPr/>
        <a:lstStyle/>
        <a:p>
          <a:r>
            <a:rPr lang="en-US" dirty="0"/>
            <a:t>Encode categorical features (e.g., one-hot encoding for marketing channels).</a:t>
          </a:r>
        </a:p>
      </dgm:t>
    </dgm:pt>
    <dgm:pt modelId="{7E8BA85A-22B8-4B29-ADB7-AA04AB549FFF}" type="parTrans" cxnId="{F0050DD1-DB33-4901-BFA3-0C37618C8180}">
      <dgm:prSet/>
      <dgm:spPr/>
      <dgm:t>
        <a:bodyPr/>
        <a:lstStyle/>
        <a:p>
          <a:endParaRPr lang="en-US"/>
        </a:p>
      </dgm:t>
    </dgm:pt>
    <dgm:pt modelId="{BBA7DA3E-D041-40AC-ACF7-A33D5865C478}" type="sibTrans" cxnId="{F0050DD1-DB33-4901-BFA3-0C37618C8180}">
      <dgm:prSet/>
      <dgm:spPr/>
      <dgm:t>
        <a:bodyPr/>
        <a:lstStyle/>
        <a:p>
          <a:endParaRPr lang="en-US"/>
        </a:p>
      </dgm:t>
    </dgm:pt>
    <dgm:pt modelId="{AFD6BF97-BDFB-4C7D-9DA8-9DA2308550B1}" type="pres">
      <dgm:prSet presAssocID="{399F5005-C222-4230-A8CF-6D330922D5A2}" presName="Name0" presStyleCnt="0">
        <dgm:presLayoutVars>
          <dgm:dir/>
          <dgm:animLvl val="lvl"/>
          <dgm:resizeHandles val="exact"/>
        </dgm:presLayoutVars>
      </dgm:prSet>
      <dgm:spPr/>
    </dgm:pt>
    <dgm:pt modelId="{81B3FB40-2083-4DF5-BCBB-854C00DA0803}" type="pres">
      <dgm:prSet presAssocID="{67E422B6-99A4-4A77-8F4D-7CB2801259DF}" presName="compositeNode" presStyleCnt="0">
        <dgm:presLayoutVars>
          <dgm:bulletEnabled val="1"/>
        </dgm:presLayoutVars>
      </dgm:prSet>
      <dgm:spPr/>
    </dgm:pt>
    <dgm:pt modelId="{1F7350DD-E6EA-4A6F-957F-E4427CC71871}" type="pres">
      <dgm:prSet presAssocID="{67E422B6-99A4-4A77-8F4D-7CB2801259DF}" presName="bgRect" presStyleLbl="node1" presStyleIdx="0" presStyleCnt="3"/>
      <dgm:spPr/>
    </dgm:pt>
    <dgm:pt modelId="{E4D23E1B-C11C-4CCF-8BD9-2812D7C24465}" type="pres">
      <dgm:prSet presAssocID="{67E422B6-99A4-4A77-8F4D-7CB2801259DF}" presName="parentNode" presStyleLbl="node1" presStyleIdx="0" presStyleCnt="3">
        <dgm:presLayoutVars>
          <dgm:chMax val="0"/>
          <dgm:bulletEnabled val="1"/>
        </dgm:presLayoutVars>
      </dgm:prSet>
      <dgm:spPr/>
    </dgm:pt>
    <dgm:pt modelId="{141344F0-33DE-42F9-B2BA-DA0135E603D2}" type="pres">
      <dgm:prSet presAssocID="{67E422B6-99A4-4A77-8F4D-7CB2801259DF}" presName="childNode" presStyleLbl="node1" presStyleIdx="0" presStyleCnt="3">
        <dgm:presLayoutVars>
          <dgm:bulletEnabled val="1"/>
        </dgm:presLayoutVars>
      </dgm:prSet>
      <dgm:spPr/>
    </dgm:pt>
    <dgm:pt modelId="{2E486934-E633-4D27-8D7F-36B52B174D8B}" type="pres">
      <dgm:prSet presAssocID="{99ED5CFD-2125-401B-9B54-EAD2B78A3361}" presName="hSp" presStyleCnt="0"/>
      <dgm:spPr/>
    </dgm:pt>
    <dgm:pt modelId="{555536AC-F432-4A9C-99B1-9F2EC38C2D4D}" type="pres">
      <dgm:prSet presAssocID="{99ED5CFD-2125-401B-9B54-EAD2B78A3361}" presName="vProcSp" presStyleCnt="0"/>
      <dgm:spPr/>
    </dgm:pt>
    <dgm:pt modelId="{F12CA867-1BDE-422C-9218-CE803AA84FA6}" type="pres">
      <dgm:prSet presAssocID="{99ED5CFD-2125-401B-9B54-EAD2B78A3361}" presName="vSp1" presStyleCnt="0"/>
      <dgm:spPr/>
    </dgm:pt>
    <dgm:pt modelId="{B1138770-21FF-4597-880D-6A1632D13BA4}" type="pres">
      <dgm:prSet presAssocID="{99ED5CFD-2125-401B-9B54-EAD2B78A3361}" presName="simulatedConn" presStyleLbl="solidFgAcc1" presStyleIdx="0" presStyleCnt="2"/>
      <dgm:spPr/>
    </dgm:pt>
    <dgm:pt modelId="{BB9D8A9B-08AE-41F0-BD9D-ABDA0F09EFBA}" type="pres">
      <dgm:prSet presAssocID="{99ED5CFD-2125-401B-9B54-EAD2B78A3361}" presName="vSp2" presStyleCnt="0"/>
      <dgm:spPr/>
    </dgm:pt>
    <dgm:pt modelId="{8A5D5097-74FD-4C0E-8DF4-CF617F98B9EE}" type="pres">
      <dgm:prSet presAssocID="{99ED5CFD-2125-401B-9B54-EAD2B78A3361}" presName="sibTrans" presStyleCnt="0"/>
      <dgm:spPr/>
    </dgm:pt>
    <dgm:pt modelId="{1D9DF24E-C0F0-4BD5-B94A-587FEC28B160}" type="pres">
      <dgm:prSet presAssocID="{C0473EF1-6FEC-43EC-98EF-EC895C23AFF7}" presName="compositeNode" presStyleCnt="0">
        <dgm:presLayoutVars>
          <dgm:bulletEnabled val="1"/>
        </dgm:presLayoutVars>
      </dgm:prSet>
      <dgm:spPr/>
    </dgm:pt>
    <dgm:pt modelId="{EFE5C3DB-2136-467D-8B39-DBD4CD3F2AE6}" type="pres">
      <dgm:prSet presAssocID="{C0473EF1-6FEC-43EC-98EF-EC895C23AFF7}" presName="bgRect" presStyleLbl="node1" presStyleIdx="1" presStyleCnt="3"/>
      <dgm:spPr/>
    </dgm:pt>
    <dgm:pt modelId="{5E12E92E-4A71-4923-A7CC-02AA3307AE16}" type="pres">
      <dgm:prSet presAssocID="{C0473EF1-6FEC-43EC-98EF-EC895C23AFF7}" presName="parentNode" presStyleLbl="node1" presStyleIdx="1" presStyleCnt="3">
        <dgm:presLayoutVars>
          <dgm:chMax val="0"/>
          <dgm:bulletEnabled val="1"/>
        </dgm:presLayoutVars>
      </dgm:prSet>
      <dgm:spPr/>
    </dgm:pt>
    <dgm:pt modelId="{66E3F8CD-157A-446F-A00B-FBF422405F43}" type="pres">
      <dgm:prSet presAssocID="{C0473EF1-6FEC-43EC-98EF-EC895C23AFF7}" presName="childNode" presStyleLbl="node1" presStyleIdx="1" presStyleCnt="3">
        <dgm:presLayoutVars>
          <dgm:bulletEnabled val="1"/>
        </dgm:presLayoutVars>
      </dgm:prSet>
      <dgm:spPr/>
    </dgm:pt>
    <dgm:pt modelId="{41FFA4B4-976F-4EF0-8D60-47D7690AE31F}" type="pres">
      <dgm:prSet presAssocID="{EE97CF63-1E4B-4AD6-8F3D-647F55486D52}" presName="hSp" presStyleCnt="0"/>
      <dgm:spPr/>
    </dgm:pt>
    <dgm:pt modelId="{0BCB5407-E9A3-4E4C-8DA9-BA4145920217}" type="pres">
      <dgm:prSet presAssocID="{EE97CF63-1E4B-4AD6-8F3D-647F55486D52}" presName="vProcSp" presStyleCnt="0"/>
      <dgm:spPr/>
    </dgm:pt>
    <dgm:pt modelId="{CF538D79-DB3E-491D-8273-BAFF51D2FE6F}" type="pres">
      <dgm:prSet presAssocID="{EE97CF63-1E4B-4AD6-8F3D-647F55486D52}" presName="vSp1" presStyleCnt="0"/>
      <dgm:spPr/>
    </dgm:pt>
    <dgm:pt modelId="{48BCC386-8491-4DDD-9942-F522D2114CB9}" type="pres">
      <dgm:prSet presAssocID="{EE97CF63-1E4B-4AD6-8F3D-647F55486D52}" presName="simulatedConn" presStyleLbl="solidFgAcc1" presStyleIdx="1" presStyleCnt="2"/>
      <dgm:spPr/>
    </dgm:pt>
    <dgm:pt modelId="{E009761F-351D-4418-9520-D0B3057E26EC}" type="pres">
      <dgm:prSet presAssocID="{EE97CF63-1E4B-4AD6-8F3D-647F55486D52}" presName="vSp2" presStyleCnt="0"/>
      <dgm:spPr/>
    </dgm:pt>
    <dgm:pt modelId="{F030CEB9-25A1-4925-8F2E-B7691FAAE361}" type="pres">
      <dgm:prSet presAssocID="{EE97CF63-1E4B-4AD6-8F3D-647F55486D52}" presName="sibTrans" presStyleCnt="0"/>
      <dgm:spPr/>
    </dgm:pt>
    <dgm:pt modelId="{9C06D780-677C-40D4-8A6C-5BB8978F1BB3}" type="pres">
      <dgm:prSet presAssocID="{F645DC75-6CF5-41C3-83F7-B83776651A81}" presName="compositeNode" presStyleCnt="0">
        <dgm:presLayoutVars>
          <dgm:bulletEnabled val="1"/>
        </dgm:presLayoutVars>
      </dgm:prSet>
      <dgm:spPr/>
    </dgm:pt>
    <dgm:pt modelId="{4E73FDEB-2A4B-42BF-B872-890C52832640}" type="pres">
      <dgm:prSet presAssocID="{F645DC75-6CF5-41C3-83F7-B83776651A81}" presName="bgRect" presStyleLbl="node1" presStyleIdx="2" presStyleCnt="3"/>
      <dgm:spPr/>
    </dgm:pt>
    <dgm:pt modelId="{A1853F01-0A51-4CFB-94C2-E5C637326379}" type="pres">
      <dgm:prSet presAssocID="{F645DC75-6CF5-41C3-83F7-B83776651A81}" presName="parentNode" presStyleLbl="node1" presStyleIdx="2" presStyleCnt="3">
        <dgm:presLayoutVars>
          <dgm:chMax val="0"/>
          <dgm:bulletEnabled val="1"/>
        </dgm:presLayoutVars>
      </dgm:prSet>
      <dgm:spPr/>
    </dgm:pt>
    <dgm:pt modelId="{01AB5DFC-4778-4CC3-9578-B43AF3F54686}" type="pres">
      <dgm:prSet presAssocID="{F645DC75-6CF5-41C3-83F7-B83776651A81}" presName="childNode" presStyleLbl="node1" presStyleIdx="2" presStyleCnt="3">
        <dgm:presLayoutVars>
          <dgm:bulletEnabled val="1"/>
        </dgm:presLayoutVars>
      </dgm:prSet>
      <dgm:spPr/>
    </dgm:pt>
  </dgm:ptLst>
  <dgm:cxnLst>
    <dgm:cxn modelId="{5B6F8311-4519-4E5F-B485-0F6D42AFDC98}" type="presOf" srcId="{67E422B6-99A4-4A77-8F4D-7CB2801259DF}" destId="{1F7350DD-E6EA-4A6F-957F-E4427CC71871}" srcOrd="0" destOrd="0" presId="urn:microsoft.com/office/officeart/2005/8/layout/hProcess7"/>
    <dgm:cxn modelId="{0509711B-BA5F-4EF2-B473-3AEB8F24643A}" srcId="{C0473EF1-6FEC-43EC-98EF-EC895C23AFF7}" destId="{2E9D7151-D6D9-4E34-BF80-CF8136323B56}" srcOrd="0" destOrd="0" parTransId="{EBE94703-D0CE-420B-BDA5-5539032AA081}" sibTransId="{A0EE9B5F-3787-4986-8185-E345D40E8695}"/>
    <dgm:cxn modelId="{2369022C-CD88-4966-BD07-F534B15DF51B}" type="presOf" srcId="{C0473EF1-6FEC-43EC-98EF-EC895C23AFF7}" destId="{EFE5C3DB-2136-467D-8B39-DBD4CD3F2AE6}" srcOrd="0" destOrd="0" presId="urn:microsoft.com/office/officeart/2005/8/layout/hProcess7"/>
    <dgm:cxn modelId="{F70B0638-3DDC-4C27-B112-07BB70E77D83}" srcId="{399F5005-C222-4230-A8CF-6D330922D5A2}" destId="{C0473EF1-6FEC-43EC-98EF-EC895C23AFF7}" srcOrd="1" destOrd="0" parTransId="{81EBDC20-B66C-497F-B1B0-1877DE0F4DEE}" sibTransId="{EE97CF63-1E4B-4AD6-8F3D-647F55486D52}"/>
    <dgm:cxn modelId="{FCB99F61-03B8-4C33-84E5-7B811A3FE23F}" srcId="{399F5005-C222-4230-A8CF-6D330922D5A2}" destId="{F645DC75-6CF5-41C3-83F7-B83776651A81}" srcOrd="2" destOrd="0" parTransId="{EE6E08AD-1319-48AC-970A-573CD075B8F6}" sibTransId="{373AC23D-82E2-400E-8978-B2546CDD53C9}"/>
    <dgm:cxn modelId="{6EE62E62-B057-40BD-8084-461A1CEF824D}" srcId="{C0473EF1-6FEC-43EC-98EF-EC895C23AFF7}" destId="{F3DDAE79-8B91-46B8-9B2D-BCE2D9FF1F30}" srcOrd="1" destOrd="0" parTransId="{0AEE4322-8CF1-4746-A107-EF46E49C894D}" sibTransId="{106D22E1-48D0-4861-A39E-35CCBBD5A04D}"/>
    <dgm:cxn modelId="{42527864-F9C4-4B88-AAC8-96FEFAA4575C}" srcId="{67E422B6-99A4-4A77-8F4D-7CB2801259DF}" destId="{862D84AC-361B-4844-99E3-48915079DC09}" srcOrd="0" destOrd="0" parTransId="{8ECD6BF6-D2B3-4B51-9D08-3BF5D51CD236}" sibTransId="{DB5CC575-45D8-43FC-B957-CB8D631AA7A1}"/>
    <dgm:cxn modelId="{782D546B-C376-473F-B2CC-76C767B277F6}" type="presOf" srcId="{399F5005-C222-4230-A8CF-6D330922D5A2}" destId="{AFD6BF97-BDFB-4C7D-9DA8-9DA2308550B1}" srcOrd="0" destOrd="0" presId="urn:microsoft.com/office/officeart/2005/8/layout/hProcess7"/>
    <dgm:cxn modelId="{396A6F6C-FEFB-4AF6-8BA3-3C4E1F01D6E2}" type="presOf" srcId="{A09820C5-0DD4-467D-8382-E6FC4230A49F}" destId="{01AB5DFC-4778-4CC3-9578-B43AF3F54686}" srcOrd="0" destOrd="1" presId="urn:microsoft.com/office/officeart/2005/8/layout/hProcess7"/>
    <dgm:cxn modelId="{90883952-ED3B-4B8D-AF4E-58930BFF32F3}" type="presOf" srcId="{F3DDAE79-8B91-46B8-9B2D-BCE2D9FF1F30}" destId="{66E3F8CD-157A-446F-A00B-FBF422405F43}" srcOrd="0" destOrd="1" presId="urn:microsoft.com/office/officeart/2005/8/layout/hProcess7"/>
    <dgm:cxn modelId="{C58C4A77-4B18-4482-A584-9A8F8E842FA1}" type="presOf" srcId="{67E422B6-99A4-4A77-8F4D-7CB2801259DF}" destId="{E4D23E1B-C11C-4CCF-8BD9-2812D7C24465}" srcOrd="1" destOrd="0" presId="urn:microsoft.com/office/officeart/2005/8/layout/hProcess7"/>
    <dgm:cxn modelId="{0C81E279-0106-4E73-A7F9-396624BBCD2D}" type="presOf" srcId="{A63F9D5F-F3CE-4D68-8CDB-38FFDD0815FA}" destId="{01AB5DFC-4778-4CC3-9578-B43AF3F54686}" srcOrd="0" destOrd="0" presId="urn:microsoft.com/office/officeart/2005/8/layout/hProcess7"/>
    <dgm:cxn modelId="{CC435187-1F68-4DB4-8B03-C08C16B92AE8}" type="presOf" srcId="{862D84AC-361B-4844-99E3-48915079DC09}" destId="{141344F0-33DE-42F9-B2BA-DA0135E603D2}" srcOrd="0" destOrd="0" presId="urn:microsoft.com/office/officeart/2005/8/layout/hProcess7"/>
    <dgm:cxn modelId="{DDEB8595-E10F-4B92-B1E0-8106F4787A61}" type="presOf" srcId="{C1AB3217-850C-42ED-94CC-A01F933823C9}" destId="{141344F0-33DE-42F9-B2BA-DA0135E603D2}" srcOrd="0" destOrd="1" presId="urn:microsoft.com/office/officeart/2005/8/layout/hProcess7"/>
    <dgm:cxn modelId="{C65AE1A7-F4D9-49FC-8225-23D5E1E3D91E}" type="presOf" srcId="{F645DC75-6CF5-41C3-83F7-B83776651A81}" destId="{A1853F01-0A51-4CFB-94C2-E5C637326379}" srcOrd="1" destOrd="0" presId="urn:microsoft.com/office/officeart/2005/8/layout/hProcess7"/>
    <dgm:cxn modelId="{70B671AC-12FE-4F0B-9840-06CD9B4960D3}" srcId="{399F5005-C222-4230-A8CF-6D330922D5A2}" destId="{67E422B6-99A4-4A77-8F4D-7CB2801259DF}" srcOrd="0" destOrd="0" parTransId="{E0255051-FC0C-4352-898E-027EDCF6386D}" sibTransId="{99ED5CFD-2125-401B-9B54-EAD2B78A3361}"/>
    <dgm:cxn modelId="{F0050DD1-DB33-4901-BFA3-0C37618C8180}" srcId="{F645DC75-6CF5-41C3-83F7-B83776651A81}" destId="{A09820C5-0DD4-467D-8382-E6FC4230A49F}" srcOrd="1" destOrd="0" parTransId="{7E8BA85A-22B8-4B29-ADB7-AA04AB549FFF}" sibTransId="{BBA7DA3E-D041-40AC-ACF7-A33D5865C478}"/>
    <dgm:cxn modelId="{6080E6DB-2203-4777-9FF4-17406249B8FB}" type="presOf" srcId="{2E9D7151-D6D9-4E34-BF80-CF8136323B56}" destId="{66E3F8CD-157A-446F-A00B-FBF422405F43}" srcOrd="0" destOrd="0" presId="urn:microsoft.com/office/officeart/2005/8/layout/hProcess7"/>
    <dgm:cxn modelId="{00180AED-EEA2-40CC-9485-9DD507601905}" type="presOf" srcId="{C0473EF1-6FEC-43EC-98EF-EC895C23AFF7}" destId="{5E12E92E-4A71-4923-A7CC-02AA3307AE16}" srcOrd="1" destOrd="0" presId="urn:microsoft.com/office/officeart/2005/8/layout/hProcess7"/>
    <dgm:cxn modelId="{19CB9DFB-1B73-484D-AD98-30C695A978BF}" srcId="{67E422B6-99A4-4A77-8F4D-7CB2801259DF}" destId="{C1AB3217-850C-42ED-94CC-A01F933823C9}" srcOrd="1" destOrd="0" parTransId="{B86285A2-17EA-478D-B62F-2A4E5AC3E337}" sibTransId="{00930FC1-9FEA-495F-989C-59F6706DD791}"/>
    <dgm:cxn modelId="{7FFDF4FB-94F3-49F1-8072-F48A3DEF3787}" type="presOf" srcId="{F645DC75-6CF5-41C3-83F7-B83776651A81}" destId="{4E73FDEB-2A4B-42BF-B872-890C52832640}" srcOrd="0" destOrd="0" presId="urn:microsoft.com/office/officeart/2005/8/layout/hProcess7"/>
    <dgm:cxn modelId="{A1821CFE-4E72-47B4-AC05-CA2E18CE3802}" srcId="{F645DC75-6CF5-41C3-83F7-B83776651A81}" destId="{A63F9D5F-F3CE-4D68-8CDB-38FFDD0815FA}" srcOrd="0" destOrd="0" parTransId="{45483A77-BD1D-4932-B76D-0BDC6553FD18}" sibTransId="{E77EB2D0-7FBC-4BD3-A25F-9115C445DE68}"/>
    <dgm:cxn modelId="{BF7618FA-D4AC-413E-A7C0-D7B53D671822}" type="presParOf" srcId="{AFD6BF97-BDFB-4C7D-9DA8-9DA2308550B1}" destId="{81B3FB40-2083-4DF5-BCBB-854C00DA0803}" srcOrd="0" destOrd="0" presId="urn:microsoft.com/office/officeart/2005/8/layout/hProcess7"/>
    <dgm:cxn modelId="{EC4F173F-53C6-4BBF-B947-44EECEF2FFE1}" type="presParOf" srcId="{81B3FB40-2083-4DF5-BCBB-854C00DA0803}" destId="{1F7350DD-E6EA-4A6F-957F-E4427CC71871}" srcOrd="0" destOrd="0" presId="urn:microsoft.com/office/officeart/2005/8/layout/hProcess7"/>
    <dgm:cxn modelId="{96C27B41-67E9-4E9C-B38E-C9C3BB54F0D9}" type="presParOf" srcId="{81B3FB40-2083-4DF5-BCBB-854C00DA0803}" destId="{E4D23E1B-C11C-4CCF-8BD9-2812D7C24465}" srcOrd="1" destOrd="0" presId="urn:microsoft.com/office/officeart/2005/8/layout/hProcess7"/>
    <dgm:cxn modelId="{7DB15C84-2298-471B-9F44-38C2173051E6}" type="presParOf" srcId="{81B3FB40-2083-4DF5-BCBB-854C00DA0803}" destId="{141344F0-33DE-42F9-B2BA-DA0135E603D2}" srcOrd="2" destOrd="0" presId="urn:microsoft.com/office/officeart/2005/8/layout/hProcess7"/>
    <dgm:cxn modelId="{CD165CAE-2FDB-4768-B59F-F64652B60548}" type="presParOf" srcId="{AFD6BF97-BDFB-4C7D-9DA8-9DA2308550B1}" destId="{2E486934-E633-4D27-8D7F-36B52B174D8B}" srcOrd="1" destOrd="0" presId="urn:microsoft.com/office/officeart/2005/8/layout/hProcess7"/>
    <dgm:cxn modelId="{E11990AE-729B-4A2D-9E0D-D9A8CC81D794}" type="presParOf" srcId="{AFD6BF97-BDFB-4C7D-9DA8-9DA2308550B1}" destId="{555536AC-F432-4A9C-99B1-9F2EC38C2D4D}" srcOrd="2" destOrd="0" presId="urn:microsoft.com/office/officeart/2005/8/layout/hProcess7"/>
    <dgm:cxn modelId="{42A3B805-B16B-4AAC-846E-B70F1E9B700F}" type="presParOf" srcId="{555536AC-F432-4A9C-99B1-9F2EC38C2D4D}" destId="{F12CA867-1BDE-422C-9218-CE803AA84FA6}" srcOrd="0" destOrd="0" presId="urn:microsoft.com/office/officeart/2005/8/layout/hProcess7"/>
    <dgm:cxn modelId="{24A0DE02-8A83-4860-B5F8-78A506EB750E}" type="presParOf" srcId="{555536AC-F432-4A9C-99B1-9F2EC38C2D4D}" destId="{B1138770-21FF-4597-880D-6A1632D13BA4}" srcOrd="1" destOrd="0" presId="urn:microsoft.com/office/officeart/2005/8/layout/hProcess7"/>
    <dgm:cxn modelId="{7CB9063A-6B14-4E36-9E22-9062DF759420}" type="presParOf" srcId="{555536AC-F432-4A9C-99B1-9F2EC38C2D4D}" destId="{BB9D8A9B-08AE-41F0-BD9D-ABDA0F09EFBA}" srcOrd="2" destOrd="0" presId="urn:microsoft.com/office/officeart/2005/8/layout/hProcess7"/>
    <dgm:cxn modelId="{727EE180-091E-4434-B87E-2F84851A88CA}" type="presParOf" srcId="{AFD6BF97-BDFB-4C7D-9DA8-9DA2308550B1}" destId="{8A5D5097-74FD-4C0E-8DF4-CF617F98B9EE}" srcOrd="3" destOrd="0" presId="urn:microsoft.com/office/officeart/2005/8/layout/hProcess7"/>
    <dgm:cxn modelId="{DF434009-E7E2-4076-98BE-003D76ADE578}" type="presParOf" srcId="{AFD6BF97-BDFB-4C7D-9DA8-9DA2308550B1}" destId="{1D9DF24E-C0F0-4BD5-B94A-587FEC28B160}" srcOrd="4" destOrd="0" presId="urn:microsoft.com/office/officeart/2005/8/layout/hProcess7"/>
    <dgm:cxn modelId="{A7F76D81-6DD1-44F0-9718-73E4CB86E205}" type="presParOf" srcId="{1D9DF24E-C0F0-4BD5-B94A-587FEC28B160}" destId="{EFE5C3DB-2136-467D-8B39-DBD4CD3F2AE6}" srcOrd="0" destOrd="0" presId="urn:microsoft.com/office/officeart/2005/8/layout/hProcess7"/>
    <dgm:cxn modelId="{31D775E5-D1C6-4E2D-A359-B1B77DBBC655}" type="presParOf" srcId="{1D9DF24E-C0F0-4BD5-B94A-587FEC28B160}" destId="{5E12E92E-4A71-4923-A7CC-02AA3307AE16}" srcOrd="1" destOrd="0" presId="urn:microsoft.com/office/officeart/2005/8/layout/hProcess7"/>
    <dgm:cxn modelId="{44C11B99-78E3-4602-BF22-24AE6DCFAF1D}" type="presParOf" srcId="{1D9DF24E-C0F0-4BD5-B94A-587FEC28B160}" destId="{66E3F8CD-157A-446F-A00B-FBF422405F43}" srcOrd="2" destOrd="0" presId="urn:microsoft.com/office/officeart/2005/8/layout/hProcess7"/>
    <dgm:cxn modelId="{35F8C051-FFDC-4447-85D6-E13B0230BA6F}" type="presParOf" srcId="{AFD6BF97-BDFB-4C7D-9DA8-9DA2308550B1}" destId="{41FFA4B4-976F-4EF0-8D60-47D7690AE31F}" srcOrd="5" destOrd="0" presId="urn:microsoft.com/office/officeart/2005/8/layout/hProcess7"/>
    <dgm:cxn modelId="{8DE2DCD7-B064-429A-AAE6-C7A9718AE32B}" type="presParOf" srcId="{AFD6BF97-BDFB-4C7D-9DA8-9DA2308550B1}" destId="{0BCB5407-E9A3-4E4C-8DA9-BA4145920217}" srcOrd="6" destOrd="0" presId="urn:microsoft.com/office/officeart/2005/8/layout/hProcess7"/>
    <dgm:cxn modelId="{67D57923-F595-4116-AC24-7A01FDACB039}" type="presParOf" srcId="{0BCB5407-E9A3-4E4C-8DA9-BA4145920217}" destId="{CF538D79-DB3E-491D-8273-BAFF51D2FE6F}" srcOrd="0" destOrd="0" presId="urn:microsoft.com/office/officeart/2005/8/layout/hProcess7"/>
    <dgm:cxn modelId="{7A7C2630-9F39-455D-9D1E-E6CCBF3655BA}" type="presParOf" srcId="{0BCB5407-E9A3-4E4C-8DA9-BA4145920217}" destId="{48BCC386-8491-4DDD-9942-F522D2114CB9}" srcOrd="1" destOrd="0" presId="urn:microsoft.com/office/officeart/2005/8/layout/hProcess7"/>
    <dgm:cxn modelId="{9A350296-6502-4097-923A-6CB490E7CC9A}" type="presParOf" srcId="{0BCB5407-E9A3-4E4C-8DA9-BA4145920217}" destId="{E009761F-351D-4418-9520-D0B3057E26EC}" srcOrd="2" destOrd="0" presId="urn:microsoft.com/office/officeart/2005/8/layout/hProcess7"/>
    <dgm:cxn modelId="{FF88356C-21B1-4207-9D14-F00C24C9F3B4}" type="presParOf" srcId="{AFD6BF97-BDFB-4C7D-9DA8-9DA2308550B1}" destId="{F030CEB9-25A1-4925-8F2E-B7691FAAE361}" srcOrd="7" destOrd="0" presId="urn:microsoft.com/office/officeart/2005/8/layout/hProcess7"/>
    <dgm:cxn modelId="{68A80C2A-3ADB-4498-B90E-A94D99F5DA69}" type="presParOf" srcId="{AFD6BF97-BDFB-4C7D-9DA8-9DA2308550B1}" destId="{9C06D780-677C-40D4-8A6C-5BB8978F1BB3}" srcOrd="8" destOrd="0" presId="urn:microsoft.com/office/officeart/2005/8/layout/hProcess7"/>
    <dgm:cxn modelId="{95CEBC72-C071-48FD-BC8D-AB205C2ADC54}" type="presParOf" srcId="{9C06D780-677C-40D4-8A6C-5BB8978F1BB3}" destId="{4E73FDEB-2A4B-42BF-B872-890C52832640}" srcOrd="0" destOrd="0" presId="urn:microsoft.com/office/officeart/2005/8/layout/hProcess7"/>
    <dgm:cxn modelId="{7D802C98-1B66-417F-AA01-F2C165BBE2D9}" type="presParOf" srcId="{9C06D780-677C-40D4-8A6C-5BB8978F1BB3}" destId="{A1853F01-0A51-4CFB-94C2-E5C637326379}" srcOrd="1" destOrd="0" presId="urn:microsoft.com/office/officeart/2005/8/layout/hProcess7"/>
    <dgm:cxn modelId="{F645FAC1-EE44-4ADC-978E-9ACC0AAB119A}" type="presParOf" srcId="{9C06D780-677C-40D4-8A6C-5BB8978F1BB3}" destId="{01AB5DFC-4778-4CC3-9578-B43AF3F54686}"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F0E054-6622-4F2F-91DC-C69C51FDFB6E}">
      <dsp:nvSpPr>
        <dsp:cNvPr id="0" name=""/>
        <dsp:cNvSpPr/>
      </dsp:nvSpPr>
      <dsp:spPr>
        <a:xfrm>
          <a:off x="0" y="0"/>
          <a:ext cx="4995863"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521307-6630-475B-9A69-4D42B36C3952}">
      <dsp:nvSpPr>
        <dsp:cNvPr id="0" name=""/>
        <dsp:cNvSpPr/>
      </dsp:nvSpPr>
      <dsp:spPr>
        <a:xfrm>
          <a:off x="0" y="0"/>
          <a:ext cx="999172" cy="3649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solidFill>
                <a:schemeClr val="accent6">
                  <a:lumMod val="60000"/>
                  <a:lumOff val="40000"/>
                </a:schemeClr>
              </a:solidFill>
            </a:rPr>
            <a:t>Data Cleaning:</a:t>
          </a:r>
        </a:p>
      </dsp:txBody>
      <dsp:txXfrm>
        <a:off x="0" y="0"/>
        <a:ext cx="999172" cy="3649662"/>
      </dsp:txXfrm>
    </dsp:sp>
    <dsp:sp modelId="{26668E2C-2D19-47ED-B299-338FE84221F7}">
      <dsp:nvSpPr>
        <dsp:cNvPr id="0" name=""/>
        <dsp:cNvSpPr/>
      </dsp:nvSpPr>
      <dsp:spPr>
        <a:xfrm>
          <a:off x="1074110" y="57025"/>
          <a:ext cx="3921752" cy="1140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solidFill>
                <a:schemeClr val="accent6">
                  <a:lumMod val="40000"/>
                  <a:lumOff val="60000"/>
                </a:schemeClr>
              </a:solidFill>
            </a:rPr>
            <a:t>Handle missing values: Fill in or remove missing data.</a:t>
          </a:r>
        </a:p>
      </dsp:txBody>
      <dsp:txXfrm>
        <a:off x="1074110" y="57025"/>
        <a:ext cx="3921752" cy="1140519"/>
      </dsp:txXfrm>
    </dsp:sp>
    <dsp:sp modelId="{D2CD48CB-FA51-48D4-BFC0-FDFE8BBDB71B}">
      <dsp:nvSpPr>
        <dsp:cNvPr id="0" name=""/>
        <dsp:cNvSpPr/>
      </dsp:nvSpPr>
      <dsp:spPr>
        <a:xfrm>
          <a:off x="999172" y="1197545"/>
          <a:ext cx="3996690"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02435A-0063-4268-9839-401C708DE896}">
      <dsp:nvSpPr>
        <dsp:cNvPr id="0" name=""/>
        <dsp:cNvSpPr/>
      </dsp:nvSpPr>
      <dsp:spPr>
        <a:xfrm>
          <a:off x="1074110" y="1254571"/>
          <a:ext cx="3921752" cy="1140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solidFill>
                <a:schemeClr val="accent6">
                  <a:lumMod val="40000"/>
                  <a:lumOff val="60000"/>
                </a:schemeClr>
              </a:solidFill>
            </a:rPr>
            <a:t>Remove duplicates: Eliminate any duplicate records.</a:t>
          </a:r>
        </a:p>
      </dsp:txBody>
      <dsp:txXfrm>
        <a:off x="1074110" y="1254571"/>
        <a:ext cx="3921752" cy="1140519"/>
      </dsp:txXfrm>
    </dsp:sp>
    <dsp:sp modelId="{388B237D-614F-434B-816E-69A0831666F8}">
      <dsp:nvSpPr>
        <dsp:cNvPr id="0" name=""/>
        <dsp:cNvSpPr/>
      </dsp:nvSpPr>
      <dsp:spPr>
        <a:xfrm>
          <a:off x="999172" y="2395090"/>
          <a:ext cx="3996690"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ECEC50-F1EC-4334-B967-928734DAC29A}">
      <dsp:nvSpPr>
        <dsp:cNvPr id="0" name=""/>
        <dsp:cNvSpPr/>
      </dsp:nvSpPr>
      <dsp:spPr>
        <a:xfrm>
          <a:off x="1074110" y="2452116"/>
          <a:ext cx="3921752" cy="1140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solidFill>
                <a:schemeClr val="accent6">
                  <a:lumMod val="40000"/>
                  <a:lumOff val="60000"/>
                </a:schemeClr>
              </a:solidFill>
            </a:rPr>
            <a:t>Handle outliers: Identify and address outliers that may skew the analysis</a:t>
          </a:r>
        </a:p>
      </dsp:txBody>
      <dsp:txXfrm>
        <a:off x="1074110" y="2452116"/>
        <a:ext cx="3921752" cy="1140519"/>
      </dsp:txXfrm>
    </dsp:sp>
    <dsp:sp modelId="{0BFBAA13-DDDF-458B-BA0B-78959ECF7CB0}">
      <dsp:nvSpPr>
        <dsp:cNvPr id="0" name=""/>
        <dsp:cNvSpPr/>
      </dsp:nvSpPr>
      <dsp:spPr>
        <a:xfrm>
          <a:off x="999172" y="3592636"/>
          <a:ext cx="3996690"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8733F7-7D8D-47F9-BC8D-57A75396E486}">
      <dsp:nvSpPr>
        <dsp:cNvPr id="0" name=""/>
        <dsp:cNvSpPr/>
      </dsp:nvSpPr>
      <dsp:spPr>
        <a:xfrm>
          <a:off x="0" y="0"/>
          <a:ext cx="4995862"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735871-178B-411C-B041-E6D060EB140F}">
      <dsp:nvSpPr>
        <dsp:cNvPr id="0" name=""/>
        <dsp:cNvSpPr/>
      </dsp:nvSpPr>
      <dsp:spPr>
        <a:xfrm>
          <a:off x="0" y="0"/>
          <a:ext cx="999172" cy="3649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solidFill>
                <a:schemeClr val="accent6">
                  <a:lumMod val="60000"/>
                  <a:lumOff val="40000"/>
                </a:schemeClr>
              </a:solidFill>
            </a:rPr>
            <a:t>Data Consistency:</a:t>
          </a:r>
        </a:p>
      </dsp:txBody>
      <dsp:txXfrm>
        <a:off x="0" y="0"/>
        <a:ext cx="999172" cy="3649662"/>
      </dsp:txXfrm>
    </dsp:sp>
    <dsp:sp modelId="{9087853C-207E-4B3A-A51B-FD680A173737}">
      <dsp:nvSpPr>
        <dsp:cNvPr id="0" name=""/>
        <dsp:cNvSpPr/>
      </dsp:nvSpPr>
      <dsp:spPr>
        <a:xfrm>
          <a:off x="1074110" y="84826"/>
          <a:ext cx="3921751" cy="1696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solidFill>
                <a:schemeClr val="accent6">
                  <a:lumMod val="40000"/>
                  <a:lumOff val="60000"/>
                </a:schemeClr>
              </a:solidFill>
            </a:rPr>
            <a:t>Ensure consistent data formats and units.</a:t>
          </a:r>
        </a:p>
      </dsp:txBody>
      <dsp:txXfrm>
        <a:off x="1074110" y="84826"/>
        <a:ext cx="3921751" cy="1696522"/>
      </dsp:txXfrm>
    </dsp:sp>
    <dsp:sp modelId="{012017F8-6A10-468C-B693-D532D4190733}">
      <dsp:nvSpPr>
        <dsp:cNvPr id="0" name=""/>
        <dsp:cNvSpPr/>
      </dsp:nvSpPr>
      <dsp:spPr>
        <a:xfrm>
          <a:off x="999172" y="1781348"/>
          <a:ext cx="3996689"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CCDCFF-C11C-497A-A6D9-74ED3C246C54}">
      <dsp:nvSpPr>
        <dsp:cNvPr id="0" name=""/>
        <dsp:cNvSpPr/>
      </dsp:nvSpPr>
      <dsp:spPr>
        <a:xfrm>
          <a:off x="1074110" y="1866174"/>
          <a:ext cx="3921751" cy="1696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solidFill>
                <a:schemeClr val="accent6">
                  <a:lumMod val="40000"/>
                  <a:lumOff val="60000"/>
                </a:schemeClr>
              </a:solidFill>
            </a:rPr>
            <a:t>Standardize date formats if necessary.</a:t>
          </a:r>
        </a:p>
      </dsp:txBody>
      <dsp:txXfrm>
        <a:off x="1074110" y="1866174"/>
        <a:ext cx="3921751" cy="1696522"/>
      </dsp:txXfrm>
    </dsp:sp>
    <dsp:sp modelId="{D0D3D7B7-6390-48BE-876C-8A342910C165}">
      <dsp:nvSpPr>
        <dsp:cNvPr id="0" name=""/>
        <dsp:cNvSpPr/>
      </dsp:nvSpPr>
      <dsp:spPr>
        <a:xfrm>
          <a:off x="999172" y="3562697"/>
          <a:ext cx="3996689"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7350DD-E6EA-4A6F-957F-E4427CC71871}">
      <dsp:nvSpPr>
        <dsp:cNvPr id="0" name=""/>
        <dsp:cNvSpPr/>
      </dsp:nvSpPr>
      <dsp:spPr>
        <a:xfrm>
          <a:off x="748" y="908017"/>
          <a:ext cx="3220914" cy="3865097"/>
        </a:xfrm>
        <a:prstGeom prst="roundRect">
          <a:avLst>
            <a:gd name="adj" fmla="val 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r" defTabSz="889000">
            <a:lnSpc>
              <a:spcPct val="90000"/>
            </a:lnSpc>
            <a:spcBef>
              <a:spcPct val="0"/>
            </a:spcBef>
            <a:spcAft>
              <a:spcPct val="35000"/>
            </a:spcAft>
            <a:buNone/>
          </a:pPr>
          <a:r>
            <a:rPr lang="en-US" sz="2000" kern="1200" dirty="0"/>
            <a:t>Identify Relevant Features:</a:t>
          </a:r>
        </a:p>
      </dsp:txBody>
      <dsp:txXfrm rot="16200000">
        <a:off x="-1261850" y="2170616"/>
        <a:ext cx="3169380" cy="644182"/>
      </dsp:txXfrm>
    </dsp:sp>
    <dsp:sp modelId="{141344F0-33DE-42F9-B2BA-DA0135E603D2}">
      <dsp:nvSpPr>
        <dsp:cNvPr id="0" name=""/>
        <dsp:cNvSpPr/>
      </dsp:nvSpPr>
      <dsp:spPr>
        <a:xfrm>
          <a:off x="644931" y="908017"/>
          <a:ext cx="2399581" cy="3865097"/>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867" rIns="0" bIns="0" numCol="1" spcCol="1270" anchor="t" anchorCtr="0">
          <a:noAutofit/>
        </a:bodyPr>
        <a:lstStyle/>
        <a:p>
          <a:pPr marL="0" lvl="0" indent="0" algn="l" defTabSz="1022350">
            <a:lnSpc>
              <a:spcPct val="90000"/>
            </a:lnSpc>
            <a:spcBef>
              <a:spcPct val="0"/>
            </a:spcBef>
            <a:spcAft>
              <a:spcPct val="35000"/>
            </a:spcAft>
            <a:buNone/>
          </a:pPr>
          <a:r>
            <a:rPr lang="en-US" sz="2300" kern="1200" dirty="0"/>
            <a:t>Perform exploratory data analysis (EDA) to understand the relationships between variables.</a:t>
          </a:r>
        </a:p>
        <a:p>
          <a:pPr marL="0" lvl="0" indent="0" algn="l" defTabSz="1022350">
            <a:lnSpc>
              <a:spcPct val="90000"/>
            </a:lnSpc>
            <a:spcBef>
              <a:spcPct val="0"/>
            </a:spcBef>
            <a:spcAft>
              <a:spcPct val="35000"/>
            </a:spcAft>
            <a:buNone/>
          </a:pPr>
          <a:r>
            <a:rPr lang="en-US" sz="2300" kern="1200" dirty="0"/>
            <a:t>Use domain knowledge to select features relevant to sales prediction.</a:t>
          </a:r>
        </a:p>
      </dsp:txBody>
      <dsp:txXfrm>
        <a:off x="644931" y="908017"/>
        <a:ext cx="2399581" cy="3865097"/>
      </dsp:txXfrm>
    </dsp:sp>
    <dsp:sp modelId="{EFE5C3DB-2136-467D-8B39-DBD4CD3F2AE6}">
      <dsp:nvSpPr>
        <dsp:cNvPr id="0" name=""/>
        <dsp:cNvSpPr/>
      </dsp:nvSpPr>
      <dsp:spPr>
        <a:xfrm>
          <a:off x="3334395" y="908017"/>
          <a:ext cx="3220914" cy="3865097"/>
        </a:xfrm>
        <a:prstGeom prst="roundRect">
          <a:avLst>
            <a:gd name="adj" fmla="val 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r" defTabSz="889000">
            <a:lnSpc>
              <a:spcPct val="90000"/>
            </a:lnSpc>
            <a:spcBef>
              <a:spcPct val="0"/>
            </a:spcBef>
            <a:spcAft>
              <a:spcPct val="35000"/>
            </a:spcAft>
            <a:buNone/>
          </a:pPr>
          <a:r>
            <a:rPr lang="en-US" sz="2000" kern="1200" dirty="0"/>
            <a:t>Feature Engineering:</a:t>
          </a:r>
        </a:p>
      </dsp:txBody>
      <dsp:txXfrm rot="16200000">
        <a:off x="2071796" y="2170616"/>
        <a:ext cx="3169380" cy="644182"/>
      </dsp:txXfrm>
    </dsp:sp>
    <dsp:sp modelId="{B1138770-21FF-4597-880D-6A1632D13BA4}">
      <dsp:nvSpPr>
        <dsp:cNvPr id="0" name=""/>
        <dsp:cNvSpPr/>
      </dsp:nvSpPr>
      <dsp:spPr>
        <a:xfrm rot="5400000">
          <a:off x="3066512" y="3979642"/>
          <a:ext cx="567976" cy="483137"/>
        </a:xfrm>
        <a:prstGeom prst="flowChartExtra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E3F8CD-157A-446F-A00B-FBF422405F43}">
      <dsp:nvSpPr>
        <dsp:cNvPr id="0" name=""/>
        <dsp:cNvSpPr/>
      </dsp:nvSpPr>
      <dsp:spPr>
        <a:xfrm>
          <a:off x="3978578" y="908017"/>
          <a:ext cx="2399581" cy="3865097"/>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867" rIns="0" bIns="0" numCol="1" spcCol="1270" anchor="t" anchorCtr="0">
          <a:noAutofit/>
        </a:bodyPr>
        <a:lstStyle/>
        <a:p>
          <a:pPr marL="0" lvl="0" indent="0" algn="l" defTabSz="1022350">
            <a:lnSpc>
              <a:spcPct val="90000"/>
            </a:lnSpc>
            <a:spcBef>
              <a:spcPct val="0"/>
            </a:spcBef>
            <a:spcAft>
              <a:spcPct val="35000"/>
            </a:spcAft>
            <a:buNone/>
          </a:pPr>
          <a:r>
            <a:rPr lang="en-US" sz="2300" kern="1200" dirty="0"/>
            <a:t>Create new features that may provide additional insights.</a:t>
          </a:r>
        </a:p>
        <a:p>
          <a:pPr marL="0" lvl="0" indent="0" algn="l" defTabSz="1022350">
            <a:lnSpc>
              <a:spcPct val="90000"/>
            </a:lnSpc>
            <a:spcBef>
              <a:spcPct val="0"/>
            </a:spcBef>
            <a:spcAft>
              <a:spcPct val="35000"/>
            </a:spcAft>
            <a:buNone/>
          </a:pPr>
          <a:r>
            <a:rPr lang="en-US" sz="2300" kern="1200" dirty="0"/>
            <a:t>For example, you could create features like "day of the week," "month," or "season" from date fields.</a:t>
          </a:r>
        </a:p>
      </dsp:txBody>
      <dsp:txXfrm>
        <a:off x="3978578" y="908017"/>
        <a:ext cx="2399581" cy="3865097"/>
      </dsp:txXfrm>
    </dsp:sp>
    <dsp:sp modelId="{4E73FDEB-2A4B-42BF-B872-890C52832640}">
      <dsp:nvSpPr>
        <dsp:cNvPr id="0" name=""/>
        <dsp:cNvSpPr/>
      </dsp:nvSpPr>
      <dsp:spPr>
        <a:xfrm>
          <a:off x="6668042" y="908017"/>
          <a:ext cx="3220914" cy="3865097"/>
        </a:xfrm>
        <a:prstGeom prst="roundRect">
          <a:avLst>
            <a:gd name="adj" fmla="val 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r" defTabSz="889000">
            <a:lnSpc>
              <a:spcPct val="90000"/>
            </a:lnSpc>
            <a:spcBef>
              <a:spcPct val="0"/>
            </a:spcBef>
            <a:spcAft>
              <a:spcPct val="35000"/>
            </a:spcAft>
            <a:buNone/>
          </a:pPr>
          <a:r>
            <a:rPr lang="en-US" sz="2000" kern="1200" dirty="0"/>
            <a:t>Feature Scaling and Encoding:</a:t>
          </a:r>
        </a:p>
      </dsp:txBody>
      <dsp:txXfrm rot="16200000">
        <a:off x="5405443" y="2170616"/>
        <a:ext cx="3169380" cy="644182"/>
      </dsp:txXfrm>
    </dsp:sp>
    <dsp:sp modelId="{48BCC386-8491-4DDD-9942-F522D2114CB9}">
      <dsp:nvSpPr>
        <dsp:cNvPr id="0" name=""/>
        <dsp:cNvSpPr/>
      </dsp:nvSpPr>
      <dsp:spPr>
        <a:xfrm rot="5400000">
          <a:off x="6400159" y="3979642"/>
          <a:ext cx="567976" cy="483137"/>
        </a:xfrm>
        <a:prstGeom prst="flowChartExtra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AB5DFC-4778-4CC3-9578-B43AF3F54686}">
      <dsp:nvSpPr>
        <dsp:cNvPr id="0" name=""/>
        <dsp:cNvSpPr/>
      </dsp:nvSpPr>
      <dsp:spPr>
        <a:xfrm>
          <a:off x="7312225" y="908017"/>
          <a:ext cx="2399581" cy="3865097"/>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867" rIns="0" bIns="0" numCol="1" spcCol="1270" anchor="t" anchorCtr="0">
          <a:noAutofit/>
        </a:bodyPr>
        <a:lstStyle/>
        <a:p>
          <a:pPr marL="0" lvl="0" indent="0" algn="l" defTabSz="1022350">
            <a:lnSpc>
              <a:spcPct val="90000"/>
            </a:lnSpc>
            <a:spcBef>
              <a:spcPct val="0"/>
            </a:spcBef>
            <a:spcAft>
              <a:spcPct val="35000"/>
            </a:spcAft>
            <a:buNone/>
          </a:pPr>
          <a:r>
            <a:rPr lang="en-US" sz="2300" kern="1200" dirty="0"/>
            <a:t>Scale numeric features if necessary (e.g., using </a:t>
          </a:r>
          <a:r>
            <a:rPr lang="en-US" sz="2300" kern="1200" dirty="0" err="1"/>
            <a:t>StandardScaler</a:t>
          </a:r>
          <a:r>
            <a:rPr lang="en-US" sz="2300" kern="1200" dirty="0"/>
            <a:t>).</a:t>
          </a:r>
        </a:p>
        <a:p>
          <a:pPr marL="0" lvl="0" indent="0" algn="l" defTabSz="1022350">
            <a:lnSpc>
              <a:spcPct val="90000"/>
            </a:lnSpc>
            <a:spcBef>
              <a:spcPct val="0"/>
            </a:spcBef>
            <a:spcAft>
              <a:spcPct val="35000"/>
            </a:spcAft>
            <a:buNone/>
          </a:pPr>
          <a:r>
            <a:rPr lang="en-US" sz="2300" kern="1200" dirty="0"/>
            <a:t>Encode categorical features (e.g., one-hot encoding for marketing channels).</a:t>
          </a:r>
        </a:p>
      </dsp:txBody>
      <dsp:txXfrm>
        <a:off x="7312225" y="908017"/>
        <a:ext cx="2399581" cy="386509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10/18/2023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E9CD8-0565-5DC2-7B28-1DA8880F75C6}"/>
              </a:ext>
            </a:extLst>
          </p:cNvPr>
          <p:cNvSpPr>
            <a:spLocks noGrp="1"/>
          </p:cNvSpPr>
          <p:nvPr>
            <p:ph type="ctrTitle"/>
          </p:nvPr>
        </p:nvSpPr>
        <p:spPr>
          <a:xfrm>
            <a:off x="380926" y="2162775"/>
            <a:ext cx="4324237" cy="488272"/>
          </a:xfrm>
        </p:spPr>
        <p:txBody>
          <a:bodyPr>
            <a:noAutofit/>
          </a:bodyPr>
          <a:lstStyle/>
          <a:p>
            <a:r>
              <a:rPr lang="en-US" sz="4400" b="1" dirty="0">
                <a:solidFill>
                  <a:schemeClr val="accent3">
                    <a:lumMod val="75000"/>
                  </a:schemeClr>
                </a:solidFill>
              </a:rPr>
              <a:t>MENTOR NAME:</a:t>
            </a:r>
          </a:p>
        </p:txBody>
      </p:sp>
      <p:sp>
        <p:nvSpPr>
          <p:cNvPr id="3" name="Subtitle 2">
            <a:extLst>
              <a:ext uri="{FF2B5EF4-FFF2-40B4-BE49-F238E27FC236}">
                <a16:creationId xmlns:a16="http://schemas.microsoft.com/office/drawing/2014/main" id="{7ACD06EC-F114-0940-5661-C028804BDCC8}"/>
              </a:ext>
            </a:extLst>
          </p:cNvPr>
          <p:cNvSpPr>
            <a:spLocks noGrp="1"/>
          </p:cNvSpPr>
          <p:nvPr>
            <p:ph type="subTitle" idx="1"/>
          </p:nvPr>
        </p:nvSpPr>
        <p:spPr>
          <a:xfrm>
            <a:off x="6456022" y="2815169"/>
            <a:ext cx="4324237" cy="2747984"/>
          </a:xfrm>
        </p:spPr>
        <p:txBody>
          <a:bodyPr>
            <a:noAutofit/>
          </a:bodyPr>
          <a:lstStyle/>
          <a:p>
            <a:pPr marL="342900" indent="-342900" algn="l">
              <a:buFont typeface="+mj-lt"/>
              <a:buAutoNum type="arabicPeriod"/>
            </a:pPr>
            <a:r>
              <a:rPr lang="en-US" sz="3200" dirty="0" err="1">
                <a:solidFill>
                  <a:schemeClr val="accent3">
                    <a:lumMod val="60000"/>
                    <a:lumOff val="40000"/>
                  </a:schemeClr>
                </a:solidFill>
              </a:rPr>
              <a:t>R.Sathishkumar</a:t>
            </a:r>
            <a:r>
              <a:rPr lang="en-US" sz="3200" dirty="0">
                <a:solidFill>
                  <a:schemeClr val="accent3">
                    <a:lumMod val="60000"/>
                    <a:lumOff val="40000"/>
                  </a:schemeClr>
                </a:solidFill>
              </a:rPr>
              <a:t> </a:t>
            </a:r>
          </a:p>
          <a:p>
            <a:pPr marL="342900" indent="-342900" algn="l">
              <a:buFont typeface="+mj-lt"/>
              <a:buAutoNum type="arabicPeriod"/>
            </a:pPr>
            <a:r>
              <a:rPr lang="en-US" sz="3200" dirty="0">
                <a:solidFill>
                  <a:schemeClr val="accent3">
                    <a:lumMod val="60000"/>
                    <a:lumOff val="40000"/>
                  </a:schemeClr>
                </a:solidFill>
              </a:rPr>
              <a:t> </a:t>
            </a:r>
            <a:r>
              <a:rPr lang="en-US" sz="3200" dirty="0" err="1">
                <a:solidFill>
                  <a:schemeClr val="accent3">
                    <a:lumMod val="60000"/>
                    <a:lumOff val="40000"/>
                  </a:schemeClr>
                </a:solidFill>
              </a:rPr>
              <a:t>R.Sowmiya</a:t>
            </a:r>
            <a:r>
              <a:rPr lang="en-US" sz="3200" dirty="0">
                <a:solidFill>
                  <a:schemeClr val="accent3">
                    <a:lumMod val="60000"/>
                    <a:lumOff val="40000"/>
                  </a:schemeClr>
                </a:solidFill>
              </a:rPr>
              <a:t> </a:t>
            </a:r>
          </a:p>
          <a:p>
            <a:pPr marL="342900" indent="-342900" algn="l">
              <a:buFont typeface="+mj-lt"/>
              <a:buAutoNum type="arabicPeriod"/>
            </a:pPr>
            <a:r>
              <a:rPr lang="en-US" sz="3200" dirty="0">
                <a:solidFill>
                  <a:schemeClr val="accent3">
                    <a:lumMod val="60000"/>
                    <a:lumOff val="40000"/>
                  </a:schemeClr>
                </a:solidFill>
              </a:rPr>
              <a:t> </a:t>
            </a:r>
            <a:r>
              <a:rPr lang="en-US" sz="3200" dirty="0" err="1">
                <a:solidFill>
                  <a:schemeClr val="accent3">
                    <a:lumMod val="60000"/>
                    <a:lumOff val="40000"/>
                  </a:schemeClr>
                </a:solidFill>
              </a:rPr>
              <a:t>A.Mekala</a:t>
            </a:r>
            <a:endParaRPr lang="en-US" sz="3200" dirty="0">
              <a:solidFill>
                <a:schemeClr val="accent3">
                  <a:lumMod val="60000"/>
                  <a:lumOff val="40000"/>
                </a:schemeClr>
              </a:solidFill>
            </a:endParaRPr>
          </a:p>
          <a:p>
            <a:pPr marL="342900" indent="-342900" algn="l">
              <a:buFont typeface="+mj-lt"/>
              <a:buAutoNum type="arabicPeriod"/>
            </a:pPr>
            <a:r>
              <a:rPr lang="en-US" sz="3200" dirty="0">
                <a:solidFill>
                  <a:schemeClr val="accent3">
                    <a:lumMod val="60000"/>
                    <a:lumOff val="40000"/>
                  </a:schemeClr>
                </a:solidFill>
              </a:rPr>
              <a:t> </a:t>
            </a:r>
            <a:r>
              <a:rPr lang="en-US" sz="3200" dirty="0" err="1">
                <a:solidFill>
                  <a:schemeClr val="accent3">
                    <a:lumMod val="60000"/>
                    <a:lumOff val="40000"/>
                  </a:schemeClr>
                </a:solidFill>
              </a:rPr>
              <a:t>M.Saranya</a:t>
            </a:r>
            <a:r>
              <a:rPr lang="en-US" sz="3200" dirty="0">
                <a:solidFill>
                  <a:schemeClr val="accent3">
                    <a:lumMod val="60000"/>
                    <a:lumOff val="40000"/>
                  </a:schemeClr>
                </a:solidFill>
              </a:rPr>
              <a:t> </a:t>
            </a:r>
          </a:p>
          <a:p>
            <a:pPr marL="342900" indent="-342900" algn="l">
              <a:buFont typeface="+mj-lt"/>
              <a:buAutoNum type="arabicPeriod"/>
            </a:pPr>
            <a:r>
              <a:rPr lang="en-US" sz="3200" dirty="0" err="1">
                <a:solidFill>
                  <a:schemeClr val="accent3">
                    <a:lumMod val="60000"/>
                    <a:lumOff val="40000"/>
                  </a:schemeClr>
                </a:solidFill>
              </a:rPr>
              <a:t>S.Deepa</a:t>
            </a:r>
            <a:endParaRPr lang="en-US" sz="3200" dirty="0">
              <a:solidFill>
                <a:schemeClr val="accent3">
                  <a:lumMod val="60000"/>
                  <a:lumOff val="40000"/>
                </a:schemeClr>
              </a:solidFill>
            </a:endParaRPr>
          </a:p>
        </p:txBody>
      </p:sp>
      <p:pic>
        <p:nvPicPr>
          <p:cNvPr id="5" name="Picture 4">
            <a:extLst>
              <a:ext uri="{FF2B5EF4-FFF2-40B4-BE49-F238E27FC236}">
                <a16:creationId xmlns:a16="http://schemas.microsoft.com/office/drawing/2014/main" id="{9585AEEC-F3BE-E1BD-C46D-BC29FEA41C4D}"/>
              </a:ext>
            </a:extLst>
          </p:cNvPr>
          <p:cNvPicPr>
            <a:picLocks noChangeAspect="1"/>
          </p:cNvPicPr>
          <p:nvPr/>
        </p:nvPicPr>
        <p:blipFill>
          <a:blip r:embed="rId2"/>
          <a:stretch>
            <a:fillRect/>
          </a:stretch>
        </p:blipFill>
        <p:spPr>
          <a:xfrm>
            <a:off x="505214" y="155274"/>
            <a:ext cx="2264213" cy="1185651"/>
          </a:xfrm>
          <a:prstGeom prst="rect">
            <a:avLst/>
          </a:prstGeom>
        </p:spPr>
      </p:pic>
      <p:pic>
        <p:nvPicPr>
          <p:cNvPr id="7" name="Picture 6">
            <a:extLst>
              <a:ext uri="{FF2B5EF4-FFF2-40B4-BE49-F238E27FC236}">
                <a16:creationId xmlns:a16="http://schemas.microsoft.com/office/drawing/2014/main" id="{4ADF3432-5882-C874-F766-46EDBAC082BA}"/>
              </a:ext>
            </a:extLst>
          </p:cNvPr>
          <p:cNvPicPr>
            <a:picLocks noChangeAspect="1"/>
          </p:cNvPicPr>
          <p:nvPr/>
        </p:nvPicPr>
        <p:blipFill rotWithShape="1">
          <a:blip r:embed="rId3"/>
          <a:srcRect t="78090" r="1703" b="-546"/>
          <a:stretch/>
        </p:blipFill>
        <p:spPr>
          <a:xfrm>
            <a:off x="3505724" y="163662"/>
            <a:ext cx="14773399" cy="1097854"/>
          </a:xfrm>
          <a:prstGeom prst="rect">
            <a:avLst/>
          </a:prstGeom>
        </p:spPr>
      </p:pic>
      <p:sp>
        <p:nvSpPr>
          <p:cNvPr id="10" name="TextBox 9">
            <a:extLst>
              <a:ext uri="{FF2B5EF4-FFF2-40B4-BE49-F238E27FC236}">
                <a16:creationId xmlns:a16="http://schemas.microsoft.com/office/drawing/2014/main" id="{C09E771F-1920-E5ED-C840-9A94756089E5}"/>
              </a:ext>
            </a:extLst>
          </p:cNvPr>
          <p:cNvSpPr txBox="1"/>
          <p:nvPr/>
        </p:nvSpPr>
        <p:spPr>
          <a:xfrm>
            <a:off x="1032384" y="2782669"/>
            <a:ext cx="4946680" cy="646331"/>
          </a:xfrm>
          <a:prstGeom prst="rect">
            <a:avLst/>
          </a:prstGeom>
          <a:noFill/>
        </p:spPr>
        <p:txBody>
          <a:bodyPr wrap="square" rtlCol="0">
            <a:spAutoFit/>
          </a:bodyPr>
          <a:lstStyle/>
          <a:p>
            <a:r>
              <a:rPr lang="en-US" sz="3200" dirty="0">
                <a:solidFill>
                  <a:schemeClr val="accent3">
                    <a:lumMod val="60000"/>
                    <a:lumOff val="40000"/>
                  </a:schemeClr>
                </a:solidFill>
              </a:rPr>
              <a:t>MURUGASHANKAR</a:t>
            </a:r>
            <a:r>
              <a:rPr lang="en-US" sz="3600" dirty="0">
                <a:solidFill>
                  <a:schemeClr val="accent3">
                    <a:lumMod val="60000"/>
                    <a:lumOff val="40000"/>
                  </a:schemeClr>
                </a:solidFill>
              </a:rPr>
              <a:t>.S</a:t>
            </a:r>
          </a:p>
        </p:txBody>
      </p:sp>
      <p:sp>
        <p:nvSpPr>
          <p:cNvPr id="12" name="TextBox 11">
            <a:extLst>
              <a:ext uri="{FF2B5EF4-FFF2-40B4-BE49-F238E27FC236}">
                <a16:creationId xmlns:a16="http://schemas.microsoft.com/office/drawing/2014/main" id="{2AA7A8A2-6FE4-B56D-C858-38AB5BD30FA3}"/>
              </a:ext>
            </a:extLst>
          </p:cNvPr>
          <p:cNvSpPr txBox="1"/>
          <p:nvPr/>
        </p:nvSpPr>
        <p:spPr>
          <a:xfrm>
            <a:off x="6096000" y="1899399"/>
            <a:ext cx="4324236" cy="769441"/>
          </a:xfrm>
          <a:prstGeom prst="rect">
            <a:avLst/>
          </a:prstGeom>
          <a:noFill/>
        </p:spPr>
        <p:txBody>
          <a:bodyPr wrap="square">
            <a:spAutoFit/>
          </a:bodyPr>
          <a:lstStyle/>
          <a:p>
            <a:r>
              <a:rPr lang="en-US" sz="4400" dirty="0">
                <a:solidFill>
                  <a:schemeClr val="accent3">
                    <a:lumMod val="75000"/>
                  </a:schemeClr>
                </a:solidFill>
              </a:rPr>
              <a:t>TEAM MEMBERS :</a:t>
            </a:r>
          </a:p>
        </p:txBody>
      </p:sp>
    </p:spTree>
    <p:extLst>
      <p:ext uri="{BB962C8B-B14F-4D97-AF65-F5344CB8AC3E}">
        <p14:creationId xmlns:p14="http://schemas.microsoft.com/office/powerpoint/2010/main" val="14661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DA74E-E2E6-9ADF-529E-F11053BE5ABC}"/>
              </a:ext>
            </a:extLst>
          </p:cNvPr>
          <p:cNvSpPr>
            <a:spLocks noGrp="1"/>
          </p:cNvSpPr>
          <p:nvPr>
            <p:ph type="title"/>
          </p:nvPr>
        </p:nvSpPr>
        <p:spPr/>
        <p:txBody>
          <a:bodyPr>
            <a:normAutofit/>
          </a:bodyPr>
          <a:lstStyle/>
          <a:p>
            <a:r>
              <a:rPr lang="en-US" sz="4400" dirty="0">
                <a:solidFill>
                  <a:schemeClr val="tx1">
                    <a:lumMod val="65000"/>
                  </a:schemeClr>
                </a:solidFill>
              </a:rPr>
              <a:t>Output:</a:t>
            </a:r>
          </a:p>
        </p:txBody>
      </p:sp>
      <p:pic>
        <p:nvPicPr>
          <p:cNvPr id="6" name="Content Placeholder 5">
            <a:extLst>
              <a:ext uri="{FF2B5EF4-FFF2-40B4-BE49-F238E27FC236}">
                <a16:creationId xmlns:a16="http://schemas.microsoft.com/office/drawing/2014/main" id="{5BB07625-5F42-95B9-8E00-77AA95333F33}"/>
              </a:ext>
            </a:extLst>
          </p:cNvPr>
          <p:cNvPicPr>
            <a:picLocks noGrp="1" noChangeAspect="1"/>
          </p:cNvPicPr>
          <p:nvPr>
            <p:ph sz="half" idx="1"/>
          </p:nvPr>
        </p:nvPicPr>
        <p:blipFill>
          <a:blip r:embed="rId2"/>
          <a:stretch>
            <a:fillRect/>
          </a:stretch>
        </p:blipFill>
        <p:spPr>
          <a:xfrm>
            <a:off x="897533" y="2834701"/>
            <a:ext cx="4572396" cy="2263336"/>
          </a:xfrm>
        </p:spPr>
      </p:pic>
      <p:pic>
        <p:nvPicPr>
          <p:cNvPr id="8" name="Content Placeholder 7">
            <a:extLst>
              <a:ext uri="{FF2B5EF4-FFF2-40B4-BE49-F238E27FC236}">
                <a16:creationId xmlns:a16="http://schemas.microsoft.com/office/drawing/2014/main" id="{CCA757EB-2595-4DDD-9DF4-6F905EA202EA}"/>
              </a:ext>
            </a:extLst>
          </p:cNvPr>
          <p:cNvPicPr>
            <a:picLocks noGrp="1" noChangeAspect="1"/>
          </p:cNvPicPr>
          <p:nvPr>
            <p:ph sz="half" idx="2"/>
          </p:nvPr>
        </p:nvPicPr>
        <p:blipFill>
          <a:blip r:embed="rId3"/>
          <a:stretch>
            <a:fillRect/>
          </a:stretch>
        </p:blipFill>
        <p:spPr>
          <a:xfrm>
            <a:off x="5821363" y="2734037"/>
            <a:ext cx="4995862" cy="2464664"/>
          </a:xfrm>
        </p:spPr>
      </p:pic>
    </p:spTree>
    <p:extLst>
      <p:ext uri="{BB962C8B-B14F-4D97-AF65-F5344CB8AC3E}">
        <p14:creationId xmlns:p14="http://schemas.microsoft.com/office/powerpoint/2010/main" val="4172488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9F73A7-7D07-887F-1A8D-88F12497F887}"/>
              </a:ext>
            </a:extLst>
          </p:cNvPr>
          <p:cNvSpPr txBox="1"/>
          <p:nvPr/>
        </p:nvSpPr>
        <p:spPr>
          <a:xfrm>
            <a:off x="3476445" y="2518913"/>
            <a:ext cx="9670212" cy="1569660"/>
          </a:xfrm>
          <a:prstGeom prst="rect">
            <a:avLst/>
          </a:prstGeom>
          <a:noFill/>
        </p:spPr>
        <p:txBody>
          <a:bodyPr wrap="square" rtlCol="0">
            <a:spAutoFit/>
          </a:bodyPr>
          <a:lstStyle/>
          <a:p>
            <a:r>
              <a:rPr lang="en-US" sz="9600" dirty="0">
                <a:solidFill>
                  <a:schemeClr val="accent5">
                    <a:lumMod val="60000"/>
                    <a:lumOff val="40000"/>
                  </a:schemeClr>
                </a:solidFill>
              </a:rPr>
              <a:t>Thank you </a:t>
            </a:r>
          </a:p>
        </p:txBody>
      </p:sp>
    </p:spTree>
    <p:extLst>
      <p:ext uri="{BB962C8B-B14F-4D97-AF65-F5344CB8AC3E}">
        <p14:creationId xmlns:p14="http://schemas.microsoft.com/office/powerpoint/2010/main" val="424240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9C4B9-7665-C4B8-38FB-38DD73E2B47B}"/>
              </a:ext>
            </a:extLst>
          </p:cNvPr>
          <p:cNvSpPr>
            <a:spLocks noGrp="1"/>
          </p:cNvSpPr>
          <p:nvPr>
            <p:ph type="title"/>
          </p:nvPr>
        </p:nvSpPr>
        <p:spPr>
          <a:xfrm>
            <a:off x="513272" y="2015704"/>
            <a:ext cx="11365301" cy="2401019"/>
          </a:xfrm>
        </p:spPr>
        <p:txBody>
          <a:bodyPr>
            <a:normAutofit/>
          </a:bodyPr>
          <a:lstStyle/>
          <a:p>
            <a:r>
              <a:rPr lang="en-US" sz="5400" dirty="0">
                <a:solidFill>
                  <a:schemeClr val="bg2">
                    <a:lumMod val="60000"/>
                    <a:lumOff val="40000"/>
                  </a:schemeClr>
                </a:solidFill>
              </a:rPr>
              <a:t>Data Collection and Preprocessing</a:t>
            </a:r>
          </a:p>
        </p:txBody>
      </p:sp>
    </p:spTree>
    <p:extLst>
      <p:ext uri="{BB962C8B-B14F-4D97-AF65-F5344CB8AC3E}">
        <p14:creationId xmlns:p14="http://schemas.microsoft.com/office/powerpoint/2010/main" val="1877672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7DE9-7FB2-9263-FBEF-1BA85CF096BB}"/>
              </a:ext>
            </a:extLst>
          </p:cNvPr>
          <p:cNvSpPr>
            <a:spLocks noGrp="1"/>
          </p:cNvSpPr>
          <p:nvPr>
            <p:ph type="title"/>
          </p:nvPr>
        </p:nvSpPr>
        <p:spPr/>
        <p:txBody>
          <a:bodyPr>
            <a:normAutofit/>
          </a:bodyPr>
          <a:lstStyle/>
          <a:p>
            <a:r>
              <a:rPr lang="en-US" sz="4400" cap="none" dirty="0">
                <a:solidFill>
                  <a:schemeClr val="bg2">
                    <a:lumMod val="60000"/>
                    <a:lumOff val="40000"/>
                  </a:schemeClr>
                </a:solidFill>
              </a:rPr>
              <a:t>Abstraction:</a:t>
            </a:r>
          </a:p>
        </p:txBody>
      </p:sp>
      <p:sp>
        <p:nvSpPr>
          <p:cNvPr id="3" name="TextBox 2">
            <a:extLst>
              <a:ext uri="{FF2B5EF4-FFF2-40B4-BE49-F238E27FC236}">
                <a16:creationId xmlns:a16="http://schemas.microsoft.com/office/drawing/2014/main" id="{2809948D-219E-F85E-88D7-0E2778D8D7FB}"/>
              </a:ext>
            </a:extLst>
          </p:cNvPr>
          <p:cNvSpPr txBox="1"/>
          <p:nvPr/>
        </p:nvSpPr>
        <p:spPr>
          <a:xfrm>
            <a:off x="1397479" y="2065867"/>
            <a:ext cx="9670212" cy="3785652"/>
          </a:xfrm>
          <a:prstGeom prst="rect">
            <a:avLst/>
          </a:prstGeom>
          <a:noFill/>
        </p:spPr>
        <p:txBody>
          <a:bodyPr wrap="square" rtlCol="0">
            <a:spAutoFit/>
          </a:bodyPr>
          <a:lstStyle/>
          <a:p>
            <a:r>
              <a:rPr lang="en-US" sz="2400" b="0" i="0" dirty="0">
                <a:solidFill>
                  <a:schemeClr val="bg2">
                    <a:lumMod val="40000"/>
                    <a:lumOff val="60000"/>
                  </a:schemeClr>
                </a:solidFill>
                <a:effectLst/>
                <a:latin typeface="Söhne"/>
              </a:rPr>
              <a:t>In the realm of data-driven decision-making, we embark on a journey involving data collection, context enrichment, data refinement, feature selection, and data preparation for machine learning. This process harnesses raw sales data, customer orders, and relevant sources, while intertwining it with contextual layers comprising marketing campaigns and economic indicators. The data is meticulously polished to remove impurities, ensuring its reliability. Extracting the most influential features from this refined dataset shapes the core of our predictive model. Finally, our prepared data, honed for model training, transcends into the realm of informed business forecasting.</a:t>
            </a:r>
            <a:endParaRPr lang="en-US" sz="2400" dirty="0">
              <a:solidFill>
                <a:schemeClr val="bg2">
                  <a:lumMod val="40000"/>
                  <a:lumOff val="60000"/>
                </a:schemeClr>
              </a:solidFill>
            </a:endParaRPr>
          </a:p>
        </p:txBody>
      </p:sp>
    </p:spTree>
    <p:extLst>
      <p:ext uri="{BB962C8B-B14F-4D97-AF65-F5344CB8AC3E}">
        <p14:creationId xmlns:p14="http://schemas.microsoft.com/office/powerpoint/2010/main" val="1991499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ADC96-B6A3-37D3-99FC-1E0BD2AC49D0}"/>
              </a:ext>
            </a:extLst>
          </p:cNvPr>
          <p:cNvSpPr>
            <a:spLocks noGrp="1"/>
          </p:cNvSpPr>
          <p:nvPr>
            <p:ph type="title"/>
          </p:nvPr>
        </p:nvSpPr>
        <p:spPr>
          <a:xfrm>
            <a:off x="1030287" y="859766"/>
            <a:ext cx="10131425" cy="1456267"/>
          </a:xfrm>
        </p:spPr>
        <p:txBody>
          <a:bodyPr>
            <a:normAutofit/>
          </a:bodyPr>
          <a:lstStyle/>
          <a:p>
            <a:r>
              <a:rPr lang="en-US" sz="4400" cap="none" dirty="0">
                <a:solidFill>
                  <a:schemeClr val="bg2">
                    <a:lumMod val="60000"/>
                    <a:lumOff val="40000"/>
                  </a:schemeClr>
                </a:solidFill>
              </a:rPr>
              <a:t>Description:</a:t>
            </a:r>
          </a:p>
        </p:txBody>
      </p:sp>
      <p:sp>
        <p:nvSpPr>
          <p:cNvPr id="3" name="TextBox 2">
            <a:extLst>
              <a:ext uri="{FF2B5EF4-FFF2-40B4-BE49-F238E27FC236}">
                <a16:creationId xmlns:a16="http://schemas.microsoft.com/office/drawing/2014/main" id="{BBD8D7F4-5765-8802-FB80-4133E82BE95A}"/>
              </a:ext>
            </a:extLst>
          </p:cNvPr>
          <p:cNvSpPr txBox="1"/>
          <p:nvPr/>
        </p:nvSpPr>
        <p:spPr>
          <a:xfrm>
            <a:off x="1564256" y="2385044"/>
            <a:ext cx="10808899" cy="2677656"/>
          </a:xfrm>
          <a:prstGeom prst="rect">
            <a:avLst/>
          </a:prstGeom>
          <a:noFill/>
        </p:spPr>
        <p:txBody>
          <a:bodyPr wrap="square" rtlCol="0">
            <a:spAutoFit/>
          </a:bodyPr>
          <a:lstStyle/>
          <a:p>
            <a:r>
              <a:rPr lang="en-US" sz="2400" dirty="0">
                <a:solidFill>
                  <a:schemeClr val="bg2">
                    <a:lumMod val="40000"/>
                    <a:lumOff val="60000"/>
                  </a:schemeClr>
                </a:solidFill>
              </a:rPr>
              <a:t>In the future prediction sales data and preprocessing the following steps are used</a:t>
            </a:r>
          </a:p>
          <a:p>
            <a:pPr algn="l">
              <a:buFont typeface="+mj-lt"/>
              <a:buAutoNum type="arabicPeriod"/>
            </a:pPr>
            <a:r>
              <a:rPr lang="en-US" sz="2400" b="0" i="0" dirty="0">
                <a:solidFill>
                  <a:schemeClr val="bg2">
                    <a:lumMod val="40000"/>
                    <a:lumOff val="60000"/>
                  </a:schemeClr>
                </a:solidFill>
                <a:effectLst/>
                <a:latin typeface="Söhne"/>
              </a:rPr>
              <a:t>Gather historical sales data, customer orders, and relevant sources.</a:t>
            </a:r>
          </a:p>
          <a:p>
            <a:pPr algn="l">
              <a:buFont typeface="+mj-lt"/>
              <a:buAutoNum type="arabicPeriod"/>
            </a:pPr>
            <a:r>
              <a:rPr lang="en-US" sz="2400" b="0" i="0" dirty="0">
                <a:solidFill>
                  <a:schemeClr val="bg2">
                    <a:lumMod val="40000"/>
                    <a:lumOff val="60000"/>
                  </a:schemeClr>
                </a:solidFill>
                <a:effectLst/>
                <a:latin typeface="Söhne"/>
              </a:rPr>
              <a:t>Collect contextual data like marketing campaigns and economic indicators.</a:t>
            </a:r>
          </a:p>
          <a:p>
            <a:pPr algn="l">
              <a:buFont typeface="+mj-lt"/>
              <a:buAutoNum type="arabicPeriod"/>
            </a:pPr>
            <a:r>
              <a:rPr lang="en-US" sz="2400" b="0" i="0" dirty="0">
                <a:solidFill>
                  <a:schemeClr val="bg2">
                    <a:lumMod val="40000"/>
                    <a:lumOff val="60000"/>
                  </a:schemeClr>
                </a:solidFill>
                <a:effectLst/>
                <a:latin typeface="Söhne"/>
              </a:rPr>
              <a:t>Clean the data, handling missing values and outliers.</a:t>
            </a:r>
          </a:p>
          <a:p>
            <a:pPr algn="l">
              <a:buFont typeface="+mj-lt"/>
              <a:buAutoNum type="arabicPeriod"/>
            </a:pPr>
            <a:r>
              <a:rPr lang="en-US" sz="2400" b="0" i="0" dirty="0">
                <a:solidFill>
                  <a:schemeClr val="bg2">
                    <a:lumMod val="40000"/>
                    <a:lumOff val="60000"/>
                  </a:schemeClr>
                </a:solidFill>
                <a:effectLst/>
                <a:latin typeface="Söhne"/>
              </a:rPr>
              <a:t>Identify informative features for sales prediction.</a:t>
            </a:r>
          </a:p>
          <a:p>
            <a:pPr algn="l">
              <a:buFont typeface="+mj-lt"/>
              <a:buAutoNum type="arabicPeriod"/>
            </a:pPr>
            <a:r>
              <a:rPr lang="en-US" sz="2400" b="0" i="0" dirty="0">
                <a:solidFill>
                  <a:schemeClr val="bg2">
                    <a:lumMod val="40000"/>
                    <a:lumOff val="60000"/>
                  </a:schemeClr>
                </a:solidFill>
                <a:effectLst/>
                <a:latin typeface="Söhne"/>
              </a:rPr>
              <a:t>Load and preprocess the data, enabling model training and forecasting</a:t>
            </a:r>
          </a:p>
          <a:p>
            <a:endParaRPr lang="en-US" sz="2400" dirty="0">
              <a:solidFill>
                <a:schemeClr val="bg2">
                  <a:lumMod val="40000"/>
                  <a:lumOff val="60000"/>
                </a:schemeClr>
              </a:solidFill>
            </a:endParaRPr>
          </a:p>
        </p:txBody>
      </p:sp>
    </p:spTree>
    <p:extLst>
      <p:ext uri="{BB962C8B-B14F-4D97-AF65-F5344CB8AC3E}">
        <p14:creationId xmlns:p14="http://schemas.microsoft.com/office/powerpoint/2010/main" val="2471530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5B382-F3DF-0833-AED4-3977BE3E731F}"/>
              </a:ext>
            </a:extLst>
          </p:cNvPr>
          <p:cNvSpPr>
            <a:spLocks noGrp="1"/>
          </p:cNvSpPr>
          <p:nvPr>
            <p:ph type="title"/>
          </p:nvPr>
        </p:nvSpPr>
        <p:spPr>
          <a:xfrm>
            <a:off x="487394" y="445059"/>
            <a:ext cx="10131425" cy="1456267"/>
          </a:xfrm>
        </p:spPr>
        <p:txBody>
          <a:bodyPr>
            <a:normAutofit/>
          </a:bodyPr>
          <a:lstStyle/>
          <a:p>
            <a:r>
              <a:rPr lang="en-US" sz="4400" dirty="0">
                <a:solidFill>
                  <a:schemeClr val="accent6">
                    <a:lumMod val="75000"/>
                  </a:schemeClr>
                </a:solidFill>
              </a:rPr>
              <a:t>Gather Historical Sales Data:</a:t>
            </a:r>
          </a:p>
        </p:txBody>
      </p:sp>
      <p:sp>
        <p:nvSpPr>
          <p:cNvPr id="3" name="TextBox 2">
            <a:extLst>
              <a:ext uri="{FF2B5EF4-FFF2-40B4-BE49-F238E27FC236}">
                <a16:creationId xmlns:a16="http://schemas.microsoft.com/office/drawing/2014/main" id="{C6A978C5-2AF4-AD86-0BED-7EBB4CE7D705}"/>
              </a:ext>
            </a:extLst>
          </p:cNvPr>
          <p:cNvSpPr txBox="1"/>
          <p:nvPr/>
        </p:nvSpPr>
        <p:spPr>
          <a:xfrm>
            <a:off x="1268082" y="2168744"/>
            <a:ext cx="10479656" cy="3046988"/>
          </a:xfrm>
          <a:prstGeom prst="rect">
            <a:avLst/>
          </a:prstGeom>
          <a:noFill/>
        </p:spPr>
        <p:txBody>
          <a:bodyPr wrap="square" rtlCol="0">
            <a:spAutoFit/>
          </a:bodyPr>
          <a:lstStyle/>
          <a:p>
            <a:r>
              <a:rPr lang="en-US" sz="2400" dirty="0">
                <a:solidFill>
                  <a:schemeClr val="accent6">
                    <a:lumMod val="60000"/>
                    <a:lumOff val="40000"/>
                  </a:schemeClr>
                </a:solidFill>
              </a:rPr>
              <a:t>1.Gather transaction records: Collect data on past transactions, including the date, customer ID, product purchased, quantity, and sales amount.</a:t>
            </a:r>
          </a:p>
          <a:p>
            <a:endParaRPr lang="en-US" sz="2400" dirty="0">
              <a:solidFill>
                <a:schemeClr val="accent6">
                  <a:lumMod val="60000"/>
                  <a:lumOff val="40000"/>
                </a:schemeClr>
              </a:solidFill>
            </a:endParaRPr>
          </a:p>
          <a:p>
            <a:r>
              <a:rPr lang="en-US" sz="2400" dirty="0">
                <a:solidFill>
                  <a:schemeClr val="accent6">
                    <a:lumMod val="60000"/>
                    <a:lumOff val="40000"/>
                  </a:schemeClr>
                </a:solidFill>
              </a:rPr>
              <a:t>2. Customer orders: Gather information about customer orders, such as order date, order ID, and customer details.</a:t>
            </a:r>
          </a:p>
          <a:p>
            <a:endParaRPr lang="en-US" sz="2400" dirty="0">
              <a:solidFill>
                <a:schemeClr val="accent6">
                  <a:lumMod val="60000"/>
                  <a:lumOff val="40000"/>
                </a:schemeClr>
              </a:solidFill>
            </a:endParaRPr>
          </a:p>
          <a:p>
            <a:r>
              <a:rPr lang="en-US" sz="2400" dirty="0">
                <a:solidFill>
                  <a:schemeClr val="accent6">
                    <a:lumMod val="60000"/>
                    <a:lumOff val="40000"/>
                  </a:schemeClr>
                </a:solidFill>
              </a:rPr>
              <a:t>3. Relevant data sources: Incorporate any other relevant data sources, such as store location, product categories, and seasonal information.</a:t>
            </a:r>
          </a:p>
        </p:txBody>
      </p:sp>
    </p:spTree>
    <p:extLst>
      <p:ext uri="{BB962C8B-B14F-4D97-AF65-F5344CB8AC3E}">
        <p14:creationId xmlns:p14="http://schemas.microsoft.com/office/powerpoint/2010/main" val="731435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D3805-D3D4-1AFD-09C0-C4699D22E274}"/>
              </a:ext>
            </a:extLst>
          </p:cNvPr>
          <p:cNvSpPr>
            <a:spLocks noGrp="1"/>
          </p:cNvSpPr>
          <p:nvPr>
            <p:ph type="title"/>
          </p:nvPr>
        </p:nvSpPr>
        <p:spPr>
          <a:xfrm>
            <a:off x="625416" y="299049"/>
            <a:ext cx="10131425" cy="1456267"/>
          </a:xfrm>
        </p:spPr>
        <p:txBody>
          <a:bodyPr>
            <a:normAutofit/>
          </a:bodyPr>
          <a:lstStyle/>
          <a:p>
            <a:r>
              <a:rPr lang="en-US" sz="4400" dirty="0">
                <a:solidFill>
                  <a:schemeClr val="accent6">
                    <a:lumMod val="75000"/>
                  </a:schemeClr>
                </a:solidFill>
              </a:rPr>
              <a:t>Collect Contextual Data:</a:t>
            </a:r>
          </a:p>
        </p:txBody>
      </p:sp>
      <p:sp>
        <p:nvSpPr>
          <p:cNvPr id="3" name="TextBox 2">
            <a:extLst>
              <a:ext uri="{FF2B5EF4-FFF2-40B4-BE49-F238E27FC236}">
                <a16:creationId xmlns:a16="http://schemas.microsoft.com/office/drawing/2014/main" id="{BCF79E36-2F6E-CDC3-5933-42A42175A2D6}"/>
              </a:ext>
            </a:extLst>
          </p:cNvPr>
          <p:cNvSpPr txBox="1"/>
          <p:nvPr/>
        </p:nvSpPr>
        <p:spPr>
          <a:xfrm rot="10800000" flipH="1" flipV="1">
            <a:off x="1374774" y="1954373"/>
            <a:ext cx="10131425" cy="4154984"/>
          </a:xfrm>
          <a:prstGeom prst="rect">
            <a:avLst/>
          </a:prstGeom>
          <a:noFill/>
        </p:spPr>
        <p:txBody>
          <a:bodyPr wrap="square" rtlCol="0">
            <a:spAutoFit/>
          </a:bodyPr>
          <a:lstStyle/>
          <a:p>
            <a:r>
              <a:rPr lang="en-US" sz="2400" dirty="0">
                <a:solidFill>
                  <a:schemeClr val="accent6">
                    <a:lumMod val="60000"/>
                    <a:lumOff val="40000"/>
                  </a:schemeClr>
                </a:solidFill>
              </a:rPr>
              <a:t>2.1. Marketing campaigns: Collect data on marketing campaigns, including their start and end dates, budget, and channels used.</a:t>
            </a:r>
          </a:p>
          <a:p>
            <a:endParaRPr lang="en-US" sz="2400" dirty="0">
              <a:solidFill>
                <a:schemeClr val="accent6">
                  <a:lumMod val="60000"/>
                  <a:lumOff val="40000"/>
                </a:schemeClr>
              </a:solidFill>
            </a:endParaRPr>
          </a:p>
          <a:p>
            <a:r>
              <a:rPr lang="en-US" sz="2400" dirty="0">
                <a:solidFill>
                  <a:schemeClr val="accent6">
                    <a:lumMod val="60000"/>
                    <a:lumOff val="40000"/>
                  </a:schemeClr>
                </a:solidFill>
              </a:rPr>
              <a:t>2.2. Promotions: Include information about any sales promotions, discounts, or special offers during specific time periods.</a:t>
            </a:r>
          </a:p>
          <a:p>
            <a:endParaRPr lang="en-US" sz="2400" dirty="0">
              <a:solidFill>
                <a:schemeClr val="accent6">
                  <a:lumMod val="60000"/>
                  <a:lumOff val="40000"/>
                </a:schemeClr>
              </a:solidFill>
            </a:endParaRPr>
          </a:p>
          <a:p>
            <a:r>
              <a:rPr lang="en-US" sz="2400" dirty="0">
                <a:solidFill>
                  <a:schemeClr val="accent6">
                    <a:lumMod val="60000"/>
                    <a:lumOff val="40000"/>
                  </a:schemeClr>
                </a:solidFill>
              </a:rPr>
              <a:t>2.3. Economic indicators: Gather economic data like inflation rates, GDP growth, and interest rates, which can affect sales.</a:t>
            </a:r>
          </a:p>
          <a:p>
            <a:endParaRPr lang="en-US" sz="2400" dirty="0">
              <a:solidFill>
                <a:schemeClr val="accent6">
                  <a:lumMod val="60000"/>
                  <a:lumOff val="40000"/>
                </a:schemeClr>
              </a:solidFill>
            </a:endParaRPr>
          </a:p>
          <a:p>
            <a:r>
              <a:rPr lang="en-US" sz="2400" dirty="0">
                <a:solidFill>
                  <a:schemeClr val="accent6">
                    <a:lumMod val="60000"/>
                    <a:lumOff val="40000"/>
                  </a:schemeClr>
                </a:solidFill>
              </a:rPr>
              <a:t>2.4. Industry trends: Research and collect information about trends and developments in your industry.</a:t>
            </a:r>
          </a:p>
        </p:txBody>
      </p:sp>
    </p:spTree>
    <p:extLst>
      <p:ext uri="{BB962C8B-B14F-4D97-AF65-F5344CB8AC3E}">
        <p14:creationId xmlns:p14="http://schemas.microsoft.com/office/powerpoint/2010/main" val="4002308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B3AF9-9474-E004-ADB9-426E2D98A3E0}"/>
              </a:ext>
            </a:extLst>
          </p:cNvPr>
          <p:cNvSpPr>
            <a:spLocks noGrp="1"/>
          </p:cNvSpPr>
          <p:nvPr>
            <p:ph type="title"/>
          </p:nvPr>
        </p:nvSpPr>
        <p:spPr>
          <a:xfrm>
            <a:off x="357997" y="0"/>
            <a:ext cx="10131425" cy="1456267"/>
          </a:xfrm>
        </p:spPr>
        <p:txBody>
          <a:bodyPr>
            <a:normAutofit/>
          </a:bodyPr>
          <a:lstStyle/>
          <a:p>
            <a:r>
              <a:rPr lang="en-US" sz="4400" dirty="0">
                <a:solidFill>
                  <a:schemeClr val="accent6">
                    <a:lumMod val="75000"/>
                  </a:schemeClr>
                </a:solidFill>
              </a:rPr>
              <a:t>Clean and Preprocess the Data:</a:t>
            </a:r>
          </a:p>
        </p:txBody>
      </p:sp>
      <p:graphicFrame>
        <p:nvGraphicFramePr>
          <p:cNvPr id="5" name="Content Placeholder 4">
            <a:extLst>
              <a:ext uri="{FF2B5EF4-FFF2-40B4-BE49-F238E27FC236}">
                <a16:creationId xmlns:a16="http://schemas.microsoft.com/office/drawing/2014/main" id="{EF40BFEE-2E3D-BB68-B1A8-9431ABB88C52}"/>
              </a:ext>
            </a:extLst>
          </p:cNvPr>
          <p:cNvGraphicFramePr>
            <a:graphicFrameLocks noGrp="1"/>
          </p:cNvGraphicFramePr>
          <p:nvPr>
            <p:ph sz="half" idx="1"/>
            <p:extLst>
              <p:ext uri="{D42A27DB-BD31-4B8C-83A1-F6EECF244321}">
                <p14:modId xmlns:p14="http://schemas.microsoft.com/office/powerpoint/2010/main" val="3569962315"/>
              </p:ext>
            </p:extLst>
          </p:nvPr>
        </p:nvGraphicFramePr>
        <p:xfrm>
          <a:off x="685800" y="2141538"/>
          <a:ext cx="4995863"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5">
            <a:extLst>
              <a:ext uri="{FF2B5EF4-FFF2-40B4-BE49-F238E27FC236}">
                <a16:creationId xmlns:a16="http://schemas.microsoft.com/office/drawing/2014/main" id="{403ACDFA-BF92-C00C-8A47-16AFBD605C90}"/>
              </a:ext>
            </a:extLst>
          </p:cNvPr>
          <p:cNvGraphicFramePr>
            <a:graphicFrameLocks noGrp="1"/>
          </p:cNvGraphicFramePr>
          <p:nvPr>
            <p:ph sz="half" idx="2"/>
            <p:extLst>
              <p:ext uri="{D42A27DB-BD31-4B8C-83A1-F6EECF244321}">
                <p14:modId xmlns:p14="http://schemas.microsoft.com/office/powerpoint/2010/main" val="271353576"/>
              </p:ext>
            </p:extLst>
          </p:nvPr>
        </p:nvGraphicFramePr>
        <p:xfrm>
          <a:off x="5821363" y="2141538"/>
          <a:ext cx="4995862" cy="36496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34573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937B2320-146A-9862-F346-2FECF7A64C1E}"/>
              </a:ext>
            </a:extLst>
          </p:cNvPr>
          <p:cNvGraphicFramePr/>
          <p:nvPr>
            <p:extLst>
              <p:ext uri="{D42A27DB-BD31-4B8C-83A1-F6EECF244321}">
                <p14:modId xmlns:p14="http://schemas.microsoft.com/office/powerpoint/2010/main" val="639463340"/>
              </p:ext>
            </p:extLst>
          </p:nvPr>
        </p:nvGraphicFramePr>
        <p:xfrm>
          <a:off x="1324634" y="1010981"/>
          <a:ext cx="9889706" cy="5681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FD5D699E-ACFD-DF76-8A29-0368353BF514}"/>
              </a:ext>
            </a:extLst>
          </p:cNvPr>
          <p:cNvSpPr txBox="1"/>
          <p:nvPr/>
        </p:nvSpPr>
        <p:spPr>
          <a:xfrm>
            <a:off x="3274204" y="345057"/>
            <a:ext cx="8017774" cy="769441"/>
          </a:xfrm>
          <a:prstGeom prst="rect">
            <a:avLst/>
          </a:prstGeom>
          <a:noFill/>
        </p:spPr>
        <p:txBody>
          <a:bodyPr wrap="square" rtlCol="0">
            <a:spAutoFit/>
          </a:bodyPr>
          <a:lstStyle/>
          <a:p>
            <a:r>
              <a:rPr lang="en-US" sz="4400" dirty="0">
                <a:solidFill>
                  <a:schemeClr val="accent6">
                    <a:lumMod val="75000"/>
                  </a:schemeClr>
                </a:solidFill>
              </a:rPr>
              <a:t>Apply Feature Selection:</a:t>
            </a:r>
          </a:p>
        </p:txBody>
      </p:sp>
    </p:spTree>
    <p:extLst>
      <p:ext uri="{BB962C8B-B14F-4D97-AF65-F5344CB8AC3E}">
        <p14:creationId xmlns:p14="http://schemas.microsoft.com/office/powerpoint/2010/main" val="1935116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96635-2DB6-70A0-3BCD-4DFB25987987}"/>
              </a:ext>
            </a:extLst>
          </p:cNvPr>
          <p:cNvSpPr>
            <a:spLocks noGrp="1"/>
          </p:cNvSpPr>
          <p:nvPr>
            <p:ph type="title"/>
          </p:nvPr>
        </p:nvSpPr>
        <p:spPr>
          <a:xfrm>
            <a:off x="349371" y="161026"/>
            <a:ext cx="10131425" cy="1456267"/>
          </a:xfrm>
        </p:spPr>
        <p:txBody>
          <a:bodyPr>
            <a:normAutofit/>
          </a:bodyPr>
          <a:lstStyle/>
          <a:p>
            <a:r>
              <a:rPr lang="en-US" sz="4400" b="1" i="0" dirty="0">
                <a:solidFill>
                  <a:schemeClr val="tx1">
                    <a:lumMod val="65000"/>
                  </a:schemeClr>
                </a:solidFill>
                <a:effectLst/>
                <a:latin typeface="Söhne"/>
              </a:rPr>
              <a:t>Load and preprocessing the Dataset:</a:t>
            </a:r>
            <a:endParaRPr lang="en-US" sz="4400" dirty="0">
              <a:solidFill>
                <a:schemeClr val="tx1">
                  <a:lumMod val="65000"/>
                </a:schemeClr>
              </a:solidFill>
            </a:endParaRPr>
          </a:p>
        </p:txBody>
      </p:sp>
      <p:sp>
        <p:nvSpPr>
          <p:cNvPr id="11" name="TextBox 10">
            <a:extLst>
              <a:ext uri="{FF2B5EF4-FFF2-40B4-BE49-F238E27FC236}">
                <a16:creationId xmlns:a16="http://schemas.microsoft.com/office/drawing/2014/main" id="{E52C5C62-2D10-4229-255D-EBF9068AF362}"/>
              </a:ext>
            </a:extLst>
          </p:cNvPr>
          <p:cNvSpPr txBox="1"/>
          <p:nvPr/>
        </p:nvSpPr>
        <p:spPr>
          <a:xfrm>
            <a:off x="700555" y="1819151"/>
            <a:ext cx="1828800" cy="584775"/>
          </a:xfrm>
          <a:prstGeom prst="rect">
            <a:avLst/>
          </a:prstGeom>
          <a:noFill/>
        </p:spPr>
        <p:txBody>
          <a:bodyPr wrap="square" rtlCol="0">
            <a:spAutoFit/>
          </a:bodyPr>
          <a:lstStyle/>
          <a:p>
            <a:r>
              <a:rPr lang="en-US" sz="3200" dirty="0">
                <a:solidFill>
                  <a:schemeClr val="tx1">
                    <a:lumMod val="50000"/>
                  </a:schemeClr>
                </a:solidFill>
              </a:rPr>
              <a:t>Code:</a:t>
            </a:r>
          </a:p>
        </p:txBody>
      </p:sp>
      <p:sp>
        <p:nvSpPr>
          <p:cNvPr id="12" name="TextBox 11">
            <a:extLst>
              <a:ext uri="{FF2B5EF4-FFF2-40B4-BE49-F238E27FC236}">
                <a16:creationId xmlns:a16="http://schemas.microsoft.com/office/drawing/2014/main" id="{1B0A6F18-FE7D-EA84-78EB-D7E95A7D38BE}"/>
              </a:ext>
            </a:extLst>
          </p:cNvPr>
          <p:cNvSpPr txBox="1"/>
          <p:nvPr/>
        </p:nvSpPr>
        <p:spPr>
          <a:xfrm>
            <a:off x="7338474" y="1730501"/>
            <a:ext cx="1647646" cy="461665"/>
          </a:xfrm>
          <a:prstGeom prst="rect">
            <a:avLst/>
          </a:prstGeom>
          <a:noFill/>
        </p:spPr>
        <p:txBody>
          <a:bodyPr wrap="square" rtlCol="0">
            <a:spAutoFit/>
          </a:bodyPr>
          <a:lstStyle/>
          <a:p>
            <a:r>
              <a:rPr lang="en-US" sz="2400" dirty="0">
                <a:solidFill>
                  <a:schemeClr val="tx1">
                    <a:lumMod val="50000"/>
                  </a:schemeClr>
                </a:solidFill>
              </a:rPr>
              <a:t>Output:</a:t>
            </a:r>
          </a:p>
        </p:txBody>
      </p:sp>
      <p:pic>
        <p:nvPicPr>
          <p:cNvPr id="14" name="Picture 13">
            <a:extLst>
              <a:ext uri="{FF2B5EF4-FFF2-40B4-BE49-F238E27FC236}">
                <a16:creationId xmlns:a16="http://schemas.microsoft.com/office/drawing/2014/main" id="{D077FC4A-3FED-2939-1DF9-270AE2B068CF}"/>
              </a:ext>
            </a:extLst>
          </p:cNvPr>
          <p:cNvPicPr>
            <a:picLocks noChangeAspect="1"/>
          </p:cNvPicPr>
          <p:nvPr/>
        </p:nvPicPr>
        <p:blipFill>
          <a:blip r:embed="rId2"/>
          <a:stretch>
            <a:fillRect/>
          </a:stretch>
        </p:blipFill>
        <p:spPr>
          <a:xfrm>
            <a:off x="700555" y="2508583"/>
            <a:ext cx="6752097" cy="1802040"/>
          </a:xfrm>
          <a:prstGeom prst="rect">
            <a:avLst/>
          </a:prstGeom>
        </p:spPr>
      </p:pic>
      <p:pic>
        <p:nvPicPr>
          <p:cNvPr id="20" name="Content Placeholder 19">
            <a:extLst>
              <a:ext uri="{FF2B5EF4-FFF2-40B4-BE49-F238E27FC236}">
                <a16:creationId xmlns:a16="http://schemas.microsoft.com/office/drawing/2014/main" id="{4BF53276-6A74-C59B-A96C-22174B5F8011}"/>
              </a:ext>
            </a:extLst>
          </p:cNvPr>
          <p:cNvPicPr>
            <a:picLocks noGrp="1" noChangeAspect="1"/>
          </p:cNvPicPr>
          <p:nvPr>
            <p:ph sz="half" idx="2"/>
          </p:nvPr>
        </p:nvPicPr>
        <p:blipFill>
          <a:blip r:embed="rId3"/>
          <a:stretch>
            <a:fillRect/>
          </a:stretch>
        </p:blipFill>
        <p:spPr>
          <a:xfrm>
            <a:off x="7521664" y="2512896"/>
            <a:ext cx="4641956" cy="2835481"/>
          </a:xfrm>
        </p:spPr>
      </p:pic>
    </p:spTree>
    <p:extLst>
      <p:ext uri="{BB962C8B-B14F-4D97-AF65-F5344CB8AC3E}">
        <p14:creationId xmlns:p14="http://schemas.microsoft.com/office/powerpoint/2010/main" val="42509721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175</TotalTime>
  <Words>550</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Celestial</vt:lpstr>
      <vt:lpstr>MENTOR NAME:</vt:lpstr>
      <vt:lpstr>Data Collection and Preprocessing</vt:lpstr>
      <vt:lpstr>Abstraction:</vt:lpstr>
      <vt:lpstr>Description:</vt:lpstr>
      <vt:lpstr>Gather Historical Sales Data:</vt:lpstr>
      <vt:lpstr>Collect Contextual Data:</vt:lpstr>
      <vt:lpstr>Clean and Preprocess the Data:</vt:lpstr>
      <vt:lpstr>PowerPoint Presentation</vt:lpstr>
      <vt:lpstr>Load and preprocessing the Dataset:</vt:lpstr>
      <vt:lpstr>Output: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MENTOR NAME:</dc:title>
  <dc:creator>sathish kumar</dc:creator>
  <cp:lastModifiedBy>sathish kumar</cp:lastModifiedBy>
  <cp:revision>1</cp:revision>
  <dcterms:created xsi:type="dcterms:W3CDTF">2023-10-18T06:20:30Z</dcterms:created>
  <dcterms:modified xsi:type="dcterms:W3CDTF">2023-10-18T09:15:49Z</dcterms:modified>
</cp:coreProperties>
</file>