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66" r:id="rId5"/>
    <p:sldId id="270" r:id="rId6"/>
    <p:sldId id="267" r:id="rId7"/>
    <p:sldId id="265" r:id="rId8"/>
    <p:sldId id="258" r:id="rId9"/>
    <p:sldId id="259" r:id="rId10"/>
    <p:sldId id="264" r:id="rId11"/>
    <p:sldId id="257" r:id="rId12"/>
    <p:sldId id="263" r:id="rId13"/>
    <p:sldId id="260" r:id="rId14"/>
    <p:sldId id="261" r:id="rId15"/>
    <p:sldId id="262" r:id="rId16"/>
    <p:sldId id="271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3A4F-8D20-4A91-BD5C-D9B02E114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C1EFB-ED41-4BD0-88A6-B3A4DFAE8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36676-5AD9-44A4-85F4-68B6F1E0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05D8-F56D-4793-A586-EE06B2118F00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C8C66-E746-4F51-B2C2-437C9BD7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F679D-6AB7-4BE1-98E9-E3894E9C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8D91-2137-42FD-AF41-5840510DE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74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8AAE-A6ED-4096-9040-48093BE0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4D71B-D8B3-4D98-84F0-90A54F58B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A3A64-5410-4472-8029-FBCA546A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05D8-F56D-4793-A586-EE06B2118F00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D43DB-8A3B-413E-B2E0-3682FC51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7FC33-A389-4E74-B1EA-FC920039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8D91-2137-42FD-AF41-5840510DE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7068B-B37C-432F-AEBB-50768D835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32D1A-298E-494D-B6C3-135AD56C3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BBC9D-9C06-4E2E-89CB-15841ABD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05D8-F56D-4793-A586-EE06B2118F00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8E3CB-A230-4874-9A5A-6876A061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7D6FC-621C-40D6-B950-7C8285AE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8D91-2137-42FD-AF41-5840510DE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13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8201-4B1C-4B72-8C06-3CB7E4DA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FEB1-0D24-47A4-830A-B9C533D0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12AE9-B91E-418D-8CB0-D69ED384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05D8-F56D-4793-A586-EE06B2118F00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BD388-67F7-42E3-A5A2-251AA191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4DE01-E880-4729-84D0-2A07E5A6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8D91-2137-42FD-AF41-5840510DE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85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36BD-7102-40D5-A11E-3E888CAD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1A06E-118C-4AED-80B7-CEA1C646A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97562-7568-4350-A001-AB725654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05D8-F56D-4793-A586-EE06B2118F00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89A29-4D2A-4240-BA6D-D40D6774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8A664-A084-4E8F-9705-3F05C1D0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8D91-2137-42FD-AF41-5840510DE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92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051B-7CB9-41AC-B009-0A373E2B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11AEE-8547-4120-A6FF-1A3E3C4CF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53D9A-689F-4ED8-9C10-761283063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EEB6A-C189-424C-AED1-662B86A5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05D8-F56D-4793-A586-EE06B2118F00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E0425-52AB-4B43-A246-11A69697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E6ACE-6E3B-41F1-A648-C772FE7A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8D91-2137-42FD-AF41-5840510DE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6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A998-6C94-479A-B63E-868AB5B4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4ED83-FD85-4A8F-B601-02B3B3F5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71D07-AEB2-4B1E-AAF6-8679C35CB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CAAED-0934-4F3E-BD82-85FE4C396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344B8-3A74-4B8D-AFBB-CF2DFA916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C7B9F-7649-499D-B257-B8E9423F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05D8-F56D-4793-A586-EE06B2118F00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FD8A8-53DB-4D9B-8E7B-013C65FD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E574F-67C9-4BC1-A015-C2F0DEE4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8D91-2137-42FD-AF41-5840510DE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17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EDB3-C75F-4211-B691-E842621A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8C8D8-AD02-4721-8D90-250C4FDB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05D8-F56D-4793-A586-EE06B2118F00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326DF-8936-4AA3-8BCE-40BD62E2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FB891-176B-4669-8747-CE0D3973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8D91-2137-42FD-AF41-5840510DE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27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8F400-9FFC-48B3-A823-DAB3E794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05D8-F56D-4793-A586-EE06B2118F00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3610E-455C-435D-AFE6-1A4ABA59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41378-C9B4-4C4B-91FF-ED6F5221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8D91-2137-42FD-AF41-5840510DE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5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CB2E-FDD7-48B3-8617-4DE67B53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CF060-C068-4393-928A-A45DA6D65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6C2C5-2EA8-4FF9-A5CC-8B339D7DD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FC291-37FA-4458-A5D9-21AF5C74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05D8-F56D-4793-A586-EE06B2118F00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4B27F-D669-46F6-B5FE-41EEFE02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01D16-EFFB-42D1-AA4E-16AD6A14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8D91-2137-42FD-AF41-5840510DE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9B5A-E45E-4494-854A-075320CA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F56E1-FBE9-4CC9-9748-84A4682FE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21440-1720-4FDD-95D5-F2D2B7C6A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9C1CF-2494-4787-8622-8CDD4C55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05D8-F56D-4793-A586-EE06B2118F00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14B81-2592-47BE-978E-48286455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0C326-94C5-4293-BE06-900E650B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F8D91-2137-42FD-AF41-5840510DE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22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28EC4-B408-43B3-8979-3117A704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373AD-0636-411A-A92E-51F66CEBE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99DB9-9D2C-4683-A162-3A8892B2A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705D8-F56D-4793-A586-EE06B2118F00}" type="datetimeFigureOut">
              <a:rPr lang="en-IN" smtClean="0"/>
              <a:t>16-02-2020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31839-9AC9-411C-922C-FCF79CC35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96C44-7F4D-403C-B93D-01B7B7488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F8D91-2137-42FD-AF41-5840510DE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90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6668-4181-4BD1-AE12-4A85FD3DF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1789"/>
            <a:ext cx="9144000" cy="2387600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Detection,Gender</a:t>
            </a:r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And Age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using Convolutional Neural Networks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EFFB8-530B-4662-84B9-D8B0BF8E8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7967"/>
            <a:ext cx="9144000" cy="271924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Dr.s.Sridhar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Sathishkumar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2018246044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893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7DCC-B10B-4405-974A-CD1CD074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A9CE6F-1190-4B02-B67A-501DBCC62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22" y="1908487"/>
            <a:ext cx="5613952" cy="34056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15F5F9-C1AC-4D3B-BF30-CBB6A473CEC9}"/>
              </a:ext>
            </a:extLst>
          </p:cNvPr>
          <p:cNvSpPr txBox="1"/>
          <p:nvPr/>
        </p:nvSpPr>
        <p:spPr>
          <a:xfrm>
            <a:off x="2734700" y="5531922"/>
            <a:ext cx="6700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divides the image into grid by 13X13 cells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is responsible for predicting 5 bounding boxes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63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0A6B-EED9-46B4-9887-25356F31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VIOLA-JONES ALGORTHM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0F720-DE21-4208-A986-BD3981BA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features from an images and use those features to classify objects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of classifiers cascade to identify objects in a image.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trained to identify one type of objects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features using sliding windows of rectangular blocks.</a:t>
            </a:r>
          </a:p>
        </p:txBody>
      </p:sp>
    </p:spTree>
    <p:extLst>
      <p:ext uri="{BB962C8B-B14F-4D97-AF65-F5344CB8AC3E}">
        <p14:creationId xmlns:p14="http://schemas.microsoft.com/office/powerpoint/2010/main" val="85301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E835-89CC-4653-935B-B9DBC119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HAAR FEATURES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0BA15F-6088-4677-A993-2FC5AC346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70" y="1856351"/>
            <a:ext cx="8017565" cy="2483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7D6907-62A8-4739-84D7-712422CBFD10}"/>
              </a:ext>
            </a:extLst>
          </p:cNvPr>
          <p:cNvSpPr txBox="1"/>
          <p:nvPr/>
        </p:nvSpPr>
        <p:spPr>
          <a:xfrm>
            <a:off x="2006221" y="4505651"/>
            <a:ext cx="76546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features are single valued and are calculated by subtracting.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of pixel intensities under the white rectangle from the black rectangle.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5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F219-0860-4640-BF2D-656F93A2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39A64-EE7F-4000-B5DF-E8335449E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algorithm which can take in an input image, assign importance to various aspects.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Matrix of pixel values in the shape of width, height.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Convolution-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ultimate purpose of this layer is to receive a feature map. </a:t>
            </a:r>
          </a:p>
        </p:txBody>
      </p:sp>
    </p:spTree>
    <p:extLst>
      <p:ext uri="{BB962C8B-B14F-4D97-AF65-F5344CB8AC3E}">
        <p14:creationId xmlns:p14="http://schemas.microsoft.com/office/powerpoint/2010/main" val="1439151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BBD0-FAD1-4160-BE42-0081C34C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9360-1CCA-4961-8D6D-5EEB241B2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Similar to the Convolutional Layer, the Pooling layer is responsible for reducing the spatial size of the Convolved Feature.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 (FC Layer)-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fully connected layer, we flatten the output of the last convolution layer and connect every node of the current layer with the other node of the next layer.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230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CE3D-2E1A-47DA-951D-49A97863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32361-B3F1-4FAE-BAA0-17CD74589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23" y="2120348"/>
            <a:ext cx="8717652" cy="2239617"/>
          </a:xfrm>
        </p:spPr>
      </p:pic>
    </p:spTree>
    <p:extLst>
      <p:ext uri="{BB962C8B-B14F-4D97-AF65-F5344CB8AC3E}">
        <p14:creationId xmlns:p14="http://schemas.microsoft.com/office/powerpoint/2010/main" val="393581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36914"/>
            <a:ext cx="10858502" cy="44743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XM2VTS,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ORL, AR.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 Yale B, and LFW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8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9E73-9895-445C-8478-A8EF3B81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AND 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269AD-F145-490C-B0F6-3A7058BF9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Tenserflow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815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A49A7-D256-45AE-B330-7F5D562B72A8}"/>
              </a:ext>
            </a:extLst>
          </p:cNvPr>
          <p:cNvSpPr txBox="1"/>
          <p:nvPr/>
        </p:nvSpPr>
        <p:spPr>
          <a:xfrm>
            <a:off x="4505740" y="2859157"/>
            <a:ext cx="3940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3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411C-BB62-49C8-B1F0-A8236F61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3CD8-B45B-48FF-92CB-802EF663F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computer technology being used in a variety of applications that identifies human faces in digital images.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also refers to the psychological process by which humans locate and attend to faces in a visual scene.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analogous to image detection in which the image of a person is matched bit by bit. Image matches with the image stores in database. Any facial feature changes in the database will invalidate the matching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6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0AA0-8A26-4E4B-BBCA-25B06DF3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5D87-8455-45F9-B6F3-815B3671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system that exclude the usage of external devices for person system attributes such as fingerprints ,voice ,iris. these types of system are heavily based on computer vision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for face recognition tasks combining various modern approaches.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2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3FD98E-22C3-4E72-9B62-9442AAF57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62" y="1508055"/>
            <a:ext cx="4486275" cy="4371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753763-9B89-4EED-A4ED-9922B1178AB5}"/>
              </a:ext>
            </a:extLst>
          </p:cNvPr>
          <p:cNvSpPr txBox="1"/>
          <p:nvPr/>
        </p:nvSpPr>
        <p:spPr>
          <a:xfrm>
            <a:off x="1736035" y="821635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63757"/>
            <a:ext cx="10407332" cy="4162674"/>
          </a:xfrm>
        </p:spPr>
        <p:txBody>
          <a:bodyPr/>
          <a:lstStyle/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different types of applications like person monitoring system, building security etc. </a:t>
            </a:r>
          </a:p>
        </p:txBody>
      </p:sp>
    </p:spTree>
    <p:extLst>
      <p:ext uri="{BB962C8B-B14F-4D97-AF65-F5344CB8AC3E}">
        <p14:creationId xmlns:p14="http://schemas.microsoft.com/office/powerpoint/2010/main" val="110125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0CF325-8109-4052-8CBC-D72E24228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678" y="455668"/>
            <a:ext cx="7553740" cy="58788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5BC91F-107F-4A34-B540-0563E1FD67CC}"/>
              </a:ext>
            </a:extLst>
          </p:cNvPr>
          <p:cNvSpPr txBox="1"/>
          <p:nvPr/>
        </p:nvSpPr>
        <p:spPr>
          <a:xfrm>
            <a:off x="456762" y="1033670"/>
            <a:ext cx="1535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MODULE</a:t>
            </a:r>
          </a:p>
          <a:p>
            <a:r>
              <a:rPr lang="en-US" sz="2400" b="1" dirty="0"/>
              <a:t> DIAGRAM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69029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3793-37C4-4C0B-993B-59B04E41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4F5E-A2F7-4A0C-9D7B-8B770F12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detector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YOLOV3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VIOLA-JONES ALGORTHM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HAAR CASCADE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 AND IMAGENET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321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EA6D-2388-48D8-825A-AF844205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detector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D940F-5DEA-463D-BB99-207706D72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is used to classifier to be an object detector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divides the image into grid by 13X13 cells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 is responsible for predicting 5 bounding boxes.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bounding box describes the rectangle that enclose an object.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as confidence &gt; 0.5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05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4E02-FC2A-48B2-ACF4-8FD20162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1" y="520976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detector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D3044-7672-4B59-B51D-8FE06BA7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Y, Width, Height for the bounding box’s rectangle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confidence score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was trained on the PASCAL VOC dataset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different classes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distribution over the classes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2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503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Face Detection,Gender And Age Prediction using Convolutional Neural Networks</vt:lpstr>
      <vt:lpstr>INTRODUCTION</vt:lpstr>
      <vt:lpstr>PROPOSE STATEMENT</vt:lpstr>
      <vt:lpstr>PowerPoint Presentation</vt:lpstr>
      <vt:lpstr>OBJECTIVES</vt:lpstr>
      <vt:lpstr>PowerPoint Presentation</vt:lpstr>
      <vt:lpstr>Module </vt:lpstr>
      <vt:lpstr>Object detector</vt:lpstr>
      <vt:lpstr>Object detector</vt:lpstr>
      <vt:lpstr>YOLO </vt:lpstr>
      <vt:lpstr>VIOLA-JONES ALGORTHM</vt:lpstr>
      <vt:lpstr>HAAR FEATURES</vt:lpstr>
      <vt:lpstr>Convolutional Neural Networks </vt:lpstr>
      <vt:lpstr>Convolutional Neural Networks </vt:lpstr>
      <vt:lpstr> CNN ARCHITECTURE</vt:lpstr>
      <vt:lpstr> DATASET</vt:lpstr>
      <vt:lpstr>PLATFORM AND TOOLS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</dc:creator>
  <cp:lastModifiedBy>sathi</cp:lastModifiedBy>
  <cp:revision>18</cp:revision>
  <dcterms:created xsi:type="dcterms:W3CDTF">2020-02-16T07:20:39Z</dcterms:created>
  <dcterms:modified xsi:type="dcterms:W3CDTF">2020-02-16T15:34:59Z</dcterms:modified>
</cp:coreProperties>
</file>