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F311-9CEE-489F-B39B-E3050CD7A05E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5B3191B0-ECA2-47C0-90B3-7BEC5C6A5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09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F311-9CEE-489F-B39B-E3050CD7A05E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91B0-ECA2-47C0-90B3-7BEC5C6A5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99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F311-9CEE-489F-B39B-E3050CD7A05E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91B0-ECA2-47C0-90B3-7BEC5C6A5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5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F311-9CEE-489F-B39B-E3050CD7A05E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91B0-ECA2-47C0-90B3-7BEC5C6A5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05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ADBF311-9CEE-489F-B39B-E3050CD7A05E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B3191B0-ECA2-47C0-90B3-7BEC5C6A5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67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F311-9CEE-489F-B39B-E3050CD7A05E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91B0-ECA2-47C0-90B3-7BEC5C6A5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87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F311-9CEE-489F-B39B-E3050CD7A05E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91B0-ECA2-47C0-90B3-7BEC5C6A5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77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F311-9CEE-489F-B39B-E3050CD7A05E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91B0-ECA2-47C0-90B3-7BEC5C6A5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81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F311-9CEE-489F-B39B-E3050CD7A05E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91B0-ECA2-47C0-90B3-7BEC5C6A5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31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F311-9CEE-489F-B39B-E3050CD7A05E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91B0-ECA2-47C0-90B3-7BEC5C6A5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55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7ADBF311-9CEE-489F-B39B-E3050CD7A05E}" type="datetimeFigureOut">
              <a:rPr lang="en-GB" smtClean="0"/>
              <a:t>06/03/2022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91B0-ECA2-47C0-90B3-7BEC5C6A5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20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ADBF311-9CEE-489F-B39B-E3050CD7A05E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B3191B0-ECA2-47C0-90B3-7BEC5C6A5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24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E27F-D9F2-4791-AB74-CFD8B039F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4823"/>
            <a:ext cx="9144000" cy="1139987"/>
          </a:xfrm>
        </p:spPr>
        <p:txBody>
          <a:bodyPr>
            <a:normAutofit/>
          </a:bodyPr>
          <a:lstStyle/>
          <a:p>
            <a:r>
              <a:rPr lang="en-US" sz="4000" dirty="0"/>
              <a:t>Weather Forecast </a:t>
            </a:r>
            <a:r>
              <a:rPr lang="en-US" sz="4000"/>
              <a:t>App -Solution </a:t>
            </a:r>
            <a:r>
              <a:rPr lang="en-US" sz="4000" dirty="0"/>
              <a:t>Document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AAE1E-312C-4ACB-8951-9456E3C95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SathishKumar Rajendran</a:t>
            </a:r>
          </a:p>
          <a:p>
            <a:pPr algn="l"/>
            <a:r>
              <a:rPr lang="en-US" dirty="0"/>
              <a:t>06/03/2022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34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855D-6F9B-42DA-AFCE-4C675CFC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269" y="484632"/>
            <a:ext cx="9591870" cy="160934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Current solution Design</a:t>
            </a:r>
            <a:endParaRPr lang="en-GB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06CFB-3E73-4E7A-A17C-BB38CF9B8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69" y="2120900"/>
            <a:ext cx="9591870" cy="4051300"/>
          </a:xfrm>
        </p:spPr>
      </p:pic>
    </p:spTree>
    <p:extLst>
      <p:ext uri="{BB962C8B-B14F-4D97-AF65-F5344CB8AC3E}">
        <p14:creationId xmlns:p14="http://schemas.microsoft.com/office/powerpoint/2010/main" val="180975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855D-6F9B-42DA-AFCE-4C675CFC6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Proposed solution using Azure DevOps</a:t>
            </a:r>
            <a:endParaRPr lang="en-GB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699C41-C8FA-4640-8E8D-FAA283CC6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31" y="2120900"/>
            <a:ext cx="8610087" cy="4051300"/>
          </a:xfrm>
        </p:spPr>
      </p:pic>
    </p:spTree>
    <p:extLst>
      <p:ext uri="{BB962C8B-B14F-4D97-AF65-F5344CB8AC3E}">
        <p14:creationId xmlns:p14="http://schemas.microsoft.com/office/powerpoint/2010/main" val="29862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855D-6F9B-42DA-AFCE-4C675CFC6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Proposed solution using Jenkins</a:t>
            </a:r>
            <a:endParaRPr lang="en-GB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029569-91D3-4C4F-9B3E-90FB9E103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31" y="2120900"/>
            <a:ext cx="8610087" cy="4051300"/>
          </a:xfrm>
        </p:spPr>
      </p:pic>
    </p:spTree>
    <p:extLst>
      <p:ext uri="{BB962C8B-B14F-4D97-AF65-F5344CB8AC3E}">
        <p14:creationId xmlns:p14="http://schemas.microsoft.com/office/powerpoint/2010/main" val="639491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</TotalTime>
  <Words>21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Cambria</vt:lpstr>
      <vt:lpstr>Wingdings</vt:lpstr>
      <vt:lpstr>Wood Type</vt:lpstr>
      <vt:lpstr>Weather Forecast App -Solution Document</vt:lpstr>
      <vt:lpstr>Current solution Design</vt:lpstr>
      <vt:lpstr>Proposed solution using Azure DevOps</vt:lpstr>
      <vt:lpstr>Proposed solution using Jenkins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 App Solution Document</dc:title>
  <dc:creator>SathishKumar Rajendran</dc:creator>
  <cp:lastModifiedBy>SathishKumar Rajendran</cp:lastModifiedBy>
  <cp:revision>11</cp:revision>
  <dcterms:created xsi:type="dcterms:W3CDTF">2022-03-06T12:27:27Z</dcterms:created>
  <dcterms:modified xsi:type="dcterms:W3CDTF">2022-03-06T12:59:08Z</dcterms:modified>
</cp:coreProperties>
</file>