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4E703-D804-4D2D-9279-983BD636C6E5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49D89-9ABB-4DFD-B618-6C7197DF51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Summer Olympics - EDA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943600"/>
            <a:ext cx="6400800" cy="91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</a:t>
            </a:r>
          </a:p>
          <a:p>
            <a:r>
              <a:rPr lang="en-US" sz="2000" dirty="0" smtClean="0"/>
              <a:t>              Sathish Kumar Venugopal                    Nov’19</a:t>
            </a:r>
            <a:endParaRPr lang="en-US" sz="2000" dirty="0"/>
          </a:p>
        </p:txBody>
      </p:sp>
      <p:pic>
        <p:nvPicPr>
          <p:cNvPr id="4" name="Picture 3" descr="Summer Olympics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828800"/>
            <a:ext cx="4876799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565150"/>
          </a:xfrm>
        </p:spPr>
        <p:txBody>
          <a:bodyPr>
            <a:noAutofit/>
          </a:bodyPr>
          <a:lstStyle/>
          <a:p>
            <a:r>
              <a:rPr lang="en-US" sz="2400" dirty="0" smtClean="0"/>
              <a:t>Gender wise Medal Trend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276600" cy="46910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sz="1600" b="1" u="sng" dirty="0" smtClean="0"/>
              <a:t>Men's </a:t>
            </a:r>
            <a:r>
              <a:rPr lang="en-US" sz="1600" b="1" u="sng" dirty="0"/>
              <a:t>Medal </a:t>
            </a:r>
            <a:r>
              <a:rPr lang="en-US" sz="1600" b="1" u="sng" dirty="0" smtClean="0"/>
              <a:t>Trends</a:t>
            </a:r>
            <a:endParaRPr lang="en-US" sz="1600" b="1" u="sng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Men's getting medals are fluctuating in the last 5 </a:t>
            </a:r>
            <a:r>
              <a:rPr lang="en-US" dirty="0" smtClean="0"/>
              <a:t>Years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1600" b="1" u="sng" dirty="0" smtClean="0"/>
              <a:t>Women's </a:t>
            </a:r>
            <a:r>
              <a:rPr lang="en-US" sz="1600" b="1" u="sng" dirty="0"/>
              <a:t>Medal Trends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Women's getting medals has constantly increased in last 5 </a:t>
            </a:r>
            <a:r>
              <a:rPr lang="en-US" dirty="0" smtClean="0"/>
              <a:t>Olympics </a:t>
            </a:r>
            <a:r>
              <a:rPr lang="en-US" dirty="0"/>
              <a:t>(Except in 2012)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7450" y="914400"/>
            <a:ext cx="54165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458200" cy="64135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Which </a:t>
            </a:r>
            <a:r>
              <a:rPr lang="en-US" sz="2700" dirty="0"/>
              <a:t>Country </a:t>
            </a:r>
            <a:r>
              <a:rPr lang="en-US" sz="2700" dirty="0" smtClean="0"/>
              <a:t>Tops is which Sports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6096000"/>
            <a:ext cx="6477000" cy="10795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smtClean="0"/>
              <a:t>US has a strong medal winning trend in Aquatics Sports</a:t>
            </a:r>
            <a:endParaRPr 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15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793750"/>
          </a:xfrm>
        </p:spPr>
        <p:txBody>
          <a:bodyPr/>
          <a:lstStyle/>
          <a:p>
            <a:r>
              <a:rPr lang="en-US" dirty="0" smtClean="0"/>
              <a:t>Top 5 Events with Medal Counts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5715000"/>
            <a:ext cx="8153400" cy="944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Football Event  was most dominating Event in Olympics </a:t>
            </a:r>
            <a:endParaRPr lang="en-US" sz="20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1371600"/>
            <a:ext cx="76160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717550"/>
          </a:xfrm>
        </p:spPr>
        <p:txBody>
          <a:bodyPr/>
          <a:lstStyle/>
          <a:p>
            <a:r>
              <a:rPr lang="en-US" dirty="0" smtClean="0"/>
              <a:t>Which Country got how many “Gold” medals in all the Olympics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867400"/>
            <a:ext cx="8458200" cy="71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US </a:t>
            </a:r>
            <a:r>
              <a:rPr lang="en-US" dirty="0"/>
              <a:t>has got maximum no. of </a:t>
            </a:r>
            <a:r>
              <a:rPr lang="en-US" dirty="0" smtClean="0"/>
              <a:t>Gold </a:t>
            </a:r>
            <a:r>
              <a:rPr lang="en-US" dirty="0"/>
              <a:t>in all the Olympics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US </a:t>
            </a:r>
            <a:r>
              <a:rPr lang="en-US" dirty="0"/>
              <a:t>got 3 times more gold then its successor USR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924800" cy="641350"/>
          </a:xfrm>
        </p:spPr>
        <p:txBody>
          <a:bodyPr/>
          <a:lstStyle/>
          <a:p>
            <a:r>
              <a:rPr lang="en-US" dirty="0" smtClean="0"/>
              <a:t>Newly Added Events with Medal count (2012)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6019800"/>
            <a:ext cx="7772400" cy="487363"/>
          </a:xfrm>
        </p:spPr>
        <p:txBody>
          <a:bodyPr>
            <a:normAutofit/>
          </a:bodyPr>
          <a:lstStyle/>
          <a:p>
            <a:r>
              <a:rPr lang="en-US" sz="1800" dirty="0"/>
              <a:t>Around 90 new events has been introduced in 2012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458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77200" cy="533400"/>
          </a:xfrm>
        </p:spPr>
        <p:txBody>
          <a:bodyPr/>
          <a:lstStyle/>
          <a:p>
            <a:r>
              <a:rPr lang="en-US" dirty="0" smtClean="0"/>
              <a:t>Finding Relation between Sports, Discipline &amp; Event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6142037"/>
            <a:ext cx="4953000" cy="71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 Aquatics</a:t>
            </a:r>
            <a:r>
              <a:rPr lang="en-US" dirty="0"/>
              <a:t> has more no. of </a:t>
            </a:r>
            <a:r>
              <a:rPr lang="en-US" b="1" dirty="0"/>
              <a:t>Discipline and Events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Summer Olympics - EDA</vt:lpstr>
      <vt:lpstr>Gender wise Medal Trend</vt:lpstr>
      <vt:lpstr>Which Country Tops is which Sports </vt:lpstr>
      <vt:lpstr>Top 5 Events with Medal Counts</vt:lpstr>
      <vt:lpstr>Which Country got how many “Gold” medals in all the Olympics</vt:lpstr>
      <vt:lpstr>Newly Added Events with Medal count (2012)</vt:lpstr>
      <vt:lpstr>Finding Relation between Sports, Discipline &amp; Event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Olympics - EDA</dc:title>
  <dc:creator>admin</dc:creator>
  <cp:lastModifiedBy>admin</cp:lastModifiedBy>
  <cp:revision>9</cp:revision>
  <dcterms:created xsi:type="dcterms:W3CDTF">2019-11-10T08:03:32Z</dcterms:created>
  <dcterms:modified xsi:type="dcterms:W3CDTF">2019-11-10T09:46:50Z</dcterms:modified>
</cp:coreProperties>
</file>