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66" r:id="rId5"/>
    <p:sldId id="269" r:id="rId6"/>
    <p:sldId id="270" r:id="rId7"/>
    <p:sldId id="271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E703-D804-4D2D-9279-983BD636C6E5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9D89-9ABB-4DFD-B618-6C7197DF5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>
                <a:solidFill>
                  <a:schemeClr val="accent2"/>
                </a:solidFill>
              </a:rPr>
              <a:t>Machine Learning 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Supervised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Algorithms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943600"/>
            <a:ext cx="6400800" cy="9144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Presented By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  Sathish Kumar Venugopal Jan’2020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 descr="Insuranceimg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133600"/>
            <a:ext cx="60198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Data Set	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Data Set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01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	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Pair Plot	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34277"/>
            <a:ext cx="4040188" cy="383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286000"/>
            <a:ext cx="4041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1"/>
            <a:ext cx="742101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181600"/>
            <a:ext cx="6819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63912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971800"/>
            <a:ext cx="6400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953000"/>
            <a:ext cx="69342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DecisionTree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1626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971800"/>
            <a:ext cx="61150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343400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5334000"/>
            <a:ext cx="5181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RandomForest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229600" cy="1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467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343400"/>
            <a:ext cx="76676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63880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25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Machine Learning   Supervised Algorithms </vt:lpstr>
      <vt:lpstr>Insurance Data Set </vt:lpstr>
      <vt:lpstr>Insurance Data Set</vt:lpstr>
      <vt:lpstr>EDA</vt:lpstr>
      <vt:lpstr>Linear Regression</vt:lpstr>
      <vt:lpstr>Logistic Regression</vt:lpstr>
      <vt:lpstr>DecisionTree</vt:lpstr>
      <vt:lpstr>RandomForest</vt:lpstr>
      <vt:lpstr>Final Summary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Olympics - EDA</dc:title>
  <dc:creator>admin</dc:creator>
  <cp:lastModifiedBy>admin</cp:lastModifiedBy>
  <cp:revision>23</cp:revision>
  <dcterms:created xsi:type="dcterms:W3CDTF">2019-11-10T08:03:32Z</dcterms:created>
  <dcterms:modified xsi:type="dcterms:W3CDTF">2020-01-27T15:07:11Z</dcterms:modified>
</cp:coreProperties>
</file>