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08" autoAdjust="0"/>
  </p:normalViewPr>
  <p:slideViewPr>
    <p:cSldViewPr>
      <p:cViewPr varScale="1">
        <p:scale>
          <a:sx n="80" d="100"/>
          <a:sy n="80" d="100"/>
        </p:scale>
        <p:origin x="16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5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3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1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3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8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plotlib.org/stable/content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8470"/>
            <a:ext cx="7772400" cy="142892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4400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0668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tx1"/>
                </a:solidFill>
              </a:rPr>
              <a:t>Best book of the 21</a:t>
            </a:r>
            <a:r>
              <a:rPr lang="en-US" sz="2400" cap="none" dirty="0">
                <a:solidFill>
                  <a:schemeClr val="tx1"/>
                </a:solidFill>
              </a:rPr>
              <a:t>st</a:t>
            </a:r>
            <a:r>
              <a:rPr lang="en-US" sz="2400" dirty="0">
                <a:solidFill>
                  <a:schemeClr val="tx1"/>
                </a:solidFill>
              </a:rPr>
              <a:t> century-analysis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50292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pPr lvl="1"/>
            <a:r>
              <a:rPr lang="en-US" dirty="0"/>
              <a:t>P.SATHISH KUMAR</a:t>
            </a:r>
          </a:p>
          <a:p>
            <a:pPr lvl="1"/>
            <a:r>
              <a:rPr lang="en-US" dirty="0"/>
              <a:t>SACS M.A.V.M.M. ENGINEERING COLLEGE</a:t>
            </a:r>
          </a:p>
          <a:p>
            <a:pPr lvl="1"/>
            <a:r>
              <a:rPr lang="en-US" dirty="0"/>
              <a:t>III</a:t>
            </a:r>
            <a:r>
              <a:rPr lang="en-US" baseline="30000" dirty="0"/>
              <a:t> </a:t>
            </a:r>
            <a:r>
              <a:rPr lang="en-US" dirty="0"/>
              <a:t> YR MECH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It proved that we have determined how to </a:t>
            </a:r>
            <a:r>
              <a:rPr lang="en-US" dirty="0" err="1"/>
              <a:t>analyse</a:t>
            </a:r>
            <a:r>
              <a:rPr lang="en-US" dirty="0"/>
              <a:t> the best book of the 21</a:t>
            </a:r>
            <a:r>
              <a:rPr lang="en-US" baseline="30000" dirty="0"/>
              <a:t>st</a:t>
            </a:r>
            <a:r>
              <a:rPr lang="en-US" dirty="0"/>
              <a:t> century was done and analyze fully by </a:t>
            </a:r>
            <a:r>
              <a:rPr lang="en-US" dirty="0" err="1"/>
              <a:t>visualstudio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http://www.kaggle.com/datasets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hlinkClick r:id="rId3"/>
              </a:rPr>
              <a:t>http://pandas.pydata.org/pandas-docs/stable/user guide/ index.html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hlinkClick r:id="rId4"/>
              </a:rPr>
              <a:t>http://matplotlib.org/stable/contents.html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503920" cy="3660648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We are going </a:t>
            </a:r>
            <a:r>
              <a:rPr lang="en-US" dirty="0" err="1"/>
              <a:t>analyse</a:t>
            </a:r>
            <a:r>
              <a:rPr lang="en-US" dirty="0"/>
              <a:t> the best book of the 21st century.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03920" cy="3813048"/>
          </a:xfrm>
        </p:spPr>
        <p:txBody>
          <a:bodyPr/>
          <a:lstStyle/>
          <a:p>
            <a:r>
              <a:rPr lang="en-US" dirty="0"/>
              <a:t>By Utilizing the pandas and visualization skills to </a:t>
            </a:r>
            <a:r>
              <a:rPr lang="en-US" dirty="0" err="1"/>
              <a:t>analyse</a:t>
            </a:r>
            <a:r>
              <a:rPr lang="en-US" dirty="0"/>
              <a:t> the best book of the 21</a:t>
            </a:r>
            <a:r>
              <a:rPr lang="en-US" baseline="30000" dirty="0"/>
              <a:t>st</a:t>
            </a:r>
            <a:r>
              <a:rPr lang="en-US" dirty="0"/>
              <a:t> century data by using given dataset by </a:t>
            </a:r>
            <a:r>
              <a:rPr lang="en-US" dirty="0" err="1"/>
              <a:t>spliting</a:t>
            </a:r>
            <a:r>
              <a:rPr lang="en-US" dirty="0"/>
              <a:t> that into training set and test 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book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AF89AF-F271-9F97-C4B4-95FACC6A8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828800"/>
            <a:ext cx="6934200" cy="43434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478</TotalTime>
  <Words>581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Senthil Chandran</cp:lastModifiedBy>
  <cp:revision>44</cp:revision>
  <dcterms:created xsi:type="dcterms:W3CDTF">2024-04-02T14:26:54Z</dcterms:created>
  <dcterms:modified xsi:type="dcterms:W3CDTF">2024-05-04T09:07:34Z</dcterms:modified>
</cp:coreProperties>
</file>