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08C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48" autoAdjust="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CBC20-22E7-45A5-A693-E6B10AF372AF}" type="datetimeFigureOut">
              <a:rPr lang="en-US" smtClean="0"/>
              <a:pPr/>
              <a:t>8/10/2021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C40B97-3156-421B-8F8D-C38C3CC6727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C40B97-3156-421B-8F8D-C38C3CC6727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AB9017-A5E5-41F2-9CE4-3EF5AA16D1CA}"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62805-275A-49A8-8DE4-433AC54666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B9017-A5E5-41F2-9CE4-3EF5AA16D1CA}"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62805-275A-49A8-8DE4-433AC54666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B9017-A5E5-41F2-9CE4-3EF5AA16D1CA}"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62805-275A-49A8-8DE4-433AC54666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AB9017-A5E5-41F2-9CE4-3EF5AA16D1CA}"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62805-275A-49A8-8DE4-433AC54666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AB9017-A5E5-41F2-9CE4-3EF5AA16D1CA}" type="datetimeFigureOut">
              <a:rPr lang="en-US" smtClean="0"/>
              <a:pPr/>
              <a:t>8/10/2021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62805-275A-49A8-8DE4-433AC54666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AB9017-A5E5-41F2-9CE4-3EF5AA16D1CA}"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62805-275A-49A8-8DE4-433AC54666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AB9017-A5E5-41F2-9CE4-3EF5AA16D1CA}" type="datetimeFigureOut">
              <a:rPr lang="en-US" smtClean="0"/>
              <a:pPr/>
              <a:t>8/10/2021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62805-275A-49A8-8DE4-433AC54666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AB9017-A5E5-41F2-9CE4-3EF5AA16D1CA}" type="datetimeFigureOut">
              <a:rPr lang="en-US" smtClean="0"/>
              <a:pPr/>
              <a:t>8/10/2021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62805-275A-49A8-8DE4-433AC54666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B9017-A5E5-41F2-9CE4-3EF5AA16D1CA}" type="datetimeFigureOut">
              <a:rPr lang="en-US" smtClean="0"/>
              <a:pPr/>
              <a:t>8/10/2021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62805-275A-49A8-8DE4-433AC54666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B9017-A5E5-41F2-9CE4-3EF5AA16D1CA}"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62805-275A-49A8-8DE4-433AC54666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AB9017-A5E5-41F2-9CE4-3EF5AA16D1CA}" type="datetimeFigureOut">
              <a:rPr lang="en-US" smtClean="0"/>
              <a:pPr/>
              <a:t>8/10/2021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62805-275A-49A8-8DE4-433AC54666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B9017-A5E5-41F2-9CE4-3EF5AA16D1CA}" type="datetimeFigureOut">
              <a:rPr lang="en-US" smtClean="0"/>
              <a:pPr/>
              <a:t>8/10/2021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62805-275A-49A8-8DE4-433AC54666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imple.wikipedia.org/wiki/Coffee" TargetMode="External"/><Relationship Id="rId2" Type="http://schemas.openxmlformats.org/officeDocument/2006/relationships/hyperlink" Target="https://simple.wikipedia.org/wiki/Restaurant" TargetMode="External"/><Relationship Id="rId1" Type="http://schemas.openxmlformats.org/officeDocument/2006/relationships/slideLayout" Target="../slideLayouts/slideLayout2.xml"/><Relationship Id="rId5" Type="http://schemas.openxmlformats.org/officeDocument/2006/relationships/hyperlink" Target="https://simple.wikipedia.org/wiki/French_language" TargetMode="External"/><Relationship Id="rId4" Type="http://schemas.openxmlformats.org/officeDocument/2006/relationships/hyperlink" Target="https://simple.wikipedia.org/wiki/Snac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c1.jpg"/>
          <p:cNvPicPr>
            <a:picLocks noChangeAspect="1"/>
          </p:cNvPicPr>
          <p:nvPr/>
        </p:nvPicPr>
        <p:blipFill>
          <a:blip r:embed="rId3" cstate="print"/>
          <a:stretch>
            <a:fillRect/>
          </a:stretch>
        </p:blipFill>
        <p:spPr>
          <a:xfrm>
            <a:off x="0" y="-27384"/>
            <a:ext cx="9144000" cy="7029400"/>
          </a:xfrm>
          <a:prstGeom prst="rect">
            <a:avLst/>
          </a:prstGeom>
        </p:spPr>
      </p:pic>
      <p:sp>
        <p:nvSpPr>
          <p:cNvPr id="6" name="TextBox 5"/>
          <p:cNvSpPr txBox="1"/>
          <p:nvPr/>
        </p:nvSpPr>
        <p:spPr>
          <a:xfrm>
            <a:off x="323528" y="1700808"/>
            <a:ext cx="3744416" cy="584775"/>
          </a:xfrm>
          <a:prstGeom prst="rect">
            <a:avLst/>
          </a:prstGeom>
          <a:solidFill>
            <a:srgbClr val="3A08C8"/>
          </a:solidFill>
        </p:spPr>
        <p:txBody>
          <a:bodyPr wrap="square" rtlCol="0">
            <a:spAutoFit/>
          </a:bodyPr>
          <a:lstStyle/>
          <a:p>
            <a:r>
              <a:rPr lang="en-IN" sz="3200" b="1" i="1" dirty="0" smtClean="0">
                <a:solidFill>
                  <a:srgbClr val="FFFF00"/>
                </a:solidFill>
              </a:rPr>
              <a:t>A Presentation on…..</a:t>
            </a:r>
            <a:endParaRPr lang="en-US" sz="3200" b="1" i="1" dirty="0">
              <a:solidFill>
                <a:srgbClr val="FFFF00"/>
              </a:solidFill>
            </a:endParaRPr>
          </a:p>
        </p:txBody>
      </p:sp>
      <p:sp>
        <p:nvSpPr>
          <p:cNvPr id="7" name="TextBox 6"/>
          <p:cNvSpPr txBox="1"/>
          <p:nvPr/>
        </p:nvSpPr>
        <p:spPr>
          <a:xfrm>
            <a:off x="5939136" y="4437112"/>
            <a:ext cx="3204864" cy="707886"/>
          </a:xfrm>
          <a:prstGeom prst="rect">
            <a:avLst/>
          </a:prstGeom>
          <a:solidFill>
            <a:srgbClr val="FFFF00"/>
          </a:solidFill>
        </p:spPr>
        <p:txBody>
          <a:bodyPr wrap="square" rtlCol="0">
            <a:spAutoFit/>
          </a:bodyPr>
          <a:lstStyle/>
          <a:p>
            <a:r>
              <a:rPr lang="en-IN" sz="4000" b="1" i="1" dirty="0" smtClean="0"/>
              <a:t>  Indian </a:t>
            </a:r>
            <a:r>
              <a:rPr lang="en-IN" sz="3600" b="1" i="1" dirty="0" smtClean="0"/>
              <a:t>Cafe</a:t>
            </a:r>
            <a:endParaRPr lang="en-US" sz="2400" b="1" i="1" dirty="0"/>
          </a:p>
        </p:txBody>
      </p:sp>
      <p:sp>
        <p:nvSpPr>
          <p:cNvPr id="9" name="TextBox 8"/>
          <p:cNvSpPr txBox="1"/>
          <p:nvPr/>
        </p:nvSpPr>
        <p:spPr>
          <a:xfrm>
            <a:off x="251520" y="5013176"/>
            <a:ext cx="3024336" cy="1200329"/>
          </a:xfrm>
          <a:prstGeom prst="rect">
            <a:avLst/>
          </a:prstGeom>
          <a:solidFill>
            <a:schemeClr val="bg1">
              <a:lumMod val="95000"/>
            </a:schemeClr>
          </a:solidFill>
        </p:spPr>
        <p:txBody>
          <a:bodyPr wrap="square" rtlCol="0">
            <a:spAutoFit/>
          </a:bodyPr>
          <a:lstStyle/>
          <a:p>
            <a:r>
              <a:rPr lang="en-IN" sz="2400" b="1" dirty="0" smtClean="0">
                <a:solidFill>
                  <a:srgbClr val="FFFF00"/>
                </a:solidFill>
              </a:rPr>
              <a:t> </a:t>
            </a:r>
            <a:r>
              <a:rPr lang="en-IN" sz="2400" b="1" i="1" dirty="0" smtClean="0">
                <a:solidFill>
                  <a:srgbClr val="3A08C8"/>
                </a:solidFill>
              </a:rPr>
              <a:t>PRESENTED BY:</a:t>
            </a:r>
          </a:p>
          <a:p>
            <a:r>
              <a:rPr lang="en-IN" sz="2400" b="1" i="1" dirty="0" smtClean="0"/>
              <a:t>      </a:t>
            </a:r>
            <a:r>
              <a:rPr lang="en-IN" sz="2400" b="1" i="1" dirty="0" err="1" smtClean="0"/>
              <a:t>P.Sathish</a:t>
            </a:r>
            <a:r>
              <a:rPr lang="en-IN" sz="2400" b="1" i="1" dirty="0" smtClean="0"/>
              <a:t> </a:t>
            </a:r>
            <a:r>
              <a:rPr lang="en-IN" sz="2400" b="1" i="1" dirty="0" err="1" smtClean="0"/>
              <a:t>kumar</a:t>
            </a:r>
            <a:endParaRPr lang="en-IN" sz="2400" b="1" i="1" dirty="0" smtClean="0"/>
          </a:p>
          <a:p>
            <a:r>
              <a:rPr lang="en-IN" sz="2400" b="1" i="1" dirty="0" smtClean="0"/>
              <a:t>     Batch: 2021-5723  </a:t>
            </a:r>
            <a:endParaRPr lang="en-US"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507288" cy="5721499"/>
          </a:xfrm>
        </p:spPr>
        <p:txBody>
          <a:bodyPr/>
          <a:lstStyle/>
          <a:p>
            <a:pPr>
              <a:buNone/>
            </a:pPr>
            <a:r>
              <a:rPr lang="en-IN" b="1" u="sng" dirty="0" smtClean="0"/>
              <a:t>About page:</a:t>
            </a:r>
            <a:endParaRPr lang="en-US" b="1" u="sng" dirty="0" smtClean="0"/>
          </a:p>
          <a:p>
            <a:pPr>
              <a:buNone/>
            </a:pPr>
            <a:endParaRPr lang="en-US" dirty="0"/>
          </a:p>
        </p:txBody>
      </p:sp>
      <p:pic>
        <p:nvPicPr>
          <p:cNvPr id="4" name="Picture 3" descr="Screenshot (138).png"/>
          <p:cNvPicPr>
            <a:picLocks noChangeAspect="1"/>
          </p:cNvPicPr>
          <p:nvPr/>
        </p:nvPicPr>
        <p:blipFill>
          <a:blip r:embed="rId2" cstate="print"/>
          <a:stretch>
            <a:fillRect/>
          </a:stretch>
        </p:blipFill>
        <p:spPr>
          <a:xfrm>
            <a:off x="179512" y="980728"/>
            <a:ext cx="8784976" cy="54726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35280" cy="5937523"/>
          </a:xfrm>
        </p:spPr>
        <p:txBody>
          <a:bodyPr/>
          <a:lstStyle/>
          <a:p>
            <a:pPr>
              <a:buNone/>
            </a:pPr>
            <a:r>
              <a:rPr lang="en-IN" b="1" u="sng" dirty="0" smtClean="0"/>
              <a:t>Contact page:</a:t>
            </a:r>
            <a:endParaRPr lang="en-US" b="1" u="sng" dirty="0" smtClean="0"/>
          </a:p>
          <a:p>
            <a:pPr>
              <a:buNone/>
            </a:pPr>
            <a:endParaRPr lang="en-US" dirty="0"/>
          </a:p>
        </p:txBody>
      </p:sp>
      <p:pic>
        <p:nvPicPr>
          <p:cNvPr id="4" name="Picture 3" descr="Screenshot (139).png"/>
          <p:cNvPicPr>
            <a:picLocks noChangeAspect="1"/>
          </p:cNvPicPr>
          <p:nvPr/>
        </p:nvPicPr>
        <p:blipFill>
          <a:blip r:embed="rId2" cstate="print"/>
          <a:stretch>
            <a:fillRect/>
          </a:stretch>
        </p:blipFill>
        <p:spPr>
          <a:xfrm>
            <a:off x="251520" y="764704"/>
            <a:ext cx="8712968" cy="56166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CONCLUSION</a:t>
            </a:r>
            <a:endParaRPr lang="en-US" b="1" u="sng" dirty="0"/>
          </a:p>
        </p:txBody>
      </p:sp>
      <p:sp>
        <p:nvSpPr>
          <p:cNvPr id="3" name="Content Placeholder 2"/>
          <p:cNvSpPr>
            <a:spLocks noGrp="1"/>
          </p:cNvSpPr>
          <p:nvPr>
            <p:ph idx="1"/>
          </p:nvPr>
        </p:nvSpPr>
        <p:spPr>
          <a:xfrm>
            <a:off x="179512" y="1412776"/>
            <a:ext cx="8712968" cy="4713387"/>
          </a:xfrm>
        </p:spPr>
        <p:txBody>
          <a:bodyPr>
            <a:normAutofit/>
          </a:bodyPr>
          <a:lstStyle/>
          <a:p>
            <a:pPr>
              <a:buNone/>
            </a:pPr>
            <a:r>
              <a:rPr lang="en-IN" sz="3000" dirty="0" smtClean="0"/>
              <a:t>    My café is the best café in our locality. Comparing to all other cafes we are providing various types and special items and also we got five star rating from food inspection team.</a:t>
            </a:r>
            <a:endParaRPr lang="en-US" sz="3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3808" y="2852936"/>
            <a:ext cx="4536504" cy="1080121"/>
          </a:xfrm>
        </p:spPr>
        <p:txBody>
          <a:bodyPr>
            <a:noAutofit/>
          </a:bodyPr>
          <a:lstStyle/>
          <a:p>
            <a:pPr>
              <a:buNone/>
            </a:pPr>
            <a:r>
              <a:rPr lang="en-IN" sz="5400" dirty="0" smtClean="0"/>
              <a:t>Thank You</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CONTENT</a:t>
            </a:r>
            <a:endParaRPr lang="en-US" b="1" i="1" u="sng" dirty="0"/>
          </a:p>
        </p:txBody>
      </p:sp>
      <p:sp>
        <p:nvSpPr>
          <p:cNvPr id="3" name="Content Placeholder 2"/>
          <p:cNvSpPr>
            <a:spLocks noGrp="1"/>
          </p:cNvSpPr>
          <p:nvPr>
            <p:ph idx="1"/>
          </p:nvPr>
        </p:nvSpPr>
        <p:spPr/>
        <p:txBody>
          <a:bodyPr/>
          <a:lstStyle/>
          <a:p>
            <a:r>
              <a:rPr lang="en-IN" sz="3000" i="1" dirty="0" err="1" smtClean="0"/>
              <a:t>Intrudction</a:t>
            </a:r>
            <a:endParaRPr lang="en-IN" sz="3000" i="1" dirty="0" smtClean="0"/>
          </a:p>
          <a:p>
            <a:r>
              <a:rPr lang="en-IN" sz="3000" i="1" dirty="0" smtClean="0"/>
              <a:t>Requirements For Implementation</a:t>
            </a:r>
          </a:p>
          <a:p>
            <a:r>
              <a:rPr lang="en-IN" sz="3000" i="1" dirty="0" smtClean="0"/>
              <a:t>Containing Pages</a:t>
            </a:r>
          </a:p>
          <a:p>
            <a:r>
              <a:rPr lang="en-IN" sz="3000" i="1" dirty="0" smtClean="0"/>
              <a:t>Results</a:t>
            </a:r>
          </a:p>
          <a:p>
            <a:r>
              <a:rPr lang="en-IN" sz="3000" i="1" dirty="0" smtClean="0"/>
              <a:t>Conclusion</a:t>
            </a:r>
            <a:endParaRPr lang="en-IN" sz="3000" i="1"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504056"/>
          </a:xfrm>
        </p:spPr>
        <p:txBody>
          <a:bodyPr>
            <a:normAutofit fontScale="90000"/>
          </a:bodyPr>
          <a:lstStyle/>
          <a:p>
            <a:r>
              <a:rPr lang="en-IN" b="1" i="1" dirty="0" smtClean="0"/>
              <a:t>INTRUDCTION</a:t>
            </a:r>
            <a:br>
              <a:rPr lang="en-IN" b="1" i="1" dirty="0" smtClean="0"/>
            </a:br>
            <a:endParaRPr lang="en-US" b="1" dirty="0"/>
          </a:p>
        </p:txBody>
      </p:sp>
      <p:sp>
        <p:nvSpPr>
          <p:cNvPr id="3" name="Content Placeholder 2"/>
          <p:cNvSpPr>
            <a:spLocks noGrp="1"/>
          </p:cNvSpPr>
          <p:nvPr>
            <p:ph idx="1"/>
          </p:nvPr>
        </p:nvSpPr>
        <p:spPr>
          <a:xfrm>
            <a:off x="0" y="1340768"/>
            <a:ext cx="9144000" cy="4525963"/>
          </a:xfrm>
        </p:spPr>
        <p:txBody>
          <a:bodyPr>
            <a:normAutofit/>
          </a:bodyPr>
          <a:lstStyle/>
          <a:p>
            <a:pPr>
              <a:buNone/>
            </a:pPr>
            <a:r>
              <a:rPr lang="en-US" sz="2400" b="1" dirty="0" smtClean="0">
                <a:latin typeface="Times New Roman" pitchFamily="18" charset="0"/>
                <a:cs typeface="Times New Roman" pitchFamily="18" charset="0"/>
              </a:rPr>
              <a:t>   A café</a:t>
            </a:r>
            <a:r>
              <a:rPr lang="en-US" sz="2400" dirty="0">
                <a:latin typeface="Times New Roman" pitchFamily="18" charset="0"/>
                <a:cs typeface="Times New Roman" pitchFamily="18" charset="0"/>
              </a:rPr>
              <a:t> is a type of </a:t>
            </a:r>
            <a:r>
              <a:rPr lang="en-US" sz="2400" dirty="0">
                <a:latin typeface="Times New Roman" pitchFamily="18" charset="0"/>
                <a:cs typeface="Times New Roman" pitchFamily="18" charset="0"/>
                <a:hlinkClick r:id="rId2" tooltip="Restaurant"/>
              </a:rPr>
              <a:t>restaurant</a:t>
            </a:r>
            <a:r>
              <a:rPr lang="en-US" sz="2400" dirty="0">
                <a:latin typeface="Times New Roman" pitchFamily="18" charset="0"/>
                <a:cs typeface="Times New Roman" pitchFamily="18" charset="0"/>
              </a:rPr>
              <a:t> which </a:t>
            </a:r>
            <a:r>
              <a:rPr lang="en-US" sz="2400" dirty="0" smtClean="0">
                <a:latin typeface="Times New Roman" pitchFamily="18" charset="0"/>
                <a:cs typeface="Times New Roman" pitchFamily="18" charset="0"/>
              </a:rPr>
              <a:t>typically serves</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3" tooltip="Coffee"/>
              </a:rPr>
              <a:t>coffee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and </a:t>
            </a:r>
            <a:r>
              <a:rPr lang="en-US" sz="2400" u="sng" dirty="0" smtClean="0">
                <a:solidFill>
                  <a:srgbClr val="0070C0"/>
                </a:solidFill>
                <a:latin typeface="Times New Roman" pitchFamily="18" charset="0"/>
                <a:cs typeface="Times New Roman" pitchFamily="18" charset="0"/>
              </a:rPr>
              <a:t>tea</a:t>
            </a:r>
            <a:r>
              <a:rPr lang="en-US" sz="2400" dirty="0">
                <a:latin typeface="Times New Roman" pitchFamily="18" charset="0"/>
                <a:cs typeface="Times New Roman" pitchFamily="18" charset="0"/>
              </a:rPr>
              <a:t>, in addition to light refreshments such as baked goods or </a:t>
            </a:r>
            <a:r>
              <a:rPr lang="en-US" sz="2400" dirty="0">
                <a:latin typeface="Times New Roman" pitchFamily="18" charset="0"/>
                <a:cs typeface="Times New Roman" pitchFamily="18" charset="0"/>
                <a:hlinkClick r:id="rId4" tooltip="Snack"/>
              </a:rPr>
              <a:t>snacks</a:t>
            </a:r>
            <a:r>
              <a:rPr lang="en-US" sz="2400" dirty="0">
                <a:latin typeface="Times New Roman" pitchFamily="18" charset="0"/>
                <a:cs typeface="Times New Roman" pitchFamily="18" charset="0"/>
              </a:rPr>
              <a:t>. The term "café" comes from the </a:t>
            </a:r>
            <a:r>
              <a:rPr lang="en-US" sz="2400" dirty="0">
                <a:latin typeface="Times New Roman" pitchFamily="18" charset="0"/>
                <a:cs typeface="Times New Roman" pitchFamily="18" charset="0"/>
                <a:hlinkClick r:id="rId5"/>
              </a:rPr>
              <a:t>French</a:t>
            </a:r>
            <a:r>
              <a:rPr lang="en-US" sz="2400" dirty="0">
                <a:latin typeface="Times New Roman" pitchFamily="18" charset="0"/>
                <a:cs typeface="Times New Roman" pitchFamily="18" charset="0"/>
              </a:rPr>
              <a:t> word meaning "coffee</a:t>
            </a:r>
            <a:r>
              <a:rPr lang="en-US" sz="2400" dirty="0" smtClean="0">
                <a:latin typeface="Times New Roman" pitchFamily="18" charset="0"/>
                <a:cs typeface="Times New Roman" pitchFamily="18" charset="0"/>
              </a:rPr>
              <a:t>".</a:t>
            </a:r>
          </a:p>
          <a:p>
            <a:pPr>
              <a:buNone/>
            </a:pPr>
            <a:endParaRPr lang="en-US"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In my café we are provides different types of ‘coffees’ and ‘teas’. among with we are provides ‘foreign coffees and teas’ also.</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In my café there is a three members are playing  major role</a:t>
            </a:r>
          </a:p>
          <a:p>
            <a:pPr>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they are Mr</a:t>
            </a:r>
            <a:r>
              <a:rPr lang="en-IN" sz="2400" b="1" dirty="0" smtClean="0">
                <a:latin typeface="Times New Roman" pitchFamily="18" charset="0"/>
                <a:cs typeface="Times New Roman" pitchFamily="18" charset="0"/>
              </a:rPr>
              <a:t> </a:t>
            </a:r>
            <a:r>
              <a:rPr lang="en-IN" sz="2400" b="1" u="sng" dirty="0" err="1" smtClean="0">
                <a:latin typeface="Times New Roman" pitchFamily="18" charset="0"/>
                <a:cs typeface="Times New Roman" pitchFamily="18" charset="0"/>
              </a:rPr>
              <a:t>shreef</a:t>
            </a:r>
            <a:r>
              <a:rPr lang="en-IN" sz="2400" u="sng"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master), Mr </a:t>
            </a:r>
            <a:r>
              <a:rPr lang="en-IN" sz="2400" b="1" u="sng" dirty="0" err="1" smtClean="0">
                <a:latin typeface="Times New Roman" pitchFamily="18" charset="0"/>
                <a:cs typeface="Times New Roman" pitchFamily="18" charset="0"/>
              </a:rPr>
              <a:t>waseem</a:t>
            </a:r>
            <a:r>
              <a:rPr lang="en-IN" sz="2400" dirty="0" smtClean="0">
                <a:latin typeface="Times New Roman" pitchFamily="18" charset="0"/>
                <a:cs typeface="Times New Roman" pitchFamily="18" charset="0"/>
              </a:rPr>
              <a:t>(supervisor)  and   Mr </a:t>
            </a:r>
            <a:r>
              <a:rPr lang="en-IN" sz="2400" b="1" u="sng" dirty="0" err="1" smtClean="0">
                <a:latin typeface="Times New Roman" pitchFamily="18" charset="0"/>
                <a:cs typeface="Times New Roman" pitchFamily="18" charset="0"/>
              </a:rPr>
              <a:t>sathishkumar</a:t>
            </a:r>
            <a:r>
              <a:rPr lang="en-IN" sz="2400" dirty="0" smtClean="0">
                <a:latin typeface="Times New Roman" pitchFamily="18" charset="0"/>
                <a:cs typeface="Times New Roman" pitchFamily="18" charset="0"/>
              </a:rPr>
              <a:t>(manager).</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fontScale="90000"/>
          </a:bodyPr>
          <a:lstStyle/>
          <a:p>
            <a:r>
              <a:rPr lang="en-IN" b="1" u="sng" dirty="0" smtClean="0"/>
              <a:t>Requirements for Implementation</a:t>
            </a:r>
            <a:br>
              <a:rPr lang="en-IN" b="1" u="sng" dirty="0" smtClean="0"/>
            </a:br>
            <a:endParaRPr lang="en-US" b="1" u="sng" dirty="0"/>
          </a:p>
        </p:txBody>
      </p:sp>
      <p:sp>
        <p:nvSpPr>
          <p:cNvPr id="3" name="Content Placeholder 2"/>
          <p:cNvSpPr>
            <a:spLocks noGrp="1"/>
          </p:cNvSpPr>
          <p:nvPr>
            <p:ph idx="1"/>
          </p:nvPr>
        </p:nvSpPr>
        <p:spPr>
          <a:xfrm>
            <a:off x="179512" y="1196752"/>
            <a:ext cx="8712968" cy="5328592"/>
          </a:xfrm>
        </p:spPr>
        <p:txBody>
          <a:bodyPr>
            <a:normAutofit fontScale="92500" lnSpcReduction="20000"/>
          </a:bodyPr>
          <a:lstStyle/>
          <a:p>
            <a:pPr>
              <a:buNone/>
            </a:pPr>
            <a:r>
              <a:rPr lang="en-IN" sz="2800" b="1" dirty="0" smtClean="0"/>
              <a:t>Coding Languages</a:t>
            </a:r>
            <a:r>
              <a:rPr lang="en-IN" sz="2400" dirty="0" smtClean="0"/>
              <a:t>: HTML,CSS and JS</a:t>
            </a:r>
          </a:p>
          <a:p>
            <a:pPr>
              <a:buNone/>
            </a:pPr>
            <a:endParaRPr lang="en-IN" sz="2400" dirty="0" smtClean="0"/>
          </a:p>
          <a:p>
            <a:pPr>
              <a:buNone/>
            </a:pPr>
            <a:r>
              <a:rPr lang="en-IN" sz="2400" b="1" dirty="0" smtClean="0"/>
              <a:t>Operating System</a:t>
            </a:r>
            <a:r>
              <a:rPr lang="en-IN" sz="2400" dirty="0" smtClean="0"/>
              <a:t>: Windows</a:t>
            </a:r>
          </a:p>
          <a:p>
            <a:pPr>
              <a:buNone/>
            </a:pPr>
            <a:endParaRPr lang="en-IN" sz="2400" dirty="0" smtClean="0"/>
          </a:p>
          <a:p>
            <a:pPr>
              <a:buNone/>
            </a:pPr>
            <a:r>
              <a:rPr lang="en-IN" sz="2400" b="1" dirty="0" smtClean="0"/>
              <a:t>Text Editor</a:t>
            </a:r>
            <a:r>
              <a:rPr lang="en-IN" sz="2400" dirty="0" smtClean="0"/>
              <a:t>: Sublime</a:t>
            </a:r>
          </a:p>
          <a:p>
            <a:pPr>
              <a:buNone/>
            </a:pPr>
            <a:endParaRPr lang="en-IN" sz="2400" dirty="0" smtClean="0"/>
          </a:p>
          <a:p>
            <a:pPr>
              <a:buNone/>
            </a:pPr>
            <a:r>
              <a:rPr lang="en-IN" sz="2400" b="1" dirty="0" smtClean="0"/>
              <a:t>Browser:</a:t>
            </a:r>
            <a:r>
              <a:rPr lang="en-IN" sz="2400" dirty="0" smtClean="0"/>
              <a:t> Chrome</a:t>
            </a:r>
          </a:p>
          <a:p>
            <a:pPr>
              <a:buNone/>
            </a:pPr>
            <a:endParaRPr lang="en-IN" sz="2400" dirty="0" smtClean="0"/>
          </a:p>
          <a:p>
            <a:pPr>
              <a:buNone/>
            </a:pPr>
            <a:r>
              <a:rPr lang="en-IN" sz="2400" b="1" dirty="0" smtClean="0"/>
              <a:t>Data fetching: </a:t>
            </a:r>
            <a:r>
              <a:rPr lang="en-IN" sz="2400" dirty="0" smtClean="0"/>
              <a:t>from browser</a:t>
            </a:r>
          </a:p>
          <a:p>
            <a:pPr>
              <a:buNone/>
            </a:pPr>
            <a:endParaRPr lang="en-IN" sz="2400" dirty="0" smtClean="0"/>
          </a:p>
          <a:p>
            <a:pPr>
              <a:buNone/>
            </a:pPr>
            <a:endParaRPr lang="en-IN" dirty="0" smtClean="0"/>
          </a:p>
          <a:p>
            <a:endParaRPr lang="en-IN" dirty="0" smtClean="0"/>
          </a:p>
          <a:p>
            <a:pPr>
              <a:buNone/>
            </a:pPr>
            <a:r>
              <a:rPr lang="en-IN" dirty="0"/>
              <a:t> </a:t>
            </a:r>
            <a:endParaRPr lang="en-IN" sz="2800" dirty="0" smtClean="0"/>
          </a:p>
          <a:p>
            <a:pPr>
              <a:buNone/>
            </a:pPr>
            <a:r>
              <a:rPr lang="en-IN" sz="2800"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Containing Pages</a:t>
            </a:r>
            <a:endParaRPr lang="en-US" b="1" u="sng" dirty="0"/>
          </a:p>
        </p:txBody>
      </p:sp>
      <p:sp>
        <p:nvSpPr>
          <p:cNvPr id="3" name="Content Placeholder 2"/>
          <p:cNvSpPr>
            <a:spLocks noGrp="1"/>
          </p:cNvSpPr>
          <p:nvPr>
            <p:ph idx="1"/>
          </p:nvPr>
        </p:nvSpPr>
        <p:spPr/>
        <p:txBody>
          <a:bodyPr>
            <a:normAutofit lnSpcReduction="10000"/>
          </a:bodyPr>
          <a:lstStyle/>
          <a:p>
            <a:pPr>
              <a:buNone/>
            </a:pPr>
            <a:r>
              <a:rPr lang="en-IN" b="1" dirty="0" smtClean="0"/>
              <a:t>Home page:</a:t>
            </a:r>
          </a:p>
          <a:p>
            <a:r>
              <a:rPr lang="en-IN" sz="3000" i="1" dirty="0" smtClean="0"/>
              <a:t> In this page we  see the  café poster and Title.</a:t>
            </a:r>
          </a:p>
          <a:p>
            <a:r>
              <a:rPr lang="en-IN" sz="3000" i="1" dirty="0" smtClean="0"/>
              <a:t> we also see the logo at left top corner and also navigation buttons at right top corner.</a:t>
            </a:r>
          </a:p>
          <a:p>
            <a:pPr>
              <a:buNone/>
            </a:pPr>
            <a:r>
              <a:rPr lang="en-IN" b="1" dirty="0" smtClean="0"/>
              <a:t>Menu Page</a:t>
            </a:r>
            <a:r>
              <a:rPr lang="en-IN" b="1" i="1" dirty="0" smtClean="0"/>
              <a:t>:</a:t>
            </a:r>
          </a:p>
          <a:p>
            <a:r>
              <a:rPr lang="en-IN" sz="3000" i="1" dirty="0" smtClean="0"/>
              <a:t>in this page we see the menu list of  both coffee and tea’s.</a:t>
            </a:r>
          </a:p>
          <a:p>
            <a:r>
              <a:rPr lang="en-IN" sz="3000" i="1" dirty="0" smtClean="0"/>
              <a:t>We are provides different types of </a:t>
            </a:r>
            <a:r>
              <a:rPr lang="en-IN" sz="3000" i="1" dirty="0" err="1" smtClean="0"/>
              <a:t>indian</a:t>
            </a:r>
            <a:r>
              <a:rPr lang="en-IN" sz="3000" i="1" dirty="0" smtClean="0"/>
              <a:t> coffees and tea’s and also foreign coffees and tea’s</a:t>
            </a:r>
            <a:r>
              <a:rPr lang="en-IN" i="1" dirty="0" smtClean="0"/>
              <a:t>.</a:t>
            </a:r>
          </a:p>
          <a:p>
            <a:endParaRPr lang="en-IN" dirty="0" smtClean="0"/>
          </a:p>
          <a:p>
            <a:pPr>
              <a:buNone/>
            </a:pPr>
            <a:endParaRPr lang="en-IN" b="1" i="1" dirty="0" smtClean="0"/>
          </a:p>
          <a:p>
            <a:pPr>
              <a:buFont typeface="Wingdings"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pPr>
              <a:buNone/>
            </a:pPr>
            <a:r>
              <a:rPr lang="en-IN" b="1" u="sng" dirty="0" smtClean="0"/>
              <a:t>About page:</a:t>
            </a:r>
          </a:p>
          <a:p>
            <a:r>
              <a:rPr lang="en-IN" sz="3000" dirty="0" smtClean="0"/>
              <a:t>In this page we are simply describe our café.</a:t>
            </a:r>
          </a:p>
          <a:p>
            <a:r>
              <a:rPr lang="en-IN" sz="3000" dirty="0" smtClean="0"/>
              <a:t>And also introduce </a:t>
            </a:r>
            <a:r>
              <a:rPr lang="en-IN" sz="3000" dirty="0" err="1" smtClean="0"/>
              <a:t>master,supervisor</a:t>
            </a:r>
            <a:r>
              <a:rPr lang="en-IN" sz="3000" dirty="0" smtClean="0"/>
              <a:t> and manager among with their details</a:t>
            </a:r>
            <a:r>
              <a:rPr lang="en-IN" dirty="0" smtClean="0"/>
              <a:t>.</a:t>
            </a:r>
          </a:p>
          <a:p>
            <a:pPr>
              <a:buNone/>
            </a:pPr>
            <a:r>
              <a:rPr lang="en-IN" b="1" u="sng" dirty="0" smtClean="0"/>
              <a:t>Contact page:</a:t>
            </a:r>
          </a:p>
          <a:p>
            <a:r>
              <a:rPr lang="en-IN" sz="3000" dirty="0" smtClean="0"/>
              <a:t>Here we are provides contact details.</a:t>
            </a:r>
          </a:p>
          <a:p>
            <a:r>
              <a:rPr lang="en-IN" sz="3000" dirty="0" smtClean="0"/>
              <a:t>Also provide Customer details form</a:t>
            </a:r>
            <a:endParaRPr lang="en-US"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b="1" u="sng" dirty="0" smtClean="0"/>
              <a:t>RESULTS</a:t>
            </a:r>
            <a:endParaRPr lang="en-US" b="1" u="sng" dirty="0"/>
          </a:p>
        </p:txBody>
      </p:sp>
      <p:sp>
        <p:nvSpPr>
          <p:cNvPr id="3" name="Content Placeholder 2"/>
          <p:cNvSpPr>
            <a:spLocks noGrp="1"/>
          </p:cNvSpPr>
          <p:nvPr>
            <p:ph idx="1"/>
          </p:nvPr>
        </p:nvSpPr>
        <p:spPr>
          <a:xfrm>
            <a:off x="179512" y="980728"/>
            <a:ext cx="7776864" cy="5001419"/>
          </a:xfrm>
        </p:spPr>
        <p:txBody>
          <a:bodyPr/>
          <a:lstStyle/>
          <a:p>
            <a:pPr>
              <a:buNone/>
            </a:pPr>
            <a:r>
              <a:rPr lang="en-IN" b="1" u="sng" dirty="0" smtClean="0"/>
              <a:t>Home page:</a:t>
            </a:r>
          </a:p>
          <a:p>
            <a:pPr>
              <a:buNone/>
            </a:pPr>
            <a:endParaRPr lang="en-US" b="1" dirty="0"/>
          </a:p>
        </p:txBody>
      </p:sp>
      <p:pic>
        <p:nvPicPr>
          <p:cNvPr id="4" name="Picture 3" descr="Screenshot (135).png"/>
          <p:cNvPicPr>
            <a:picLocks noChangeAspect="1"/>
          </p:cNvPicPr>
          <p:nvPr/>
        </p:nvPicPr>
        <p:blipFill>
          <a:blip r:embed="rId2" cstate="print"/>
          <a:stretch>
            <a:fillRect/>
          </a:stretch>
        </p:blipFill>
        <p:spPr>
          <a:xfrm>
            <a:off x="179512" y="1484784"/>
            <a:ext cx="8784976" cy="48245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507288" cy="5865515"/>
          </a:xfrm>
        </p:spPr>
        <p:txBody>
          <a:bodyPr/>
          <a:lstStyle/>
          <a:p>
            <a:pPr>
              <a:buNone/>
            </a:pPr>
            <a:r>
              <a:rPr lang="en-IN" b="1" u="sng" dirty="0" err="1" smtClean="0"/>
              <a:t>Memu</a:t>
            </a:r>
            <a:r>
              <a:rPr lang="en-IN" b="1" u="sng" dirty="0" smtClean="0"/>
              <a:t> page</a:t>
            </a:r>
            <a:r>
              <a:rPr lang="en-IN" b="1" dirty="0" smtClean="0"/>
              <a:t>: </a:t>
            </a:r>
            <a:r>
              <a:rPr lang="en-IN" dirty="0" smtClean="0"/>
              <a:t>(continue)</a:t>
            </a:r>
            <a:endParaRPr lang="en-US" dirty="0"/>
          </a:p>
        </p:txBody>
      </p:sp>
      <p:pic>
        <p:nvPicPr>
          <p:cNvPr id="4" name="Picture 3" descr="Screenshot (136).png"/>
          <p:cNvPicPr>
            <a:picLocks noChangeAspect="1"/>
          </p:cNvPicPr>
          <p:nvPr/>
        </p:nvPicPr>
        <p:blipFill>
          <a:blip r:embed="rId2" cstate="print"/>
          <a:stretch>
            <a:fillRect/>
          </a:stretch>
        </p:blipFill>
        <p:spPr>
          <a:xfrm>
            <a:off x="179512" y="858504"/>
            <a:ext cx="8784976" cy="53788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507288" cy="5865515"/>
          </a:xfrm>
        </p:spPr>
        <p:txBody>
          <a:bodyPr/>
          <a:lstStyle/>
          <a:p>
            <a:pPr>
              <a:buNone/>
            </a:pPr>
            <a:r>
              <a:rPr lang="en-IN" b="1" u="sng" dirty="0" err="1" smtClean="0"/>
              <a:t>Memu</a:t>
            </a:r>
            <a:r>
              <a:rPr lang="en-IN" b="1" u="sng" dirty="0" smtClean="0"/>
              <a:t> page:</a:t>
            </a:r>
            <a:endParaRPr lang="en-US" b="1" u="sng" dirty="0" smtClean="0"/>
          </a:p>
          <a:p>
            <a:pPr>
              <a:buNone/>
            </a:pPr>
            <a:endParaRPr lang="en-US" dirty="0"/>
          </a:p>
        </p:txBody>
      </p:sp>
      <p:pic>
        <p:nvPicPr>
          <p:cNvPr id="4" name="Picture 3" descr="Screenshot (137).png"/>
          <p:cNvPicPr>
            <a:picLocks noChangeAspect="1"/>
          </p:cNvPicPr>
          <p:nvPr/>
        </p:nvPicPr>
        <p:blipFill>
          <a:blip r:embed="rId2" cstate="print"/>
          <a:stretch>
            <a:fillRect/>
          </a:stretch>
        </p:blipFill>
        <p:spPr>
          <a:xfrm>
            <a:off x="179512" y="858504"/>
            <a:ext cx="8784976" cy="53067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226</Words>
  <Application>Microsoft Office PowerPoint</Application>
  <PresentationFormat>On-screen Show (4:3)</PresentationFormat>
  <Paragraphs>57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CONTENT</vt:lpstr>
      <vt:lpstr>INTRUDCTION </vt:lpstr>
      <vt:lpstr>Requirements for Implementation </vt:lpstr>
      <vt:lpstr>Containing Pages</vt:lpstr>
      <vt:lpstr>Slide 6</vt:lpstr>
      <vt:lpstr>RESULTS</vt:lpstr>
      <vt:lpstr>Slide 8</vt:lpstr>
      <vt:lpstr>Slide 9</vt:lpstr>
      <vt:lpstr>Slide 10</vt:lpstr>
      <vt:lpstr>Slide 11</vt:lpstr>
      <vt:lpstr>CONCLUSION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PAGE ON CAFE</dc:title>
  <dc:creator>Gireesh P</dc:creator>
  <cp:lastModifiedBy>Gireesh P</cp:lastModifiedBy>
  <cp:revision>42</cp:revision>
  <dcterms:created xsi:type="dcterms:W3CDTF">2021-08-04T03:47:21Z</dcterms:created>
  <dcterms:modified xsi:type="dcterms:W3CDTF">2021-08-10T05:18:25Z</dcterms:modified>
</cp:coreProperties>
</file>