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3B277D4-C7AF-40AC-96AD-0A4DE09D3A8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CT - 3 Tableau Mini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F15F5AD-1745-4CED-A9BF-6051128236E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12-05-2024 19:36:44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 4 = Top 5 Wicket Takers(Team wise)" id="10" name="slide10">
            <a:extLst>
              <a:ext uri="{FF2B5EF4-FFF2-40B4-BE49-F238E27FC236}">
                <a16:creationId xmlns:a16="http://schemas.microsoft.com/office/drawing/2014/main" id="{95F5B2B3-0A34-4AAA-9DA2-3000AA57AE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7" y="0"/>
            <a:ext cx="10106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 4 - Top 5 Run Scorers" id="11" name="slide11">
            <a:extLst>
              <a:ext uri="{FF2B5EF4-FFF2-40B4-BE49-F238E27FC236}">
                <a16:creationId xmlns:a16="http://schemas.microsoft.com/office/drawing/2014/main" id="{5EEFBDC5-3FB1-4832-8B9D-33B1F39134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0" y="0"/>
            <a:ext cx="10366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ange Cap(each team)" id="12" name="slide12">
            <a:extLst>
              <a:ext uri="{FF2B5EF4-FFF2-40B4-BE49-F238E27FC236}">
                <a16:creationId xmlns:a16="http://schemas.microsoft.com/office/drawing/2014/main" id="{CDB3C231-710B-4AF3-AB76-02CC4150B6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5" y="0"/>
            <a:ext cx="1085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Purple cap (each team)" id="13" name="slide13">
            <a:extLst>
              <a:ext uri="{FF2B5EF4-FFF2-40B4-BE49-F238E27FC236}">
                <a16:creationId xmlns:a16="http://schemas.microsoft.com/office/drawing/2014/main" id="{562CB3ED-97C8-4768-BF2A-91E2CB19C8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5" y="0"/>
            <a:ext cx="1085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L Team wise dashborad" id="14" name="slide14">
            <a:extLst>
              <a:ext uri="{FF2B5EF4-FFF2-40B4-BE49-F238E27FC236}">
                <a16:creationId xmlns:a16="http://schemas.microsoft.com/office/drawing/2014/main" id="{4CB98701-5666-4C3C-922F-B10C72534D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trophies" id="15" name="slide15">
            <a:extLst>
              <a:ext uri="{FF2B5EF4-FFF2-40B4-BE49-F238E27FC236}">
                <a16:creationId xmlns:a16="http://schemas.microsoft.com/office/drawing/2014/main" id="{29CDF4AC-A29F-40D9-806F-E1D79B966F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54" y="0"/>
            <a:ext cx="10569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 winners and runners up" id="16" name="slide16">
            <a:extLst>
              <a:ext uri="{FF2B5EF4-FFF2-40B4-BE49-F238E27FC236}">
                <a16:creationId xmlns:a16="http://schemas.microsoft.com/office/drawing/2014/main" id="{70899538-D76B-49A1-A8E2-F6D7D2A1A9E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54" y="0"/>
            <a:ext cx="10569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ners and Runnners Dashboard" id="17" name="slide17">
            <a:extLst>
              <a:ext uri="{FF2B5EF4-FFF2-40B4-BE49-F238E27FC236}">
                <a16:creationId xmlns:a16="http://schemas.microsoft.com/office/drawing/2014/main" id="{54E85D84-4003-453C-819F-A90C443597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Run Scorers " id="2" name="slide2">
            <a:extLst>
              <a:ext uri="{FF2B5EF4-FFF2-40B4-BE49-F238E27FC236}">
                <a16:creationId xmlns:a16="http://schemas.microsoft.com/office/drawing/2014/main" id="{26BFFC8A-8182-4706-AAC8-BA19D22924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" y="0"/>
            <a:ext cx="10316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Top N Wicket Takers " id="3" name="slide3">
            <a:extLst>
              <a:ext uri="{FF2B5EF4-FFF2-40B4-BE49-F238E27FC236}">
                <a16:creationId xmlns:a16="http://schemas.microsoft.com/office/drawing/2014/main" id="{F6CE0E3B-75D2-4261-B7D1-E8CE3EDBC3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7" y="0"/>
            <a:ext cx="10106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Strike Rates" id="4" name="slide4">
            <a:extLst>
              <a:ext uri="{FF2B5EF4-FFF2-40B4-BE49-F238E27FC236}">
                <a16:creationId xmlns:a16="http://schemas.microsoft.com/office/drawing/2014/main" id="{6489D199-7C7B-4DA9-9364-F6B69DEE4D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" y="0"/>
            <a:ext cx="10316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Economic Bowlers" id="5" name="slide5">
            <a:extLst>
              <a:ext uri="{FF2B5EF4-FFF2-40B4-BE49-F238E27FC236}">
                <a16:creationId xmlns:a16="http://schemas.microsoft.com/office/drawing/2014/main" id="{024A64BB-FE65-42E5-8286-03E75B514B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19" y="0"/>
            <a:ext cx="10130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bowling performance (in terms of no of wickets per match) " id="6" name="slide6">
            <a:extLst>
              <a:ext uri="{FF2B5EF4-FFF2-40B4-BE49-F238E27FC236}">
                <a16:creationId xmlns:a16="http://schemas.microsoft.com/office/drawing/2014/main" id="{DC406B4C-20B2-420D-85D4-2D38099A81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95450"/>
            <a:ext cx="11734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Total win percentage " id="7" name="slide7">
            <a:extLst>
              <a:ext uri="{FF2B5EF4-FFF2-40B4-BE49-F238E27FC236}">
                <a16:creationId xmlns:a16="http://schemas.microsoft.com/office/drawing/2014/main" id="{790029FA-04D7-4EAA-B149-0465A734A1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5" y="0"/>
            <a:ext cx="1085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 2 -Win percentage at Home" id="8" name="slide8">
            <a:extLst>
              <a:ext uri="{FF2B5EF4-FFF2-40B4-BE49-F238E27FC236}">
                <a16:creationId xmlns:a16="http://schemas.microsoft.com/office/drawing/2014/main" id="{3A6F5621-380F-4B74-82F0-4C79A89855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5" y="0"/>
            <a:ext cx="1085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 3 - Away win Pecentage" id="9" name="slide9">
            <a:extLst>
              <a:ext uri="{FF2B5EF4-FFF2-40B4-BE49-F238E27FC236}">
                <a16:creationId xmlns:a16="http://schemas.microsoft.com/office/drawing/2014/main" id="{36D2669A-6FFA-489A-8106-71818D7861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5" y="0"/>
            <a:ext cx="1085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2024-05-12T14:07:01Z</dcterms:created>
  <dcterms:modified xsi:type="dcterms:W3CDTF">2024-05-12T14:07:01Z</dcterms:modified>
</cp:coreProperties>
</file>