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3" r:id="rId10"/>
    <p:sldId id="271" r:id="rId11"/>
    <p:sldId id="272" r:id="rId12"/>
    <p:sldId id="273" r:id="rId13"/>
    <p:sldId id="274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715"/>
  </p:normalViewPr>
  <p:slideViewPr>
    <p:cSldViewPr>
      <p:cViewPr varScale="1">
        <p:scale>
          <a:sx n="86" d="100"/>
          <a:sy n="86" d="100"/>
        </p:scale>
        <p:origin x="6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c0CcUaPjhS-o48zLZVJab0S-SmPx9E5/view?usp=sha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2800" y="3453286"/>
            <a:ext cx="616674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 smtClean="0">
                <a:latin typeface="Trebuchet MS"/>
                <a:cs typeface="Trebuchet MS"/>
              </a:rPr>
              <a:t>Sathishkumar</a:t>
            </a:r>
            <a:r>
              <a:rPr lang="en-US" sz="3200" dirty="0" smtClean="0">
                <a:latin typeface="Trebuchet MS"/>
                <a:cs typeface="Trebuchet MS"/>
              </a:rPr>
              <a:t> VM  </a:t>
            </a:r>
            <a:r>
              <a:rPr lang="en-US" sz="3200" dirty="0">
                <a:latin typeface="Trebuchet MS"/>
                <a:cs typeface="Trebuchet MS"/>
              </a:rPr>
              <a:t>|  2021506314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4266044"/>
            <a:ext cx="27355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0815A5C2-302D-F8C1-3DBA-B895494E20EC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094276E9-AA4B-AC51-9EDE-EF288710035D}"/>
              </a:ext>
            </a:extLst>
          </p:cNvPr>
          <p:cNvSpPr txBox="1"/>
          <p:nvPr/>
        </p:nvSpPr>
        <p:spPr>
          <a:xfrm>
            <a:off x="739774" y="228600"/>
            <a:ext cx="238442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MADRAS INSTITUTE OF TECHNOLOGY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WHO ARE THE END USERS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CUSTOMER SERVICE ANALYSIS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Companies in customer service fields could use the model to analyze customer reviews, emails, or chat conversations to understand customer sentiment.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ENTERTAINMENT INDUSTRY: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 could be used in applications like sentiment analysis of social media feedback to gauge audience reception.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MENTAL HEALTHING SYSTEM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Mental health professionals could incorporate the model into applications to analyze user-generated content and potentially flag indicators of distress or emotional crisis.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16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/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tackles the challenge of automatically understanding emotions from written text data. It accomplishes this by developing a machine learning model, specifically a Bidirectional Long Short-Term Memory (LSTM) network. This model is trained on a dataset labeled with various emotions (anger, fear, happiness, love, sadness, surprise) and can then analyze new text data to predict the most likely emotion being conveyed.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4097FF14-1EAF-EBE2-BF98-F1E469BDA766}"/>
              </a:ext>
            </a:extLst>
          </p:cNvPr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948EFBC-3C8D-9DDE-DF87-5A28CAE4283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7AF21E0-B02E-8620-4861-84C14760C2E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2371E0DC-F548-6E9E-A525-04A342C27B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85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/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VALUE PROPOSITION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emotion prediction technology offers significant value across various fields. Here's how it benefits different stakeholders: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Businesses, Individuals, Researchers.</a:t>
            </a:r>
          </a:p>
          <a:p>
            <a:pPr marL="355600" lvl="3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ADDITIONAL CONSIDERATIONS : 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Ethical Implications 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It's crucial to use this      technology responsibly and transparently, considering  potential biases and respecting user privacy.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     ii.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Accuracy and Limitations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model's accuracy depends on training data quality and may not perfectly capture complex emotions or sarcasm.</a:t>
            </a:r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F7E55BF2-5FD4-B5E8-906D-82A53FB6651D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07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THE WOW IN THE SOLUTION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BEYOND BASIC SENTIMENT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It goes beyond traditional sentiment analysis (positive, negative, neutral) by pinpointing specific emotions like anger, fear, happiness, and more. This nuanced understanding allows for a more targeted and insightful response.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AUTOMATES EMOTIONAL INTELLIGENCE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Traditionally, guessing emotions from text relied on human expertise, which can be time-consuming and subjective. This model automates this process, offering a scalable and objective way to analyze emotional undercurrents in large datasets.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0622C968-2D63-4320-7B7E-B5B033F877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RESULT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We can use the trained model to predict emotions for new text data.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1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"I am very happy and joyful today" - Predicted Emotion: Happy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2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"He is an arrogant and rude person" - Predicted Emotion: Anger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3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"The teacher is intimidating and scary" - Predicted Emotion: Fear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4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missing your presence" - Predicted Emotion: Sadness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CONCLUSION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successfully built a Bidirectional LSTM model for emotion prediction in text data, achieving an accuracy of 87% =&gt; (8774464119291705).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algn="l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FUTURE WORK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Hyperparameter Tuning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Further optimize the model's performance by fine-tuning various parameters.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Ensemble Learning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Combine multiple models for more robust and reliable predictions.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Advanced Text Preprocessing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Explore techniques like incorporating sentiment lexicons for richer emotional understanding.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221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QUESTIONS AND DISCUSSION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50480" y="1981200"/>
            <a:ext cx="6846571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We welcome your questions and open the floor for discussion on emotion prediction with text data and potential applications of this technology.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mtClean="0">
                <a:solidFill>
                  <a:srgbClr val="2D936B"/>
                </a:solidFill>
                <a:latin typeface="Trebuchet MS"/>
                <a:cs typeface="Trebuchet MS"/>
              </a:rPr>
              <a:t>DEMO:</a:t>
            </a:r>
            <a:r>
              <a:rPr lang="en-US" sz="2400" b="1" smtClean="0">
                <a:solidFill>
                  <a:srgbClr val="2D936B"/>
                </a:solidFill>
                <a:latin typeface="Trebuchet MS"/>
                <a:cs typeface="Trebuchet MS"/>
                <a:hlinkClick r:id="rId3"/>
              </a:rPr>
              <a:t>https</a:t>
            </a: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  <a:hlinkClick r:id="rId3"/>
              </a:rPr>
              <a:t>://drive.google.com/file/d/1nc0CcUaPjhS-o48zLZVJab0S-SmPx9E5/</a:t>
            </a:r>
            <a:r>
              <a:rPr lang="en-US" sz="2400" b="1" dirty="0" err="1" smtClean="0">
                <a:solidFill>
                  <a:srgbClr val="2D936B"/>
                </a:solidFill>
                <a:latin typeface="Trebuchet MS"/>
                <a:cs typeface="Trebuchet MS"/>
                <a:hlinkClick r:id="rId3"/>
              </a:rPr>
              <a:t>view?usp</a:t>
            </a: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  <a:hlinkClick r:id="rId3"/>
              </a:rPr>
              <a:t>=sharing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56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0622" y="2157427"/>
            <a:ext cx="9764395" cy="185018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500" dirty="0"/>
              <a:t>EMOTION PREDICTION</a:t>
            </a:r>
            <a:br>
              <a:rPr lang="en-US" sz="4500" dirty="0"/>
            </a:br>
            <a:r>
              <a:rPr lang="en-US" sz="4500" dirty="0"/>
              <a:t>FROM TEXT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5DE9DA0F-DEEA-4363-B70E-293B4A1E365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D3F38716-5E33-F942-73E7-C149DA90E543}"/>
              </a:ext>
            </a:extLst>
          </p:cNvPr>
          <p:cNvSpPr txBox="1">
            <a:spLocks/>
          </p:cNvSpPr>
          <p:nvPr/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93675">
              <a:spcBef>
                <a:spcPts val="130"/>
              </a:spcBef>
            </a:pPr>
            <a:r>
              <a:rPr lang="en-US" sz="4250" dirty="0"/>
              <a:t>AGENDA</a:t>
            </a: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79663DD-B6CE-C965-E473-09BE0A0E5181}"/>
              </a:ext>
            </a:extLst>
          </p:cNvPr>
          <p:cNvSpPr txBox="1"/>
          <p:nvPr/>
        </p:nvSpPr>
        <p:spPr>
          <a:xfrm>
            <a:off x="2661550" y="1526587"/>
            <a:ext cx="53366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Introduction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Dataset Overview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Architecture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Evaluation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Who are the End Users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and Value Proposition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The Wow in the Solution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Result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Conclusion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Questions and Discussion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07374E6-2311-B3D9-07AE-5E37099BBF72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INTRODUCTION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0536263-4AFD-8932-C11F-D6375299D991}"/>
              </a:ext>
            </a:extLst>
          </p:cNvPr>
          <p:cNvSpPr txBox="1"/>
          <p:nvPr/>
        </p:nvSpPr>
        <p:spPr>
          <a:xfrm>
            <a:off x="1144904" y="1769204"/>
            <a:ext cx="7860983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Unveiling Emotions in Text :</a:t>
            </a:r>
            <a:r>
              <a:rPr lang="en-US" sz="2400" dirty="0">
                <a:latin typeface="Trebuchet MS"/>
                <a:cs typeface="Trebuchet MS"/>
              </a:rPr>
              <a:t> Harnessing AI for Deeper Understanding.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Emotion Prediction from Text </a:t>
            </a:r>
            <a:r>
              <a:rPr lang="en-US" sz="2400" dirty="0">
                <a:latin typeface="Trebuchet MS"/>
                <a:cs typeface="Trebuchet MS"/>
              </a:rPr>
              <a:t>Using Deep Learning and Natural Language Processing.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This project builds a machine learning model to automatically classify emotions from text data.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Long Short-Term Memory (LSTM) </a:t>
            </a:r>
            <a:r>
              <a:rPr lang="en-US" sz="2400" dirty="0">
                <a:latin typeface="Trebuchet MS"/>
                <a:cs typeface="Trebuchet MS"/>
              </a:rPr>
              <a:t>and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Text Preprocessing </a:t>
            </a:r>
            <a:r>
              <a:rPr lang="en-US" sz="2400" dirty="0">
                <a:latin typeface="Trebuchet MS"/>
                <a:cs typeface="Trebuchet MS"/>
              </a:rPr>
              <a:t>were the Deep Learning technique and Natural Language Processing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6808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OVERVIEW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Used Dataset 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(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Emotion_final.csv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).</a:t>
            </a:r>
            <a:endParaRPr lang="en-US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The data comes with the Emotion and Text from the dataset.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It contains text snippets labeled with six emotions: anger, fear, happiness, love, sadness, and surprise.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PREPROCESSING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CLEANING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Removes noise like special characters and converts text to lowercase for consistency.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TOKENIZATION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Splits the text into individual words to prepare them for analysis.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STOP WORD REMOVAL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Eliminates common words that don't hold emotional meaning (e.g., "the", "a").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ONE-HOT ENCODING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Encoding: Converts each word into a vector representing its presence or absence in the vocabulary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PADDING : </a:t>
            </a:r>
            <a:r>
              <a:rPr lang="en-US" sz="2400" dirty="0">
                <a:latin typeface="Trebuchet MS"/>
                <a:cs typeface="Trebuchet MS"/>
              </a:rPr>
              <a:t>Ensures all text sequences have the same length for consistent model input.</a:t>
            </a: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ARCHITECTURE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7EE5D2E-DA74-E88F-903B-201AB6F44AAC}"/>
              </a:ext>
            </a:extLst>
          </p:cNvPr>
          <p:cNvSpPr txBox="1"/>
          <p:nvPr/>
        </p:nvSpPr>
        <p:spPr>
          <a:xfrm>
            <a:off x="1144904" y="1769204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EMBEDDING LAYER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Learns dense vector representations for words, capturing semantic relationships.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LSTM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Analyzes the text sequence in both directions (forward and backward) to grasp contextual information.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DROPOUT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Introduce randomness to prevent the model from overfitting to the training data.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DENSE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Process the extracted features from the LSTM and classify emotions using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softmax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288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TRAINING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ADAM OPTIMIZER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Efficiently adjusts the model's weights to minimize the loss function and improve prediction accuracy.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LEARNING RATE TURNING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Calibrates the learning rate to control how quickly the model learns, preventing issues like getting stuck in local minima.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MODEL CHECKPOINTING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Saves the model with the best performance on the validation set to ensure we don't lose progress.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F98853-8083-F029-1EC3-FBD88F24B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EVALUATION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0CFD7BD-9BAE-843D-9984-ED5C0183AA4E}"/>
              </a:ext>
            </a:extLst>
          </p:cNvPr>
          <p:cNvSpPr txBox="1"/>
          <p:nvPr/>
        </p:nvSpPr>
        <p:spPr>
          <a:xfrm>
            <a:off x="1144904" y="1752600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ACCURACY: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Measures the overall proportion of correctly classified emotions.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LOSS FUNCTION: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Indicates how well the model's predictions align with the true emotions (lower loss is better).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REPORT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Provides detailed statistics for each emotion class, including precision, recall, and F1-score.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MATRIX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Visualizes the distribution of correct and incorrect predictions across different emotions.</a:t>
            </a: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1D6DE002-4C32-AD58-13D6-66D210A71566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1038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EMOTION PREDICTION FROM TEXT</vt:lpstr>
      <vt:lpstr>PowerPoint Presentation</vt:lpstr>
      <vt:lpstr>INTRODUCTION</vt:lpstr>
      <vt:lpstr>DATASET OVERVIEW</vt:lpstr>
      <vt:lpstr>DATASET PREPROCESSING</vt:lpstr>
      <vt:lpstr> MODEL ARCHITECTURE</vt:lpstr>
      <vt:lpstr> MODEL TRAINING</vt:lpstr>
      <vt:lpstr> MODEL EVALUATION</vt:lpstr>
      <vt:lpstr>WHO ARE THE END USERS</vt:lpstr>
      <vt:lpstr>SOLUTION AND VALUE PROPOSITION </vt:lpstr>
      <vt:lpstr>SOLUTION AND VALUE PROPOSITION </vt:lpstr>
      <vt:lpstr>THE WOW IN THE SOLUTION</vt:lpstr>
      <vt:lpstr>RESULT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11</cp:revision>
  <dcterms:created xsi:type="dcterms:W3CDTF">2024-04-04T14:29:26Z</dcterms:created>
  <dcterms:modified xsi:type="dcterms:W3CDTF">2024-04-29T05:45:53Z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