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58D008-CA7E-4092-86C6-B623DDCDCD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Expenditures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82413E-26F5-4919-BABF-5C3B454C9F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6/27/2020 11:53:50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2" name="slide2">
            <a:extLst>
              <a:ext uri="{FF2B5EF4-FFF2-40B4-BE49-F238E27FC236}">
                <a16:creationId xmlns:a16="http://schemas.microsoft.com/office/drawing/2014/main" id="{029E7EA9-7938-45DA-BBBE-3D331D90B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85" y="0"/>
            <a:ext cx="9724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Chart" id="3" name="slide3">
            <a:extLst>
              <a:ext uri="{FF2B5EF4-FFF2-40B4-BE49-F238E27FC236}">
                <a16:creationId xmlns:a16="http://schemas.microsoft.com/office/drawing/2014/main" id="{DEA625CC-A8A7-4134-87CA-73131BF50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33450"/>
            <a:ext cx="9867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Areachart" id="4" name="slide4">
            <a:extLst>
              <a:ext uri="{FF2B5EF4-FFF2-40B4-BE49-F238E27FC236}">
                <a16:creationId xmlns:a16="http://schemas.microsoft.com/office/drawing/2014/main" id="{698EF6D0-21A6-474A-B0F1-62F7508ED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28712"/>
            <a:ext cx="112585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 Chart" id="5" name="slide5">
            <a:extLst>
              <a:ext uri="{FF2B5EF4-FFF2-40B4-BE49-F238E27FC236}">
                <a16:creationId xmlns:a16="http://schemas.microsoft.com/office/drawing/2014/main" id="{1E07B5EE-00C8-4E49-BEA2-FF518CB56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857250"/>
            <a:ext cx="9629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2020-06-27T18:53:50Z</dcterms:created>
  <dcterms:modified xsi:type="dcterms:W3CDTF">2020-06-27T18:53:50Z</dcterms:modified>
</cp:coreProperties>
</file>