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02" r:id="rId3"/>
    <p:sldMasterId id="2147483716" r:id="rId4"/>
    <p:sldMasterId id="2147483730" r:id="rId5"/>
    <p:sldMasterId id="2147483744" r:id="rId6"/>
  </p:sldMasterIdLst>
  <p:notesMasterIdLst>
    <p:notesMasterId r:id="rId23"/>
  </p:notesMasterIdLst>
  <p:sldIdLst>
    <p:sldId id="257" r:id="rId7"/>
    <p:sldId id="259" r:id="rId8"/>
    <p:sldId id="263" r:id="rId9"/>
    <p:sldId id="265" r:id="rId10"/>
    <p:sldId id="282" r:id="rId11"/>
    <p:sldId id="295" r:id="rId12"/>
    <p:sldId id="272" r:id="rId13"/>
    <p:sldId id="287" r:id="rId14"/>
    <p:sldId id="289" r:id="rId15"/>
    <p:sldId id="279" r:id="rId16"/>
    <p:sldId id="280" r:id="rId17"/>
    <p:sldId id="293" r:id="rId18"/>
    <p:sldId id="296" r:id="rId19"/>
    <p:sldId id="286"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BA5850-0523-477A-AC63-57C7C3A1D2E2}" type="datetimeFigureOut">
              <a:rPr lang="en-US" smtClean="0"/>
              <a:t>9/7/2023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D6C7E-D70A-4FD7-AB4F-81ADEDF5D507}" type="slidenum">
              <a:rPr lang="en-US" smtClean="0"/>
              <a:t>‹#›</a:t>
            </a:fld>
            <a:endParaRPr lang="en-US"/>
          </a:p>
        </p:txBody>
      </p:sp>
    </p:spTree>
    <p:extLst>
      <p:ext uri="{BB962C8B-B14F-4D97-AF65-F5344CB8AC3E}">
        <p14:creationId xmlns:p14="http://schemas.microsoft.com/office/powerpoint/2010/main" val="18991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fld id="{A70D330F-E447-4200-9617-1EAD517640D9}" type="slidenum">
              <a:rPr lang="en-US" altLang="en-US" sz="1200">
                <a:solidFill>
                  <a:prstClr val="black"/>
                </a:solidFill>
              </a:rPr>
              <a:pPr/>
              <a:t>2</a:t>
            </a:fld>
            <a:endParaRPr lang="en-US" altLang="en-US" sz="120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11</a:t>
            </a:fld>
            <a:endParaRPr lang="en-US" altLang="en-US" sz="120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12</a:t>
            </a:fld>
            <a:endParaRPr lang="en-US" altLang="en-US" sz="1200">
              <a:solidFill>
                <a:prstClr val="black"/>
              </a:solidFill>
            </a:endParaRPr>
          </a:p>
        </p:txBody>
      </p:sp>
    </p:spTree>
    <p:extLst>
      <p:ext uri="{BB962C8B-B14F-4D97-AF65-F5344CB8AC3E}">
        <p14:creationId xmlns:p14="http://schemas.microsoft.com/office/powerpoint/2010/main" val="12229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13</a:t>
            </a:fld>
            <a:endParaRPr lang="en-US" altLang="en-US" sz="1200">
              <a:solidFill>
                <a:prstClr val="black"/>
              </a:solidFill>
            </a:endParaRPr>
          </a:p>
        </p:txBody>
      </p:sp>
    </p:spTree>
    <p:extLst>
      <p:ext uri="{BB962C8B-B14F-4D97-AF65-F5344CB8AC3E}">
        <p14:creationId xmlns:p14="http://schemas.microsoft.com/office/powerpoint/2010/main" val="351667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14</a:t>
            </a:fld>
            <a:endParaRPr lang="en-US" altLang="en-US" sz="120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9FE59506-50DB-44E7-9445-6F1DF062D462}" type="slidenum">
              <a:rPr lang="en-US" altLang="en-US" sz="1200">
                <a:solidFill>
                  <a:srgbClr val="000000"/>
                </a:solidFill>
              </a:rPr>
              <a:pPr>
                <a:buFontTx/>
                <a:buChar char="•"/>
              </a:pPr>
              <a:t>15</a:t>
            </a:fld>
            <a:endParaRPr lang="en-US" altLang="en-US" sz="12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idx="4294967295"/>
          </p:nvPr>
        </p:nvSpPr>
        <p:spPr bwMode="auto">
          <a:ln>
            <a:solidFill>
              <a:srgbClr val="000000"/>
            </a:solidFill>
            <a:miter lim="800000"/>
            <a:headEnd/>
            <a:tailEnd/>
          </a:ln>
        </p:spPr>
      </p:sp>
      <p:sp>
        <p:nvSpPr>
          <p:cNvPr id="5632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US" altLang="en-US"/>
          </a:p>
        </p:txBody>
      </p:sp>
      <p:sp>
        <p:nvSpPr>
          <p:cNvPr id="563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B8BC6A1B-F924-492C-8C09-8625DEF3817F}" type="slidenum">
              <a:rPr lang="en-US" altLang="en-US" sz="1200">
                <a:solidFill>
                  <a:prstClr val="black"/>
                </a:solidFill>
              </a:rPr>
              <a:pPr>
                <a:buFontTx/>
                <a:buChar char="•"/>
              </a:pPr>
              <a:t>16</a:t>
            </a:fld>
            <a:endParaRPr lang="en-US" alt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E9D07176-702C-4EFC-96F2-3D1434F2D509}" type="slidenum">
              <a:rPr lang="en-US" altLang="en-US" sz="1200">
                <a:solidFill>
                  <a:prstClr val="black"/>
                </a:solidFill>
              </a:rPr>
              <a:pPr>
                <a:buFontTx/>
                <a:buChar char="•"/>
              </a:pPr>
              <a:t>3</a:t>
            </a:fld>
            <a:endParaRPr lang="en-US" alt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4</a:t>
            </a:fld>
            <a:endParaRPr lang="en-US" altLang="en-U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5</a:t>
            </a:fld>
            <a:endParaRPr lang="en-US" altLang="en-US"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6</a:t>
            </a:fld>
            <a:endParaRPr lang="en-US" altLang="en-US" sz="1200">
              <a:solidFill>
                <a:prstClr val="black"/>
              </a:solidFill>
            </a:endParaRPr>
          </a:p>
        </p:txBody>
      </p:sp>
    </p:spTree>
    <p:extLst>
      <p:ext uri="{BB962C8B-B14F-4D97-AF65-F5344CB8AC3E}">
        <p14:creationId xmlns:p14="http://schemas.microsoft.com/office/powerpoint/2010/main" val="3831265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7</a:t>
            </a:fld>
            <a:endParaRPr lang="en-US" altLang="en-US" sz="120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8</a:t>
            </a:fld>
            <a:endParaRPr lang="en-US" altLang="en-US" sz="1200">
              <a:solidFill>
                <a:prstClr val="black"/>
              </a:solidFill>
            </a:endParaRPr>
          </a:p>
        </p:txBody>
      </p:sp>
    </p:spTree>
    <p:extLst>
      <p:ext uri="{BB962C8B-B14F-4D97-AF65-F5344CB8AC3E}">
        <p14:creationId xmlns:p14="http://schemas.microsoft.com/office/powerpoint/2010/main" val="285761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9</a:t>
            </a:fld>
            <a:endParaRPr lang="en-US" altLang="en-US" sz="1200">
              <a:solidFill>
                <a:prstClr val="black"/>
              </a:solidFill>
            </a:endParaRPr>
          </a:p>
        </p:txBody>
      </p:sp>
    </p:spTree>
    <p:extLst>
      <p:ext uri="{BB962C8B-B14F-4D97-AF65-F5344CB8AC3E}">
        <p14:creationId xmlns:p14="http://schemas.microsoft.com/office/powerpoint/2010/main" val="379806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buFontTx/>
              <a:buChar char="•"/>
            </a:pPr>
            <a:fld id="{5DB7B1E3-D6AD-40DD-A9BB-918FF3BB1C1B}" type="slidenum">
              <a:rPr lang="en-US" altLang="en-US" sz="1200">
                <a:solidFill>
                  <a:prstClr val="black"/>
                </a:solidFill>
              </a:rPr>
              <a:pPr>
                <a:buFontTx/>
                <a:buChar char="•"/>
              </a:pPr>
              <a:t>10</a:t>
            </a:fld>
            <a:endParaRPr lang="en-US" alt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3"/>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lIns="81628" tIns="40814" rIns="81628" bIns="40814"/>
          <a:lstStyle>
            <a:lvl1pPr marL="0" indent="0" algn="ctr">
              <a:buNone/>
              <a:defRPr/>
            </a:lvl1pPr>
            <a:lvl2pPr marL="408144" indent="0" algn="ctr">
              <a:buNone/>
              <a:defRPr/>
            </a:lvl2pPr>
            <a:lvl3pPr marL="816289" indent="0" algn="ctr">
              <a:buNone/>
              <a:defRPr/>
            </a:lvl3pPr>
            <a:lvl4pPr marL="1224432" indent="0" algn="ctr">
              <a:buNone/>
              <a:defRPr/>
            </a:lvl4pPr>
            <a:lvl5pPr marL="1632577" indent="0" algn="ctr">
              <a:buNone/>
              <a:defRPr/>
            </a:lvl5pPr>
            <a:lvl6pPr marL="2040721" indent="0" algn="ctr">
              <a:buNone/>
              <a:defRPr/>
            </a:lvl6pPr>
            <a:lvl7pPr marL="2448866" indent="0" algn="ctr">
              <a:buNone/>
              <a:defRPr/>
            </a:lvl7pPr>
            <a:lvl8pPr marL="2857010" indent="0" algn="ctr">
              <a:buNone/>
              <a:defRPr/>
            </a:lvl8pPr>
            <a:lvl9pPr marL="3265154" indent="0" algn="ctr">
              <a:buNone/>
              <a:defRPr/>
            </a:lvl9pPr>
          </a:lstStyle>
          <a:p>
            <a:r>
              <a:rPr lang="en-US" noProof="1"/>
              <a:t>Click to edit Master subtitle style</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1BE549B-8D51-4B98-9891-30943CFF229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95709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14DF8AD7-3B11-4CA2-9A7C-9AE50FA13B63}"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2198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B90AB046-8ED5-4AC2-AD8E-07C9F5E5C029}"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103446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63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160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3"/>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lIns="81628" tIns="40814" rIns="81628" bIns="40814"/>
          <a:lstStyle>
            <a:lvl1pPr marL="0" indent="0" algn="ctr">
              <a:buNone/>
              <a:defRPr/>
            </a:lvl1pPr>
            <a:lvl2pPr marL="408144" indent="0" algn="ctr">
              <a:buNone/>
              <a:defRPr/>
            </a:lvl2pPr>
            <a:lvl3pPr marL="816289" indent="0" algn="ctr">
              <a:buNone/>
              <a:defRPr/>
            </a:lvl3pPr>
            <a:lvl4pPr marL="1224432" indent="0" algn="ctr">
              <a:buNone/>
              <a:defRPr/>
            </a:lvl4pPr>
            <a:lvl5pPr marL="1632577" indent="0" algn="ctr">
              <a:buNone/>
              <a:defRPr/>
            </a:lvl5pPr>
            <a:lvl6pPr marL="2040721" indent="0" algn="ctr">
              <a:buNone/>
              <a:defRPr/>
            </a:lvl6pPr>
            <a:lvl7pPr marL="2448866" indent="0" algn="ctr">
              <a:buNone/>
              <a:defRPr/>
            </a:lvl7pPr>
            <a:lvl8pPr marL="2857010" indent="0" algn="ctr">
              <a:buNone/>
              <a:defRPr/>
            </a:lvl8pPr>
            <a:lvl9pPr marL="3265154" indent="0" algn="ctr">
              <a:buNone/>
              <a:defRPr/>
            </a:lvl9pPr>
          </a:lstStyle>
          <a:p>
            <a:r>
              <a:rPr lang="en-US" noProof="1"/>
              <a:t>Click to edit Master subtitle style</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1BE549B-8D51-4B98-9891-30943CFF229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03865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1143000"/>
          </a:xfrm>
        </p:spPr>
        <p:txBody>
          <a:bodyPr/>
          <a:lstStyle/>
          <a:p>
            <a:r>
              <a:rPr lang="en-US" noProof="1"/>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C5B369D0-3F32-4434-A0FE-5675DD049330}"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829838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600" b="1" cap="all"/>
            </a:lvl1pPr>
          </a:lstStyle>
          <a:p>
            <a:r>
              <a:rPr lang="en-US" noProof="1"/>
              <a:t>Click to edit Master title style</a:t>
            </a:r>
          </a:p>
        </p:txBody>
      </p:sp>
      <p:sp>
        <p:nvSpPr>
          <p:cNvPr id="3" name="Text Placeholder 2"/>
          <p:cNvSpPr>
            <a:spLocks noGrp="1"/>
          </p:cNvSpPr>
          <p:nvPr>
            <p:ph type="body" idx="1"/>
          </p:nvPr>
        </p:nvSpPr>
        <p:spPr>
          <a:xfrm>
            <a:off x="722313" y="2906715"/>
            <a:ext cx="7772400" cy="1500187"/>
          </a:xfrm>
          <a:prstGeom prst="rect">
            <a:avLst/>
          </a:prstGeom>
        </p:spPr>
        <p:txBody>
          <a:bodyPr lIns="81628" tIns="40814" rIns="81628" bIns="40814" anchor="b"/>
          <a:lstStyle>
            <a:lvl1pPr marL="0" indent="0">
              <a:buNone/>
              <a:defRPr sz="1800"/>
            </a:lvl1pPr>
            <a:lvl2pPr marL="408144" indent="0">
              <a:buNone/>
              <a:defRPr sz="1600"/>
            </a:lvl2pPr>
            <a:lvl3pPr marL="816289" indent="0">
              <a:buNone/>
              <a:defRPr sz="1400"/>
            </a:lvl3pPr>
            <a:lvl4pPr marL="1224432" indent="0">
              <a:buNone/>
              <a:defRPr sz="1300"/>
            </a:lvl4pPr>
            <a:lvl5pPr marL="1632577" indent="0">
              <a:buNone/>
              <a:defRPr sz="1300"/>
            </a:lvl5pPr>
            <a:lvl6pPr marL="2040721" indent="0">
              <a:buNone/>
              <a:defRPr sz="1300"/>
            </a:lvl6pPr>
            <a:lvl7pPr marL="2448866" indent="0">
              <a:buNone/>
              <a:defRPr sz="1300"/>
            </a:lvl7pPr>
            <a:lvl8pPr marL="2857010" indent="0">
              <a:buNone/>
              <a:defRPr sz="1300"/>
            </a:lvl8pPr>
            <a:lvl9pPr marL="3265154" indent="0">
              <a:buNone/>
              <a:defRPr sz="1300"/>
            </a:lvl9pPr>
          </a:lstStyle>
          <a:p>
            <a:pPr lvl="0"/>
            <a:r>
              <a:rPr lang="en-US" noProof="1"/>
              <a:t>Click to edit Master text styles</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F591E91-F87C-4299-88F6-54B9EEFEB90C}"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721189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FFC694F1-A57D-4D09-9366-ED892A5529B7}"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608749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4" name="Content Placeholder 3"/>
          <p:cNvSpPr>
            <a:spLocks noGrp="1"/>
          </p:cNvSpPr>
          <p:nvPr>
            <p:ph sz="half" idx="2"/>
          </p:nvPr>
        </p:nvSpPr>
        <p:spPr>
          <a:xfrm>
            <a:off x="457200" y="2174876"/>
            <a:ext cx="4040188"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8" y="1535113"/>
            <a:ext cx="4041775"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6" name="Content Placeholder 5"/>
          <p:cNvSpPr>
            <a:spLocks noGrp="1"/>
          </p:cNvSpPr>
          <p:nvPr>
            <p:ph sz="quarter" idx="4"/>
          </p:nvPr>
        </p:nvSpPr>
        <p:spPr>
          <a:xfrm>
            <a:off x="4645028" y="2174876"/>
            <a:ext cx="4041775"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8" name="Footer Placeholder 7"/>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9" name="Slide Number Placeholder 8"/>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91ED44E-A8F0-4EA5-902A-F8F9E9B23FE4}"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651086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Slide Number Placeholder 4"/>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E112FEF1-1C70-4B9F-93A4-45F9336C3652}"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79113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1143000"/>
          </a:xfrm>
        </p:spPr>
        <p:txBody>
          <a:bodyPr/>
          <a:lstStyle/>
          <a:p>
            <a:r>
              <a:rPr lang="en-US" noProof="1"/>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C5B369D0-3F32-4434-A0FE-5675DD049330}"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116775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3" name="Footer Placeholder 2"/>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Slide Number Placeholder 3"/>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D804785-98F9-4EA9-8F32-60151FB61CA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760496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1800" b="1"/>
            </a:lvl1pPr>
          </a:lstStyle>
          <a:p>
            <a:r>
              <a:rPr lang="en-US" noProof="1"/>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lIns="81628" tIns="40814" rIns="81628" bIns="40814"/>
          <a:lstStyle>
            <a:lvl1pPr>
              <a:defRPr sz="28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3" y="1435103"/>
            <a:ext cx="3008313" cy="4691064"/>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B20D089-D5B6-41A1-B948-F09FFF2AA660}"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175678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8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81628" tIns="40814" rIns="81628" bIns="40814"/>
          <a:lstStyle>
            <a:lvl1pPr marL="0" indent="0">
              <a:buNone/>
              <a:defRPr sz="2800"/>
            </a:lvl1pPr>
            <a:lvl2pPr marL="408144" indent="0">
              <a:buNone/>
              <a:defRPr sz="2500"/>
            </a:lvl2pPr>
            <a:lvl3pPr marL="816289" indent="0">
              <a:buNone/>
              <a:defRPr sz="2200"/>
            </a:lvl3pPr>
            <a:lvl4pPr marL="1224432" indent="0">
              <a:buNone/>
              <a:defRPr sz="1800"/>
            </a:lvl4pPr>
            <a:lvl5pPr marL="1632577" indent="0">
              <a:buNone/>
              <a:defRPr sz="1800"/>
            </a:lvl5pPr>
            <a:lvl6pPr marL="2040721" indent="0">
              <a:buNone/>
              <a:defRPr sz="1800"/>
            </a:lvl6pPr>
            <a:lvl7pPr marL="2448866" indent="0">
              <a:buNone/>
              <a:defRPr sz="1800"/>
            </a:lvl7pPr>
            <a:lvl8pPr marL="2857010" indent="0">
              <a:buNone/>
              <a:defRPr sz="1800"/>
            </a:lvl8pPr>
            <a:lvl9pPr marL="3265154"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1"/>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649D48F4-7B94-4BB7-94C0-1F63FBC4066D}"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3408675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14DF8AD7-3B11-4CA2-9A7C-9AE50FA13B63}"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460605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B90AB046-8ED5-4AC2-AD8E-07C9F5E5C029}"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888686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75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7284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3"/>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lIns="81628" tIns="40814" rIns="81628" bIns="40814"/>
          <a:lstStyle>
            <a:lvl1pPr marL="0" indent="0" algn="ctr">
              <a:buNone/>
              <a:defRPr/>
            </a:lvl1pPr>
            <a:lvl2pPr marL="408144" indent="0" algn="ctr">
              <a:buNone/>
              <a:defRPr/>
            </a:lvl2pPr>
            <a:lvl3pPr marL="816289" indent="0" algn="ctr">
              <a:buNone/>
              <a:defRPr/>
            </a:lvl3pPr>
            <a:lvl4pPr marL="1224432" indent="0" algn="ctr">
              <a:buNone/>
              <a:defRPr/>
            </a:lvl4pPr>
            <a:lvl5pPr marL="1632577" indent="0" algn="ctr">
              <a:buNone/>
              <a:defRPr/>
            </a:lvl5pPr>
            <a:lvl6pPr marL="2040721" indent="0" algn="ctr">
              <a:buNone/>
              <a:defRPr/>
            </a:lvl6pPr>
            <a:lvl7pPr marL="2448866" indent="0" algn="ctr">
              <a:buNone/>
              <a:defRPr/>
            </a:lvl7pPr>
            <a:lvl8pPr marL="2857010" indent="0" algn="ctr">
              <a:buNone/>
              <a:defRPr/>
            </a:lvl8pPr>
            <a:lvl9pPr marL="3265154" indent="0" algn="ctr">
              <a:buNone/>
              <a:defRPr/>
            </a:lvl9pPr>
          </a:lstStyle>
          <a:p>
            <a:r>
              <a:rPr lang="en-US" noProof="1"/>
              <a:t>Click to edit Master subtitle style</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43433AB9-FBBA-4296-B8F6-451778C2F252}"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087821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1143000"/>
          </a:xfrm>
        </p:spPr>
        <p:txBody>
          <a:bodyPr/>
          <a:lstStyle/>
          <a:p>
            <a:r>
              <a:rPr lang="en-US" noProof="1"/>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7B4F8D3-C816-48AA-9B0C-A1064F27AD16}"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135221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600" b="1" cap="all"/>
            </a:lvl1pPr>
          </a:lstStyle>
          <a:p>
            <a:r>
              <a:rPr lang="en-US" noProof="1"/>
              <a:t>Click to edit Master title style</a:t>
            </a:r>
          </a:p>
        </p:txBody>
      </p:sp>
      <p:sp>
        <p:nvSpPr>
          <p:cNvPr id="3" name="Text Placeholder 2"/>
          <p:cNvSpPr>
            <a:spLocks noGrp="1"/>
          </p:cNvSpPr>
          <p:nvPr>
            <p:ph type="body" idx="1"/>
          </p:nvPr>
        </p:nvSpPr>
        <p:spPr>
          <a:xfrm>
            <a:off x="722313" y="2906715"/>
            <a:ext cx="7772400" cy="1500187"/>
          </a:xfrm>
          <a:prstGeom prst="rect">
            <a:avLst/>
          </a:prstGeom>
        </p:spPr>
        <p:txBody>
          <a:bodyPr lIns="81628" tIns="40814" rIns="81628" bIns="40814" anchor="b"/>
          <a:lstStyle>
            <a:lvl1pPr marL="0" indent="0">
              <a:buNone/>
              <a:defRPr sz="1800"/>
            </a:lvl1pPr>
            <a:lvl2pPr marL="408144" indent="0">
              <a:buNone/>
              <a:defRPr sz="1600"/>
            </a:lvl2pPr>
            <a:lvl3pPr marL="816289" indent="0">
              <a:buNone/>
              <a:defRPr sz="1400"/>
            </a:lvl3pPr>
            <a:lvl4pPr marL="1224432" indent="0">
              <a:buNone/>
              <a:defRPr sz="1300"/>
            </a:lvl4pPr>
            <a:lvl5pPr marL="1632577" indent="0">
              <a:buNone/>
              <a:defRPr sz="1300"/>
            </a:lvl5pPr>
            <a:lvl6pPr marL="2040721" indent="0">
              <a:buNone/>
              <a:defRPr sz="1300"/>
            </a:lvl6pPr>
            <a:lvl7pPr marL="2448866" indent="0">
              <a:buNone/>
              <a:defRPr sz="1300"/>
            </a:lvl7pPr>
            <a:lvl8pPr marL="2857010" indent="0">
              <a:buNone/>
              <a:defRPr sz="1300"/>
            </a:lvl8pPr>
            <a:lvl9pPr marL="3265154" indent="0">
              <a:buNone/>
              <a:defRPr sz="1300"/>
            </a:lvl9pPr>
          </a:lstStyle>
          <a:p>
            <a:pPr lvl="0"/>
            <a:r>
              <a:rPr lang="en-US" noProof="1"/>
              <a:t>Click to edit Master text styles</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0D9AAA4D-1411-4BF5-98E0-C99F4DCAF395}"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2167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600" b="1" cap="all"/>
            </a:lvl1pPr>
          </a:lstStyle>
          <a:p>
            <a:r>
              <a:rPr lang="en-US" noProof="1"/>
              <a:t>Click to edit Master title style</a:t>
            </a:r>
          </a:p>
        </p:txBody>
      </p:sp>
      <p:sp>
        <p:nvSpPr>
          <p:cNvPr id="3" name="Text Placeholder 2"/>
          <p:cNvSpPr>
            <a:spLocks noGrp="1"/>
          </p:cNvSpPr>
          <p:nvPr>
            <p:ph type="body" idx="1"/>
          </p:nvPr>
        </p:nvSpPr>
        <p:spPr>
          <a:xfrm>
            <a:off x="722313" y="2906715"/>
            <a:ext cx="7772400" cy="1500187"/>
          </a:xfrm>
          <a:prstGeom prst="rect">
            <a:avLst/>
          </a:prstGeom>
        </p:spPr>
        <p:txBody>
          <a:bodyPr lIns="81628" tIns="40814" rIns="81628" bIns="40814" anchor="b"/>
          <a:lstStyle>
            <a:lvl1pPr marL="0" indent="0">
              <a:buNone/>
              <a:defRPr sz="1800"/>
            </a:lvl1pPr>
            <a:lvl2pPr marL="408144" indent="0">
              <a:buNone/>
              <a:defRPr sz="1600"/>
            </a:lvl2pPr>
            <a:lvl3pPr marL="816289" indent="0">
              <a:buNone/>
              <a:defRPr sz="1400"/>
            </a:lvl3pPr>
            <a:lvl4pPr marL="1224432" indent="0">
              <a:buNone/>
              <a:defRPr sz="1300"/>
            </a:lvl4pPr>
            <a:lvl5pPr marL="1632577" indent="0">
              <a:buNone/>
              <a:defRPr sz="1300"/>
            </a:lvl5pPr>
            <a:lvl6pPr marL="2040721" indent="0">
              <a:buNone/>
              <a:defRPr sz="1300"/>
            </a:lvl6pPr>
            <a:lvl7pPr marL="2448866" indent="0">
              <a:buNone/>
              <a:defRPr sz="1300"/>
            </a:lvl7pPr>
            <a:lvl8pPr marL="2857010" indent="0">
              <a:buNone/>
              <a:defRPr sz="1300"/>
            </a:lvl8pPr>
            <a:lvl9pPr marL="3265154" indent="0">
              <a:buNone/>
              <a:defRPr sz="1300"/>
            </a:lvl9pPr>
          </a:lstStyle>
          <a:p>
            <a:pPr lvl="0"/>
            <a:r>
              <a:rPr lang="en-US" noProof="1"/>
              <a:t>Click to edit Master text styles</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F591E91-F87C-4299-88F6-54B9EEFEB90C}"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360812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1BBC056-6FC0-4CE8-8592-D83D49964DC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3083373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4" name="Content Placeholder 3"/>
          <p:cNvSpPr>
            <a:spLocks noGrp="1"/>
          </p:cNvSpPr>
          <p:nvPr>
            <p:ph sz="half" idx="2"/>
          </p:nvPr>
        </p:nvSpPr>
        <p:spPr>
          <a:xfrm>
            <a:off x="457200" y="2174876"/>
            <a:ext cx="4040188"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8" y="1535113"/>
            <a:ext cx="4041775"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6" name="Content Placeholder 5"/>
          <p:cNvSpPr>
            <a:spLocks noGrp="1"/>
          </p:cNvSpPr>
          <p:nvPr>
            <p:ph sz="quarter" idx="4"/>
          </p:nvPr>
        </p:nvSpPr>
        <p:spPr>
          <a:xfrm>
            <a:off x="4645028" y="2174876"/>
            <a:ext cx="4041775"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8" name="Footer Placeholder 7"/>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9" name="Slide Number Placeholder 8"/>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B9F6045D-DFF4-46E5-8491-F74478FF219A}"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552230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Slide Number Placeholder 4"/>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3E5DB35B-68D4-43EF-A7E1-A7BF6DB7D3DA}"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6342099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3" name="Footer Placeholder 2"/>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Slide Number Placeholder 3"/>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8794493C-4295-4302-9DA8-9C46653B8AE5}"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512903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1800" b="1"/>
            </a:lvl1pPr>
          </a:lstStyle>
          <a:p>
            <a:r>
              <a:rPr lang="en-US" noProof="1"/>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lIns="81628" tIns="40814" rIns="81628" bIns="40814"/>
          <a:lstStyle>
            <a:lvl1pPr>
              <a:defRPr sz="28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3" y="1435103"/>
            <a:ext cx="3008313" cy="4691064"/>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85A97E83-2270-47B2-848E-540009510971}"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737060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8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81628" tIns="40814" rIns="81628" bIns="40814"/>
          <a:lstStyle>
            <a:lvl1pPr marL="0" indent="0">
              <a:buNone/>
              <a:defRPr sz="2800"/>
            </a:lvl1pPr>
            <a:lvl2pPr marL="408144" indent="0">
              <a:buNone/>
              <a:defRPr sz="2500"/>
            </a:lvl2pPr>
            <a:lvl3pPr marL="816289" indent="0">
              <a:buNone/>
              <a:defRPr sz="2200"/>
            </a:lvl3pPr>
            <a:lvl4pPr marL="1224432" indent="0">
              <a:buNone/>
              <a:defRPr sz="1800"/>
            </a:lvl4pPr>
            <a:lvl5pPr marL="1632577" indent="0">
              <a:buNone/>
              <a:defRPr sz="1800"/>
            </a:lvl5pPr>
            <a:lvl6pPr marL="2040721" indent="0">
              <a:buNone/>
              <a:defRPr sz="1800"/>
            </a:lvl6pPr>
            <a:lvl7pPr marL="2448866" indent="0">
              <a:buNone/>
              <a:defRPr sz="1800"/>
            </a:lvl7pPr>
            <a:lvl8pPr marL="2857010" indent="0">
              <a:buNone/>
              <a:defRPr sz="1800"/>
            </a:lvl8pPr>
            <a:lvl9pPr marL="3265154"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1"/>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0B11779-C491-4BCE-A92B-4991571CB80E}"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566920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E84A1F9B-5664-4D76-B4F6-51230009934D}"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4294335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A7AFBDB-475F-48E0-A624-8F80350C020F}"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2868863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421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97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FFC694F1-A57D-4D09-9366-ED892A5529B7}"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2914659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3"/>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lIns="81628" tIns="40814" rIns="81628" bIns="40814"/>
          <a:lstStyle>
            <a:lvl1pPr marL="0" indent="0" algn="ctr">
              <a:buNone/>
              <a:defRPr/>
            </a:lvl1pPr>
            <a:lvl2pPr marL="408144" indent="0" algn="ctr">
              <a:buNone/>
              <a:defRPr/>
            </a:lvl2pPr>
            <a:lvl3pPr marL="816289" indent="0" algn="ctr">
              <a:buNone/>
              <a:defRPr/>
            </a:lvl3pPr>
            <a:lvl4pPr marL="1224432" indent="0" algn="ctr">
              <a:buNone/>
              <a:defRPr/>
            </a:lvl4pPr>
            <a:lvl5pPr marL="1632577" indent="0" algn="ctr">
              <a:buNone/>
              <a:defRPr/>
            </a:lvl5pPr>
            <a:lvl6pPr marL="2040721" indent="0" algn="ctr">
              <a:buNone/>
              <a:defRPr/>
            </a:lvl6pPr>
            <a:lvl7pPr marL="2448866" indent="0" algn="ctr">
              <a:buNone/>
              <a:defRPr/>
            </a:lvl7pPr>
            <a:lvl8pPr marL="2857010" indent="0" algn="ctr">
              <a:buNone/>
              <a:defRPr/>
            </a:lvl8pPr>
            <a:lvl9pPr marL="3265154" indent="0" algn="ctr">
              <a:buNone/>
              <a:defRPr/>
            </a:lvl9pPr>
          </a:lstStyle>
          <a:p>
            <a:r>
              <a:rPr lang="en-US" noProof="1"/>
              <a:t>Click to edit Master subtitle style</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43433AB9-FBBA-4296-B8F6-451778C2F252}"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847264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1143000"/>
          </a:xfrm>
        </p:spPr>
        <p:txBody>
          <a:bodyPr/>
          <a:lstStyle/>
          <a:p>
            <a:r>
              <a:rPr lang="en-US" noProof="1"/>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7B4F8D3-C816-48AA-9B0C-A1064F27AD16}"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6482094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600" b="1" cap="all"/>
            </a:lvl1pPr>
          </a:lstStyle>
          <a:p>
            <a:r>
              <a:rPr lang="en-US" noProof="1"/>
              <a:t>Click to edit Master title style</a:t>
            </a:r>
          </a:p>
        </p:txBody>
      </p:sp>
      <p:sp>
        <p:nvSpPr>
          <p:cNvPr id="3" name="Text Placeholder 2"/>
          <p:cNvSpPr>
            <a:spLocks noGrp="1"/>
          </p:cNvSpPr>
          <p:nvPr>
            <p:ph type="body" idx="1"/>
          </p:nvPr>
        </p:nvSpPr>
        <p:spPr>
          <a:xfrm>
            <a:off x="722313" y="2906715"/>
            <a:ext cx="7772400" cy="1500187"/>
          </a:xfrm>
          <a:prstGeom prst="rect">
            <a:avLst/>
          </a:prstGeom>
        </p:spPr>
        <p:txBody>
          <a:bodyPr lIns="81628" tIns="40814" rIns="81628" bIns="40814" anchor="b"/>
          <a:lstStyle>
            <a:lvl1pPr marL="0" indent="0">
              <a:buNone/>
              <a:defRPr sz="1800"/>
            </a:lvl1pPr>
            <a:lvl2pPr marL="408144" indent="0">
              <a:buNone/>
              <a:defRPr sz="1600"/>
            </a:lvl2pPr>
            <a:lvl3pPr marL="816289" indent="0">
              <a:buNone/>
              <a:defRPr sz="1400"/>
            </a:lvl3pPr>
            <a:lvl4pPr marL="1224432" indent="0">
              <a:buNone/>
              <a:defRPr sz="1300"/>
            </a:lvl4pPr>
            <a:lvl5pPr marL="1632577" indent="0">
              <a:buNone/>
              <a:defRPr sz="1300"/>
            </a:lvl5pPr>
            <a:lvl6pPr marL="2040721" indent="0">
              <a:buNone/>
              <a:defRPr sz="1300"/>
            </a:lvl6pPr>
            <a:lvl7pPr marL="2448866" indent="0">
              <a:buNone/>
              <a:defRPr sz="1300"/>
            </a:lvl7pPr>
            <a:lvl8pPr marL="2857010" indent="0">
              <a:buNone/>
              <a:defRPr sz="1300"/>
            </a:lvl8pPr>
            <a:lvl9pPr marL="3265154" indent="0">
              <a:buNone/>
              <a:defRPr sz="1300"/>
            </a:lvl9pPr>
          </a:lstStyle>
          <a:p>
            <a:pPr lvl="0"/>
            <a:r>
              <a:rPr lang="en-US" noProof="1"/>
              <a:t>Click to edit Master text styles</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0D9AAA4D-1411-4BF5-98E0-C99F4DCAF395}"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511065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1BBC056-6FC0-4CE8-8592-D83D49964DC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9791393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4" name="Content Placeholder 3"/>
          <p:cNvSpPr>
            <a:spLocks noGrp="1"/>
          </p:cNvSpPr>
          <p:nvPr>
            <p:ph sz="half" idx="2"/>
          </p:nvPr>
        </p:nvSpPr>
        <p:spPr>
          <a:xfrm>
            <a:off x="457200" y="2174876"/>
            <a:ext cx="4040188"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8" y="1535113"/>
            <a:ext cx="4041775"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6" name="Content Placeholder 5"/>
          <p:cNvSpPr>
            <a:spLocks noGrp="1"/>
          </p:cNvSpPr>
          <p:nvPr>
            <p:ph sz="quarter" idx="4"/>
          </p:nvPr>
        </p:nvSpPr>
        <p:spPr>
          <a:xfrm>
            <a:off x="4645028" y="2174876"/>
            <a:ext cx="4041775"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8" name="Footer Placeholder 7"/>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9" name="Slide Number Placeholder 8"/>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B9F6045D-DFF4-46E5-8491-F74478FF219A}"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7600815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Slide Number Placeholder 4"/>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3E5DB35B-68D4-43EF-A7E1-A7BF6DB7D3DA}"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851600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3" name="Footer Placeholder 2"/>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Slide Number Placeholder 3"/>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8794493C-4295-4302-9DA8-9C46653B8AE5}"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622144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1800" b="1"/>
            </a:lvl1pPr>
          </a:lstStyle>
          <a:p>
            <a:r>
              <a:rPr lang="en-US" noProof="1"/>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lIns="81628" tIns="40814" rIns="81628" bIns="40814"/>
          <a:lstStyle>
            <a:lvl1pPr>
              <a:defRPr sz="28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3" y="1435103"/>
            <a:ext cx="3008313" cy="4691064"/>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85A97E83-2270-47B2-848E-540009510971}"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543122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8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81628" tIns="40814" rIns="81628" bIns="40814"/>
          <a:lstStyle>
            <a:lvl1pPr marL="0" indent="0">
              <a:buNone/>
              <a:defRPr sz="2800"/>
            </a:lvl1pPr>
            <a:lvl2pPr marL="408144" indent="0">
              <a:buNone/>
              <a:defRPr sz="2500"/>
            </a:lvl2pPr>
            <a:lvl3pPr marL="816289" indent="0">
              <a:buNone/>
              <a:defRPr sz="2200"/>
            </a:lvl3pPr>
            <a:lvl4pPr marL="1224432" indent="0">
              <a:buNone/>
              <a:defRPr sz="1800"/>
            </a:lvl4pPr>
            <a:lvl5pPr marL="1632577" indent="0">
              <a:buNone/>
              <a:defRPr sz="1800"/>
            </a:lvl5pPr>
            <a:lvl6pPr marL="2040721" indent="0">
              <a:buNone/>
              <a:defRPr sz="1800"/>
            </a:lvl6pPr>
            <a:lvl7pPr marL="2448866" indent="0">
              <a:buNone/>
              <a:defRPr sz="1800"/>
            </a:lvl7pPr>
            <a:lvl8pPr marL="2857010" indent="0">
              <a:buNone/>
              <a:defRPr sz="1800"/>
            </a:lvl8pPr>
            <a:lvl9pPr marL="3265154"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1"/>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0B11779-C491-4BCE-A92B-4991571CB80E}"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5854655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E84A1F9B-5664-4D76-B4F6-51230009934D}"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53659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4" name="Content Placeholder 3"/>
          <p:cNvSpPr>
            <a:spLocks noGrp="1"/>
          </p:cNvSpPr>
          <p:nvPr>
            <p:ph sz="half" idx="2"/>
          </p:nvPr>
        </p:nvSpPr>
        <p:spPr>
          <a:xfrm>
            <a:off x="457200" y="2174876"/>
            <a:ext cx="4040188"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8" y="1535113"/>
            <a:ext cx="4041775"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6" name="Content Placeholder 5"/>
          <p:cNvSpPr>
            <a:spLocks noGrp="1"/>
          </p:cNvSpPr>
          <p:nvPr>
            <p:ph sz="quarter" idx="4"/>
          </p:nvPr>
        </p:nvSpPr>
        <p:spPr>
          <a:xfrm>
            <a:off x="4645028" y="2174876"/>
            <a:ext cx="4041775"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8" name="Footer Placeholder 7"/>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9" name="Slide Number Placeholder 8"/>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91ED44E-A8F0-4EA5-902A-F8F9E9B23FE4}"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068200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A7AFBDB-475F-48E0-A624-8F80350C020F}"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144190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7526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75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3"/>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lIns="81628" tIns="40814" rIns="81628" bIns="40814"/>
          <a:lstStyle>
            <a:lvl1pPr marL="0" indent="0" algn="ctr">
              <a:buNone/>
              <a:defRPr/>
            </a:lvl1pPr>
            <a:lvl2pPr marL="408144" indent="0" algn="ctr">
              <a:buNone/>
              <a:defRPr/>
            </a:lvl2pPr>
            <a:lvl3pPr marL="816289" indent="0" algn="ctr">
              <a:buNone/>
              <a:defRPr/>
            </a:lvl3pPr>
            <a:lvl4pPr marL="1224432" indent="0" algn="ctr">
              <a:buNone/>
              <a:defRPr/>
            </a:lvl4pPr>
            <a:lvl5pPr marL="1632577" indent="0" algn="ctr">
              <a:buNone/>
              <a:defRPr/>
            </a:lvl5pPr>
            <a:lvl6pPr marL="2040721" indent="0" algn="ctr">
              <a:buNone/>
              <a:defRPr/>
            </a:lvl6pPr>
            <a:lvl7pPr marL="2448866" indent="0" algn="ctr">
              <a:buNone/>
              <a:defRPr/>
            </a:lvl7pPr>
            <a:lvl8pPr marL="2857010" indent="0" algn="ctr">
              <a:buNone/>
              <a:defRPr/>
            </a:lvl8pPr>
            <a:lvl9pPr marL="3265154" indent="0" algn="ctr">
              <a:buNone/>
              <a:defRPr/>
            </a:lvl9pPr>
          </a:lstStyle>
          <a:p>
            <a:r>
              <a:rPr lang="en-US" noProof="1"/>
              <a:t>Click to edit Master subtitle style</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D73F57D6-0B29-4FAA-949C-BB5C051F73A1}"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98656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1143000"/>
          </a:xfrm>
        </p:spPr>
        <p:txBody>
          <a:bodyPr/>
          <a:lstStyle/>
          <a:p>
            <a:r>
              <a:rPr lang="en-US" noProof="1"/>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1D3AA4E4-C4F8-42FE-A9F3-86705524A368}"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8541290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600" b="1" cap="all"/>
            </a:lvl1pPr>
          </a:lstStyle>
          <a:p>
            <a:r>
              <a:rPr lang="en-US" noProof="1"/>
              <a:t>Click to edit Master title style</a:t>
            </a:r>
          </a:p>
        </p:txBody>
      </p:sp>
      <p:sp>
        <p:nvSpPr>
          <p:cNvPr id="3" name="Text Placeholder 2"/>
          <p:cNvSpPr>
            <a:spLocks noGrp="1"/>
          </p:cNvSpPr>
          <p:nvPr>
            <p:ph type="body" idx="1"/>
          </p:nvPr>
        </p:nvSpPr>
        <p:spPr>
          <a:xfrm>
            <a:off x="722313" y="2906715"/>
            <a:ext cx="7772400" cy="1500187"/>
          </a:xfrm>
          <a:prstGeom prst="rect">
            <a:avLst/>
          </a:prstGeom>
        </p:spPr>
        <p:txBody>
          <a:bodyPr lIns="81628" tIns="40814" rIns="81628" bIns="40814" anchor="b"/>
          <a:lstStyle>
            <a:lvl1pPr marL="0" indent="0">
              <a:buNone/>
              <a:defRPr sz="1800"/>
            </a:lvl1pPr>
            <a:lvl2pPr marL="408144" indent="0">
              <a:buNone/>
              <a:defRPr sz="1600"/>
            </a:lvl2pPr>
            <a:lvl3pPr marL="816289" indent="0">
              <a:buNone/>
              <a:defRPr sz="1400"/>
            </a:lvl3pPr>
            <a:lvl4pPr marL="1224432" indent="0">
              <a:buNone/>
              <a:defRPr sz="1300"/>
            </a:lvl4pPr>
            <a:lvl5pPr marL="1632577" indent="0">
              <a:buNone/>
              <a:defRPr sz="1300"/>
            </a:lvl5pPr>
            <a:lvl6pPr marL="2040721" indent="0">
              <a:buNone/>
              <a:defRPr sz="1300"/>
            </a:lvl6pPr>
            <a:lvl7pPr marL="2448866" indent="0">
              <a:buNone/>
              <a:defRPr sz="1300"/>
            </a:lvl7pPr>
            <a:lvl8pPr marL="2857010" indent="0">
              <a:buNone/>
              <a:defRPr sz="1300"/>
            </a:lvl8pPr>
            <a:lvl9pPr marL="3265154" indent="0">
              <a:buNone/>
              <a:defRPr sz="1300"/>
            </a:lvl9pPr>
          </a:lstStyle>
          <a:p>
            <a:pPr lvl="0"/>
            <a:r>
              <a:rPr lang="en-US" noProof="1"/>
              <a:t>Click to edit Master text styles</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D534DD6A-3EE6-4DD3-89C2-E972D7832D48}"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6322816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E8939BE3-4B90-4784-A2AB-D71A08CE092A}"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1407550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4" name="Content Placeholder 3"/>
          <p:cNvSpPr>
            <a:spLocks noGrp="1"/>
          </p:cNvSpPr>
          <p:nvPr>
            <p:ph sz="half" idx="2"/>
          </p:nvPr>
        </p:nvSpPr>
        <p:spPr>
          <a:xfrm>
            <a:off x="457200" y="2174876"/>
            <a:ext cx="4040188"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8" y="1535113"/>
            <a:ext cx="4041775"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6" name="Content Placeholder 5"/>
          <p:cNvSpPr>
            <a:spLocks noGrp="1"/>
          </p:cNvSpPr>
          <p:nvPr>
            <p:ph sz="quarter" idx="4"/>
          </p:nvPr>
        </p:nvSpPr>
        <p:spPr>
          <a:xfrm>
            <a:off x="4645028" y="2174876"/>
            <a:ext cx="4041775"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8" name="Footer Placeholder 7"/>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9" name="Slide Number Placeholder 8"/>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9BEBEBE-FC51-4592-8144-5821D57340D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7134737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Slide Number Placeholder 4"/>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18CD7090-68E6-40B8-B7F5-415AE2B92FF6}"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9855817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3" name="Footer Placeholder 2"/>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Slide Number Placeholder 3"/>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23ACFB21-AF96-4021-93C4-FC8A50710D8C}"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74848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Slide Number Placeholder 4"/>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E112FEF1-1C70-4B9F-93A4-45F9336C3652}"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2916283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1800" b="1"/>
            </a:lvl1pPr>
          </a:lstStyle>
          <a:p>
            <a:r>
              <a:rPr lang="en-US" noProof="1"/>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lIns="81628" tIns="40814" rIns="81628" bIns="40814"/>
          <a:lstStyle>
            <a:lvl1pPr>
              <a:defRPr sz="28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3" y="1435103"/>
            <a:ext cx="3008313" cy="4691064"/>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B14CC56-B088-44B7-A39B-FCE69FC8815D}"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1478964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8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81628" tIns="40814" rIns="81628" bIns="40814"/>
          <a:lstStyle>
            <a:lvl1pPr marL="0" indent="0">
              <a:buNone/>
              <a:defRPr sz="2800"/>
            </a:lvl1pPr>
            <a:lvl2pPr marL="408144" indent="0">
              <a:buNone/>
              <a:defRPr sz="2500"/>
            </a:lvl2pPr>
            <a:lvl3pPr marL="816289" indent="0">
              <a:buNone/>
              <a:defRPr sz="2200"/>
            </a:lvl3pPr>
            <a:lvl4pPr marL="1224432" indent="0">
              <a:buNone/>
              <a:defRPr sz="1800"/>
            </a:lvl4pPr>
            <a:lvl5pPr marL="1632577" indent="0">
              <a:buNone/>
              <a:defRPr sz="1800"/>
            </a:lvl5pPr>
            <a:lvl6pPr marL="2040721" indent="0">
              <a:buNone/>
              <a:defRPr sz="1800"/>
            </a:lvl6pPr>
            <a:lvl7pPr marL="2448866" indent="0">
              <a:buNone/>
              <a:defRPr sz="1800"/>
            </a:lvl7pPr>
            <a:lvl8pPr marL="2857010" indent="0">
              <a:buNone/>
              <a:defRPr sz="1800"/>
            </a:lvl8pPr>
            <a:lvl9pPr marL="3265154"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1"/>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CBBBD15E-582B-459D-A452-6B266EDD8058}"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8399364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04718CA-7859-41FE-AB82-8EF18BA79B00}"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3951122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3FB70E6-F259-470D-919A-AE74F59A6974}"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843516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4310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4650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3"/>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lIns="81628" tIns="40814" rIns="81628" bIns="40814"/>
          <a:lstStyle>
            <a:lvl1pPr marL="0" indent="0" algn="ctr">
              <a:buNone/>
              <a:defRPr/>
            </a:lvl1pPr>
            <a:lvl2pPr marL="408144" indent="0" algn="ctr">
              <a:buNone/>
              <a:defRPr/>
            </a:lvl2pPr>
            <a:lvl3pPr marL="816289" indent="0" algn="ctr">
              <a:buNone/>
              <a:defRPr/>
            </a:lvl3pPr>
            <a:lvl4pPr marL="1224432" indent="0" algn="ctr">
              <a:buNone/>
              <a:defRPr/>
            </a:lvl4pPr>
            <a:lvl5pPr marL="1632577" indent="0" algn="ctr">
              <a:buNone/>
              <a:defRPr/>
            </a:lvl5pPr>
            <a:lvl6pPr marL="2040721" indent="0" algn="ctr">
              <a:buNone/>
              <a:defRPr/>
            </a:lvl6pPr>
            <a:lvl7pPr marL="2448866" indent="0" algn="ctr">
              <a:buNone/>
              <a:defRPr/>
            </a:lvl7pPr>
            <a:lvl8pPr marL="2857010" indent="0" algn="ctr">
              <a:buNone/>
              <a:defRPr/>
            </a:lvl8pPr>
            <a:lvl9pPr marL="3265154" indent="0" algn="ctr">
              <a:buNone/>
              <a:defRPr/>
            </a:lvl9pPr>
          </a:lstStyle>
          <a:p>
            <a:r>
              <a:rPr lang="en-US" noProof="1"/>
              <a:t>Click to edit Master subtitle style</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D73F57D6-0B29-4FAA-949C-BB5C051F73A1}"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6404576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1143000"/>
          </a:xfrm>
        </p:spPr>
        <p:txBody>
          <a:bodyPr/>
          <a:lstStyle/>
          <a:p>
            <a:r>
              <a:rPr lang="en-US" noProof="1"/>
              <a:t>Click to edit Master title style</a:t>
            </a:r>
          </a:p>
        </p:txBody>
      </p:sp>
      <p:sp>
        <p:nvSpPr>
          <p:cNvPr id="3" name="Content Placeholder 2"/>
          <p:cNvSpPr>
            <a:spLocks noGrp="1"/>
          </p:cNvSpPr>
          <p:nvPr>
            <p:ph idx="1"/>
          </p:nvPr>
        </p:nvSpPr>
        <p:spPr>
          <a:xfrm>
            <a:off x="685800" y="1981200"/>
            <a:ext cx="7772400" cy="4114800"/>
          </a:xfrm>
          <a:prstGeom prst="rect">
            <a:avLst/>
          </a:prstGeom>
        </p:spPr>
        <p:txBody>
          <a:bodyPr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1D3AA4E4-C4F8-42FE-A9F3-86705524A368}"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6431544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600" b="1" cap="all"/>
            </a:lvl1pPr>
          </a:lstStyle>
          <a:p>
            <a:r>
              <a:rPr lang="en-US" noProof="1"/>
              <a:t>Click to edit Master title style</a:t>
            </a:r>
          </a:p>
        </p:txBody>
      </p:sp>
      <p:sp>
        <p:nvSpPr>
          <p:cNvPr id="3" name="Text Placeholder 2"/>
          <p:cNvSpPr>
            <a:spLocks noGrp="1"/>
          </p:cNvSpPr>
          <p:nvPr>
            <p:ph type="body" idx="1"/>
          </p:nvPr>
        </p:nvSpPr>
        <p:spPr>
          <a:xfrm>
            <a:off x="722313" y="2906715"/>
            <a:ext cx="7772400" cy="1500187"/>
          </a:xfrm>
          <a:prstGeom prst="rect">
            <a:avLst/>
          </a:prstGeom>
        </p:spPr>
        <p:txBody>
          <a:bodyPr lIns="81628" tIns="40814" rIns="81628" bIns="40814" anchor="b"/>
          <a:lstStyle>
            <a:lvl1pPr marL="0" indent="0">
              <a:buNone/>
              <a:defRPr sz="1800"/>
            </a:lvl1pPr>
            <a:lvl2pPr marL="408144" indent="0">
              <a:buNone/>
              <a:defRPr sz="1600"/>
            </a:lvl2pPr>
            <a:lvl3pPr marL="816289" indent="0">
              <a:buNone/>
              <a:defRPr sz="1400"/>
            </a:lvl3pPr>
            <a:lvl4pPr marL="1224432" indent="0">
              <a:buNone/>
              <a:defRPr sz="1300"/>
            </a:lvl4pPr>
            <a:lvl5pPr marL="1632577" indent="0">
              <a:buNone/>
              <a:defRPr sz="1300"/>
            </a:lvl5pPr>
            <a:lvl6pPr marL="2040721" indent="0">
              <a:buNone/>
              <a:defRPr sz="1300"/>
            </a:lvl6pPr>
            <a:lvl7pPr marL="2448866" indent="0">
              <a:buNone/>
              <a:defRPr sz="1300"/>
            </a:lvl7pPr>
            <a:lvl8pPr marL="2857010" indent="0">
              <a:buNone/>
              <a:defRPr sz="1300"/>
            </a:lvl8pPr>
            <a:lvl9pPr marL="3265154" indent="0">
              <a:buNone/>
              <a:defRPr sz="1300"/>
            </a:lvl9pPr>
          </a:lstStyle>
          <a:p>
            <a:pPr lvl="0"/>
            <a:r>
              <a:rPr lang="en-US" noProof="1"/>
              <a:t>Click to edit Master text styles</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D534DD6A-3EE6-4DD3-89C2-E972D7832D48}"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9037913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858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981200"/>
            <a:ext cx="3810000" cy="4114800"/>
          </a:xfrm>
          <a:prstGeom prst="rect">
            <a:avLst/>
          </a:prstGeom>
        </p:spPr>
        <p:txBody>
          <a:bodyPr lIns="81628" tIns="40814" rIns="81628" bIns="40814"/>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E8939BE3-4B90-4784-A2AB-D71A08CE092A}"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2636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3" name="Footer Placeholder 2"/>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Slide Number Placeholder 3"/>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D804785-98F9-4EA9-8F32-60151FB61CA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818440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4" name="Content Placeholder 3"/>
          <p:cNvSpPr>
            <a:spLocks noGrp="1"/>
          </p:cNvSpPr>
          <p:nvPr>
            <p:ph sz="half" idx="2"/>
          </p:nvPr>
        </p:nvSpPr>
        <p:spPr>
          <a:xfrm>
            <a:off x="457200" y="2174876"/>
            <a:ext cx="4040188"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8" y="1535113"/>
            <a:ext cx="4041775" cy="639763"/>
          </a:xfrm>
          <a:prstGeom prst="rect">
            <a:avLst/>
          </a:prstGeom>
        </p:spPr>
        <p:txBody>
          <a:bodyPr lIns="81628" tIns="40814" rIns="81628" bIns="40814" anchor="b"/>
          <a:lstStyle>
            <a:lvl1pPr marL="0" indent="0">
              <a:buNone/>
              <a:defRPr sz="2200" b="1"/>
            </a:lvl1pPr>
            <a:lvl2pPr marL="408144" indent="0">
              <a:buNone/>
              <a:defRPr sz="1800" b="1"/>
            </a:lvl2pPr>
            <a:lvl3pPr marL="816289" indent="0">
              <a:buNone/>
              <a:defRPr sz="1600" b="1"/>
            </a:lvl3pPr>
            <a:lvl4pPr marL="1224432" indent="0">
              <a:buNone/>
              <a:defRPr sz="1400" b="1"/>
            </a:lvl4pPr>
            <a:lvl5pPr marL="1632577" indent="0">
              <a:buNone/>
              <a:defRPr sz="1400" b="1"/>
            </a:lvl5pPr>
            <a:lvl6pPr marL="2040721" indent="0">
              <a:buNone/>
              <a:defRPr sz="1400" b="1"/>
            </a:lvl6pPr>
            <a:lvl7pPr marL="2448866" indent="0">
              <a:buNone/>
              <a:defRPr sz="1400" b="1"/>
            </a:lvl7pPr>
            <a:lvl8pPr marL="2857010" indent="0">
              <a:buNone/>
              <a:defRPr sz="1400" b="1"/>
            </a:lvl8pPr>
            <a:lvl9pPr marL="3265154" indent="0">
              <a:buNone/>
              <a:defRPr sz="1400" b="1"/>
            </a:lvl9pPr>
          </a:lstStyle>
          <a:p>
            <a:pPr lvl="0"/>
            <a:r>
              <a:rPr lang="en-US" noProof="1"/>
              <a:t>Click to edit Master text styles</a:t>
            </a:r>
          </a:p>
        </p:txBody>
      </p:sp>
      <p:sp>
        <p:nvSpPr>
          <p:cNvPr id="6" name="Content Placeholder 5"/>
          <p:cNvSpPr>
            <a:spLocks noGrp="1"/>
          </p:cNvSpPr>
          <p:nvPr>
            <p:ph sz="quarter" idx="4"/>
          </p:nvPr>
        </p:nvSpPr>
        <p:spPr>
          <a:xfrm>
            <a:off x="4645028" y="2174876"/>
            <a:ext cx="4041775" cy="3951288"/>
          </a:xfrm>
          <a:prstGeom prst="rect">
            <a:avLst/>
          </a:prstGeom>
        </p:spPr>
        <p:txBody>
          <a:bodyPr lIns="81628" tIns="40814" rIns="81628" bIns="40814"/>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8" name="Footer Placeholder 7"/>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9" name="Slide Number Placeholder 8"/>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9BEBEBE-FC51-4592-8144-5821D57340DB}"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854797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Slide Number Placeholder 4"/>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18CD7090-68E6-40B8-B7F5-415AE2B92FF6}"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7149581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3" name="Footer Placeholder 2"/>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4" name="Slide Number Placeholder 3"/>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23ACFB21-AF96-4021-93C4-FC8A50710D8C}"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6855981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1800" b="1"/>
            </a:lvl1pPr>
          </a:lstStyle>
          <a:p>
            <a:r>
              <a:rPr lang="en-US" noProof="1"/>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lIns="81628" tIns="40814" rIns="81628" bIns="40814"/>
          <a:lstStyle>
            <a:lvl1pPr>
              <a:defRPr sz="28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3" y="1435103"/>
            <a:ext cx="3008313" cy="4691064"/>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5B14CC56-B088-44B7-A39B-FCE69FC8815D}"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35676840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8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81628" tIns="40814" rIns="81628" bIns="40814"/>
          <a:lstStyle>
            <a:lvl1pPr marL="0" indent="0">
              <a:buNone/>
              <a:defRPr sz="2800"/>
            </a:lvl1pPr>
            <a:lvl2pPr marL="408144" indent="0">
              <a:buNone/>
              <a:defRPr sz="2500"/>
            </a:lvl2pPr>
            <a:lvl3pPr marL="816289" indent="0">
              <a:buNone/>
              <a:defRPr sz="2200"/>
            </a:lvl3pPr>
            <a:lvl4pPr marL="1224432" indent="0">
              <a:buNone/>
              <a:defRPr sz="1800"/>
            </a:lvl4pPr>
            <a:lvl5pPr marL="1632577" indent="0">
              <a:buNone/>
              <a:defRPr sz="1800"/>
            </a:lvl5pPr>
            <a:lvl6pPr marL="2040721" indent="0">
              <a:buNone/>
              <a:defRPr sz="1800"/>
            </a:lvl6pPr>
            <a:lvl7pPr marL="2448866" indent="0">
              <a:buNone/>
              <a:defRPr sz="1800"/>
            </a:lvl7pPr>
            <a:lvl8pPr marL="2857010" indent="0">
              <a:buNone/>
              <a:defRPr sz="1800"/>
            </a:lvl8pPr>
            <a:lvl9pPr marL="3265154"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1"/>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CBBBD15E-582B-459D-A452-6B266EDD8058}"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15074494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04718CA-7859-41FE-AB82-8EF18BA79B00}"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1424089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lIns="81628" tIns="40814" rIns="81628" bIns="40814"/>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Slide Number Placeholder 5"/>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73FB70E6-F259-470D-919A-AE74F59A6974}"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6206593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016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4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49"/>
            <a:ext cx="3008313" cy="1162051"/>
          </a:xfrm>
        </p:spPr>
        <p:txBody>
          <a:bodyPr anchor="b"/>
          <a:lstStyle>
            <a:lvl1pPr algn="l">
              <a:defRPr sz="1800" b="1"/>
            </a:lvl1pPr>
          </a:lstStyle>
          <a:p>
            <a:r>
              <a:rPr lang="en-US" noProof="1"/>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lIns="81628" tIns="40814" rIns="81628" bIns="40814"/>
          <a:lstStyle>
            <a:lvl1pPr>
              <a:defRPr sz="28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3" y="1435103"/>
            <a:ext cx="3008313" cy="4691064"/>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AB20D089-D5B6-41A1-B948-F09FFF2AA660}"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423793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8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81628" tIns="40814" rIns="81628" bIns="40814"/>
          <a:lstStyle>
            <a:lvl1pPr marL="0" indent="0">
              <a:buNone/>
              <a:defRPr sz="2800"/>
            </a:lvl1pPr>
            <a:lvl2pPr marL="408144" indent="0">
              <a:buNone/>
              <a:defRPr sz="2500"/>
            </a:lvl2pPr>
            <a:lvl3pPr marL="816289" indent="0">
              <a:buNone/>
              <a:defRPr sz="2200"/>
            </a:lvl3pPr>
            <a:lvl4pPr marL="1224432" indent="0">
              <a:buNone/>
              <a:defRPr sz="1800"/>
            </a:lvl4pPr>
            <a:lvl5pPr marL="1632577" indent="0">
              <a:buNone/>
              <a:defRPr sz="1800"/>
            </a:lvl5pPr>
            <a:lvl6pPr marL="2040721" indent="0">
              <a:buNone/>
              <a:defRPr sz="1800"/>
            </a:lvl6pPr>
            <a:lvl7pPr marL="2448866" indent="0">
              <a:buNone/>
              <a:defRPr sz="1800"/>
            </a:lvl7pPr>
            <a:lvl8pPr marL="2857010" indent="0">
              <a:buNone/>
              <a:defRPr sz="1800"/>
            </a:lvl8pPr>
            <a:lvl9pPr marL="3265154"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1"/>
          </a:xfrm>
          <a:prstGeom prst="rect">
            <a:avLst/>
          </a:prstGeom>
        </p:spPr>
        <p:txBody>
          <a:bodyPr lIns="81628" tIns="40814" rIns="81628" bIns="40814"/>
          <a:lstStyle>
            <a:lvl1pPr marL="0" indent="0">
              <a:buNone/>
              <a:defRPr sz="1300"/>
            </a:lvl1pPr>
            <a:lvl2pPr marL="408144" indent="0">
              <a:buNone/>
              <a:defRPr sz="1100"/>
            </a:lvl2pPr>
            <a:lvl3pPr marL="816289" indent="0">
              <a:buNone/>
              <a:defRPr sz="900"/>
            </a:lvl3pPr>
            <a:lvl4pPr marL="1224432" indent="0">
              <a:buNone/>
              <a:defRPr sz="800"/>
            </a:lvl4pPr>
            <a:lvl5pPr marL="1632577" indent="0">
              <a:buNone/>
              <a:defRPr sz="800"/>
            </a:lvl5pPr>
            <a:lvl6pPr marL="2040721" indent="0">
              <a:buNone/>
              <a:defRPr sz="800"/>
            </a:lvl6pPr>
            <a:lvl7pPr marL="2448866" indent="0">
              <a:buNone/>
              <a:defRPr sz="800"/>
            </a:lvl7pPr>
            <a:lvl8pPr marL="2857010" indent="0">
              <a:buNone/>
              <a:defRPr sz="800"/>
            </a:lvl8pPr>
            <a:lvl9pPr marL="3265154" indent="0">
              <a:buNone/>
              <a:defRPr sz="800"/>
            </a:lvl9pPr>
          </a:lstStyle>
          <a:p>
            <a:pPr lvl="0"/>
            <a:r>
              <a:rPr lang="en-US" noProof="1"/>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lIns="81628" tIns="40814" rIns="81628" bIns="40814"/>
          <a:lstStyle>
            <a:lvl1pPr eaLnBrk="1" hangingPunct="1">
              <a:buFont typeface="Arial" panose="020B0604020202020204" pitchFamily="34" charset="0"/>
              <a:buChar char="•"/>
              <a:defRPr noProof="1">
                <a:ea typeface="Arial" panose="020B0604020202020204" pitchFamily="34" charset="0"/>
              </a:defRPr>
            </a:lvl1pPr>
          </a:lstStyle>
          <a:p>
            <a:pPr fontAlgn="base">
              <a:spcBef>
                <a:spcPct val="0"/>
              </a:spcBef>
              <a:spcAft>
                <a:spcPct val="0"/>
              </a:spcAft>
              <a:defRPr/>
            </a:pPr>
            <a:endParaRPr lang="" altLang="zh-CN" sz="2200">
              <a:solidFill>
                <a:srgbClr val="000000"/>
              </a:solidFill>
            </a:endParaRPr>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81628" tIns="40814" rIns="81628" bIns="40814" numCol="1" anchor="t" anchorCtr="0" compatLnSpc="1">
            <a:prstTxWarp prst="textNoShape">
              <a:avLst/>
            </a:prstTxWarp>
          </a:bodyPr>
          <a:lstStyle>
            <a:lvl1pPr eaLnBrk="1" hangingPunct="1">
              <a:buFont typeface="Arial" pitchFamily="34" charset="0"/>
              <a:buChar char="•"/>
              <a:defRPr noProof="1"/>
            </a:lvl1pPr>
          </a:lstStyle>
          <a:p>
            <a:pPr fontAlgn="base">
              <a:spcBef>
                <a:spcPct val="0"/>
              </a:spcBef>
              <a:spcAft>
                <a:spcPct val="0"/>
              </a:spcAft>
            </a:pPr>
            <a:fld id="{649D48F4-7B94-4BB7-94C0-1F63FBC4066D}" type="slidenum">
              <a:rPr altLang="zh-CN" sz="2200">
                <a:solidFill>
                  <a:srgbClr val="000000"/>
                </a:solidFill>
              </a:rPr>
              <a:pPr fontAlgn="base">
                <a:spcBef>
                  <a:spcPct val="0"/>
                </a:spcBef>
                <a:spcAft>
                  <a:spcPct val="0"/>
                </a:spcAft>
              </a:pPr>
              <a:t>‹#›</a:t>
            </a:fld>
            <a:endParaRPr lang="en-US" altLang="zh-CN" sz="2200">
              <a:solidFill>
                <a:srgbClr val="000000"/>
              </a:solidFill>
            </a:endParaRPr>
          </a:p>
        </p:txBody>
      </p:sp>
    </p:spTree>
    <p:extLst>
      <p:ext uri="{BB962C8B-B14F-4D97-AF65-F5344CB8AC3E}">
        <p14:creationId xmlns:p14="http://schemas.microsoft.com/office/powerpoint/2010/main" val="288781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8" tIns="40814" rIns="81628" bIns="40814" numCol="1" anchor="ctr" anchorCtr="0" compatLnSpc="1">
            <a:prstTxWarp prst="textNoShape">
              <a:avLst/>
            </a:prstTxWarp>
          </a:bodyPr>
          <a:lstStyle/>
          <a:p>
            <a:pPr lvl="0"/>
            <a:endParaRPr lang="zh-CN" altLang="en-US"/>
          </a:p>
        </p:txBody>
      </p:sp>
      <p:sp>
        <p:nvSpPr>
          <p:cNvPr id="1029" name="Rectangle 65"/>
          <p:cNvSpPr>
            <a:spLocks noChangeArrowheads="1"/>
          </p:cNvSpPr>
          <p:nvPr/>
        </p:nvSpPr>
        <p:spPr bwMode="auto">
          <a:xfrm>
            <a:off x="63500" y="0"/>
            <a:ext cx="8991600" cy="6858000"/>
          </a:xfrm>
          <a:prstGeom prst="rect">
            <a:avLst/>
          </a:prstGeom>
          <a:noFill/>
          <a:ln w="203200" algn="ctr">
            <a:solidFill>
              <a:srgbClr val="00206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0" name="Rectangle 66"/>
          <p:cNvSpPr>
            <a:spLocks noChangeArrowheads="1"/>
          </p:cNvSpPr>
          <p:nvPr/>
        </p:nvSpPr>
        <p:spPr bwMode="auto">
          <a:xfrm>
            <a:off x="63500" y="0"/>
            <a:ext cx="8991600" cy="6858000"/>
          </a:xfrm>
          <a:prstGeom prst="rect">
            <a:avLst/>
          </a:prstGeom>
          <a:noFill/>
          <a:ln w="101600" algn="ctr">
            <a:solidFill>
              <a:srgbClr val="FFFF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1" name="Rectangle 67"/>
          <p:cNvSpPr>
            <a:spLocks noChangeArrowheads="1"/>
          </p:cNvSpPr>
          <p:nvPr/>
        </p:nvSpPr>
        <p:spPr bwMode="auto">
          <a:xfrm>
            <a:off x="63500" y="0"/>
            <a:ext cx="8991600" cy="6858000"/>
          </a:xfrm>
          <a:prstGeom prst="rect">
            <a:avLst/>
          </a:prstGeom>
          <a:noFill/>
          <a:ln w="50800" algn="ctr">
            <a:solidFill>
              <a:srgbClr val="C000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Tree>
    <p:extLst>
      <p:ext uri="{BB962C8B-B14F-4D97-AF65-F5344CB8AC3E}">
        <p14:creationId xmlns:p14="http://schemas.microsoft.com/office/powerpoint/2010/main" val="1031942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p:titleStyle>
    <p:bodyStyle>
      <a:lvl1pPr marL="304800" indent="-30480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1pPr>
      <a:lvl2pPr marL="661988" indent="-254000" algn="l" rtl="0" eaLnBrk="0" fontAlgn="base" hangingPunct="0">
        <a:spcBef>
          <a:spcPct val="20000"/>
        </a:spcBef>
        <a:spcAft>
          <a:spcPct val="0"/>
        </a:spcAft>
        <a:buChar char="–"/>
        <a:defRPr sz="2500">
          <a:solidFill>
            <a:schemeClr val="tx1"/>
          </a:solidFill>
          <a:latin typeface="+mn-lt"/>
          <a:ea typeface="SimSun" panose="02010600030101010101" pitchFamily="2" charset="-122"/>
        </a:defRPr>
      </a:lvl2pPr>
      <a:lvl3pPr marL="1019175" indent="-201613" algn="l" rtl="0" eaLnBrk="0" fontAlgn="base" hangingPunct="0">
        <a:spcBef>
          <a:spcPct val="20000"/>
        </a:spcBef>
        <a:spcAft>
          <a:spcPct val="0"/>
        </a:spcAft>
        <a:buChar char="•"/>
        <a:defRPr sz="2200">
          <a:solidFill>
            <a:schemeClr val="tx1"/>
          </a:solidFill>
          <a:latin typeface="+mn-lt"/>
          <a:ea typeface="SimSun" panose="02010600030101010101" pitchFamily="2" charset="-122"/>
        </a:defRPr>
      </a:lvl3pPr>
      <a:lvl4pPr marL="1427163"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1835150"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244793" indent="-204072" algn="l" rtl="0" eaLnBrk="1" fontAlgn="base" hangingPunct="1">
        <a:spcBef>
          <a:spcPct val="20000"/>
        </a:spcBef>
        <a:spcAft>
          <a:spcPct val="0"/>
        </a:spcAft>
        <a:buChar char="»"/>
        <a:defRPr kumimoji="1" sz="1800">
          <a:solidFill>
            <a:schemeClr val="tx1"/>
          </a:solidFill>
          <a:latin typeface="+mn-lt"/>
          <a:ea typeface="+mn-ea"/>
        </a:defRPr>
      </a:lvl6pPr>
      <a:lvl7pPr marL="2652938" indent="-204072" algn="l" rtl="0" eaLnBrk="1" fontAlgn="base" hangingPunct="1">
        <a:spcBef>
          <a:spcPct val="20000"/>
        </a:spcBef>
        <a:spcAft>
          <a:spcPct val="0"/>
        </a:spcAft>
        <a:buChar char="»"/>
        <a:defRPr kumimoji="1" sz="1800">
          <a:solidFill>
            <a:schemeClr val="tx1"/>
          </a:solidFill>
          <a:latin typeface="+mn-lt"/>
          <a:ea typeface="+mn-ea"/>
        </a:defRPr>
      </a:lvl7pPr>
      <a:lvl8pPr marL="3061082" indent="-204072" algn="l" rtl="0" eaLnBrk="1" fontAlgn="base" hangingPunct="1">
        <a:spcBef>
          <a:spcPct val="20000"/>
        </a:spcBef>
        <a:spcAft>
          <a:spcPct val="0"/>
        </a:spcAft>
        <a:buChar char="»"/>
        <a:defRPr kumimoji="1" sz="1800">
          <a:solidFill>
            <a:schemeClr val="tx1"/>
          </a:solidFill>
          <a:latin typeface="+mn-lt"/>
          <a:ea typeface="+mn-ea"/>
        </a:defRPr>
      </a:lvl8pPr>
      <a:lvl9pPr marL="3469226" indent="-204072"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en-US"/>
      </a:defPPr>
      <a:lvl1pPr marL="0" algn="l" defTabSz="816289" rtl="0" eaLnBrk="1" latinLnBrk="0" hangingPunct="1">
        <a:defRPr sz="1600" kern="1200">
          <a:solidFill>
            <a:schemeClr val="tx1"/>
          </a:solidFill>
          <a:latin typeface="+mn-lt"/>
          <a:ea typeface="+mn-ea"/>
          <a:cs typeface="+mn-cs"/>
        </a:defRPr>
      </a:lvl1pPr>
      <a:lvl2pPr marL="408144" algn="l" defTabSz="816289" rtl="0" eaLnBrk="1" latinLnBrk="0" hangingPunct="1">
        <a:defRPr sz="1600" kern="1200">
          <a:solidFill>
            <a:schemeClr val="tx1"/>
          </a:solidFill>
          <a:latin typeface="+mn-lt"/>
          <a:ea typeface="+mn-ea"/>
          <a:cs typeface="+mn-cs"/>
        </a:defRPr>
      </a:lvl2pPr>
      <a:lvl3pPr marL="816289" algn="l" defTabSz="816289" rtl="0" eaLnBrk="1" latinLnBrk="0" hangingPunct="1">
        <a:defRPr sz="1600" kern="1200">
          <a:solidFill>
            <a:schemeClr val="tx1"/>
          </a:solidFill>
          <a:latin typeface="+mn-lt"/>
          <a:ea typeface="+mn-ea"/>
          <a:cs typeface="+mn-cs"/>
        </a:defRPr>
      </a:lvl3pPr>
      <a:lvl4pPr marL="1224432" algn="l" defTabSz="816289" rtl="0" eaLnBrk="1" latinLnBrk="0" hangingPunct="1">
        <a:defRPr sz="1600" kern="1200">
          <a:solidFill>
            <a:schemeClr val="tx1"/>
          </a:solidFill>
          <a:latin typeface="+mn-lt"/>
          <a:ea typeface="+mn-ea"/>
          <a:cs typeface="+mn-cs"/>
        </a:defRPr>
      </a:lvl4pPr>
      <a:lvl5pPr marL="1632577" algn="l" defTabSz="816289" rtl="0" eaLnBrk="1" latinLnBrk="0" hangingPunct="1">
        <a:defRPr sz="1600" kern="1200">
          <a:solidFill>
            <a:schemeClr val="tx1"/>
          </a:solidFill>
          <a:latin typeface="+mn-lt"/>
          <a:ea typeface="+mn-ea"/>
          <a:cs typeface="+mn-cs"/>
        </a:defRPr>
      </a:lvl5pPr>
      <a:lvl6pPr marL="2040721" algn="l" defTabSz="816289" rtl="0" eaLnBrk="1" latinLnBrk="0" hangingPunct="1">
        <a:defRPr sz="1600" kern="1200">
          <a:solidFill>
            <a:schemeClr val="tx1"/>
          </a:solidFill>
          <a:latin typeface="+mn-lt"/>
          <a:ea typeface="+mn-ea"/>
          <a:cs typeface="+mn-cs"/>
        </a:defRPr>
      </a:lvl6pPr>
      <a:lvl7pPr marL="2448866" algn="l" defTabSz="816289" rtl="0" eaLnBrk="1" latinLnBrk="0" hangingPunct="1">
        <a:defRPr sz="1600" kern="1200">
          <a:solidFill>
            <a:schemeClr val="tx1"/>
          </a:solidFill>
          <a:latin typeface="+mn-lt"/>
          <a:ea typeface="+mn-ea"/>
          <a:cs typeface="+mn-cs"/>
        </a:defRPr>
      </a:lvl7pPr>
      <a:lvl8pPr marL="2857010" algn="l" defTabSz="816289" rtl="0" eaLnBrk="1" latinLnBrk="0" hangingPunct="1">
        <a:defRPr sz="1600" kern="1200">
          <a:solidFill>
            <a:schemeClr val="tx1"/>
          </a:solidFill>
          <a:latin typeface="+mn-lt"/>
          <a:ea typeface="+mn-ea"/>
          <a:cs typeface="+mn-cs"/>
        </a:defRPr>
      </a:lvl8pPr>
      <a:lvl9pPr marL="3265154" algn="l" defTabSz="816289"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8" tIns="40814" rIns="81628" bIns="40814" numCol="1" anchor="ctr" anchorCtr="0" compatLnSpc="1">
            <a:prstTxWarp prst="textNoShape">
              <a:avLst/>
            </a:prstTxWarp>
          </a:bodyPr>
          <a:lstStyle/>
          <a:p>
            <a:pPr lvl="0"/>
            <a:endParaRPr lang="zh-CN" altLang="en-US"/>
          </a:p>
        </p:txBody>
      </p:sp>
      <p:sp>
        <p:nvSpPr>
          <p:cNvPr id="1029" name="Rectangle 65"/>
          <p:cNvSpPr>
            <a:spLocks noChangeArrowheads="1"/>
          </p:cNvSpPr>
          <p:nvPr/>
        </p:nvSpPr>
        <p:spPr bwMode="auto">
          <a:xfrm>
            <a:off x="63500" y="0"/>
            <a:ext cx="8991600" cy="6858000"/>
          </a:xfrm>
          <a:prstGeom prst="rect">
            <a:avLst/>
          </a:prstGeom>
          <a:noFill/>
          <a:ln w="203200" algn="ctr">
            <a:solidFill>
              <a:srgbClr val="00206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0" name="Rectangle 66"/>
          <p:cNvSpPr>
            <a:spLocks noChangeArrowheads="1"/>
          </p:cNvSpPr>
          <p:nvPr/>
        </p:nvSpPr>
        <p:spPr bwMode="auto">
          <a:xfrm>
            <a:off x="63500" y="0"/>
            <a:ext cx="8991600" cy="6858000"/>
          </a:xfrm>
          <a:prstGeom prst="rect">
            <a:avLst/>
          </a:prstGeom>
          <a:noFill/>
          <a:ln w="101600" algn="ctr">
            <a:solidFill>
              <a:srgbClr val="FFFF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1" name="Rectangle 67"/>
          <p:cNvSpPr>
            <a:spLocks noChangeArrowheads="1"/>
          </p:cNvSpPr>
          <p:nvPr/>
        </p:nvSpPr>
        <p:spPr bwMode="auto">
          <a:xfrm>
            <a:off x="63500" y="0"/>
            <a:ext cx="8991600" cy="6858000"/>
          </a:xfrm>
          <a:prstGeom prst="rect">
            <a:avLst/>
          </a:prstGeom>
          <a:noFill/>
          <a:ln w="50800" algn="ctr">
            <a:solidFill>
              <a:srgbClr val="C000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Tree>
    <p:extLst>
      <p:ext uri="{BB962C8B-B14F-4D97-AF65-F5344CB8AC3E}">
        <p14:creationId xmlns:p14="http://schemas.microsoft.com/office/powerpoint/2010/main" val="40297595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p:titleStyle>
    <p:bodyStyle>
      <a:lvl1pPr marL="304800" indent="-30480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1pPr>
      <a:lvl2pPr marL="661988" indent="-254000" algn="l" rtl="0" eaLnBrk="0" fontAlgn="base" hangingPunct="0">
        <a:spcBef>
          <a:spcPct val="20000"/>
        </a:spcBef>
        <a:spcAft>
          <a:spcPct val="0"/>
        </a:spcAft>
        <a:buChar char="–"/>
        <a:defRPr sz="2500">
          <a:solidFill>
            <a:schemeClr val="tx1"/>
          </a:solidFill>
          <a:latin typeface="+mn-lt"/>
          <a:ea typeface="SimSun" panose="02010600030101010101" pitchFamily="2" charset="-122"/>
        </a:defRPr>
      </a:lvl2pPr>
      <a:lvl3pPr marL="1019175" indent="-201613" algn="l" rtl="0" eaLnBrk="0" fontAlgn="base" hangingPunct="0">
        <a:spcBef>
          <a:spcPct val="20000"/>
        </a:spcBef>
        <a:spcAft>
          <a:spcPct val="0"/>
        </a:spcAft>
        <a:buChar char="•"/>
        <a:defRPr sz="2200">
          <a:solidFill>
            <a:schemeClr val="tx1"/>
          </a:solidFill>
          <a:latin typeface="+mn-lt"/>
          <a:ea typeface="SimSun" panose="02010600030101010101" pitchFamily="2" charset="-122"/>
        </a:defRPr>
      </a:lvl3pPr>
      <a:lvl4pPr marL="1427163"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1835150"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244793" indent="-204072" algn="l" rtl="0" eaLnBrk="1" fontAlgn="base" hangingPunct="1">
        <a:spcBef>
          <a:spcPct val="20000"/>
        </a:spcBef>
        <a:spcAft>
          <a:spcPct val="0"/>
        </a:spcAft>
        <a:buChar char="»"/>
        <a:defRPr kumimoji="1" sz="1800">
          <a:solidFill>
            <a:schemeClr val="tx1"/>
          </a:solidFill>
          <a:latin typeface="+mn-lt"/>
          <a:ea typeface="+mn-ea"/>
        </a:defRPr>
      </a:lvl6pPr>
      <a:lvl7pPr marL="2652938" indent="-204072" algn="l" rtl="0" eaLnBrk="1" fontAlgn="base" hangingPunct="1">
        <a:spcBef>
          <a:spcPct val="20000"/>
        </a:spcBef>
        <a:spcAft>
          <a:spcPct val="0"/>
        </a:spcAft>
        <a:buChar char="»"/>
        <a:defRPr kumimoji="1" sz="1800">
          <a:solidFill>
            <a:schemeClr val="tx1"/>
          </a:solidFill>
          <a:latin typeface="+mn-lt"/>
          <a:ea typeface="+mn-ea"/>
        </a:defRPr>
      </a:lvl7pPr>
      <a:lvl8pPr marL="3061082" indent="-204072" algn="l" rtl="0" eaLnBrk="1" fontAlgn="base" hangingPunct="1">
        <a:spcBef>
          <a:spcPct val="20000"/>
        </a:spcBef>
        <a:spcAft>
          <a:spcPct val="0"/>
        </a:spcAft>
        <a:buChar char="»"/>
        <a:defRPr kumimoji="1" sz="1800">
          <a:solidFill>
            <a:schemeClr val="tx1"/>
          </a:solidFill>
          <a:latin typeface="+mn-lt"/>
          <a:ea typeface="+mn-ea"/>
        </a:defRPr>
      </a:lvl8pPr>
      <a:lvl9pPr marL="3469226" indent="-204072"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en-US"/>
      </a:defPPr>
      <a:lvl1pPr marL="0" algn="l" defTabSz="816289" rtl="0" eaLnBrk="1" latinLnBrk="0" hangingPunct="1">
        <a:defRPr sz="1600" kern="1200">
          <a:solidFill>
            <a:schemeClr val="tx1"/>
          </a:solidFill>
          <a:latin typeface="+mn-lt"/>
          <a:ea typeface="+mn-ea"/>
          <a:cs typeface="+mn-cs"/>
        </a:defRPr>
      </a:lvl1pPr>
      <a:lvl2pPr marL="408144" algn="l" defTabSz="816289" rtl="0" eaLnBrk="1" latinLnBrk="0" hangingPunct="1">
        <a:defRPr sz="1600" kern="1200">
          <a:solidFill>
            <a:schemeClr val="tx1"/>
          </a:solidFill>
          <a:latin typeface="+mn-lt"/>
          <a:ea typeface="+mn-ea"/>
          <a:cs typeface="+mn-cs"/>
        </a:defRPr>
      </a:lvl2pPr>
      <a:lvl3pPr marL="816289" algn="l" defTabSz="816289" rtl="0" eaLnBrk="1" latinLnBrk="0" hangingPunct="1">
        <a:defRPr sz="1600" kern="1200">
          <a:solidFill>
            <a:schemeClr val="tx1"/>
          </a:solidFill>
          <a:latin typeface="+mn-lt"/>
          <a:ea typeface="+mn-ea"/>
          <a:cs typeface="+mn-cs"/>
        </a:defRPr>
      </a:lvl3pPr>
      <a:lvl4pPr marL="1224432" algn="l" defTabSz="816289" rtl="0" eaLnBrk="1" latinLnBrk="0" hangingPunct="1">
        <a:defRPr sz="1600" kern="1200">
          <a:solidFill>
            <a:schemeClr val="tx1"/>
          </a:solidFill>
          <a:latin typeface="+mn-lt"/>
          <a:ea typeface="+mn-ea"/>
          <a:cs typeface="+mn-cs"/>
        </a:defRPr>
      </a:lvl4pPr>
      <a:lvl5pPr marL="1632577" algn="l" defTabSz="816289" rtl="0" eaLnBrk="1" latinLnBrk="0" hangingPunct="1">
        <a:defRPr sz="1600" kern="1200">
          <a:solidFill>
            <a:schemeClr val="tx1"/>
          </a:solidFill>
          <a:latin typeface="+mn-lt"/>
          <a:ea typeface="+mn-ea"/>
          <a:cs typeface="+mn-cs"/>
        </a:defRPr>
      </a:lvl5pPr>
      <a:lvl6pPr marL="2040721" algn="l" defTabSz="816289" rtl="0" eaLnBrk="1" latinLnBrk="0" hangingPunct="1">
        <a:defRPr sz="1600" kern="1200">
          <a:solidFill>
            <a:schemeClr val="tx1"/>
          </a:solidFill>
          <a:latin typeface="+mn-lt"/>
          <a:ea typeface="+mn-ea"/>
          <a:cs typeface="+mn-cs"/>
        </a:defRPr>
      </a:lvl6pPr>
      <a:lvl7pPr marL="2448866" algn="l" defTabSz="816289" rtl="0" eaLnBrk="1" latinLnBrk="0" hangingPunct="1">
        <a:defRPr sz="1600" kern="1200">
          <a:solidFill>
            <a:schemeClr val="tx1"/>
          </a:solidFill>
          <a:latin typeface="+mn-lt"/>
          <a:ea typeface="+mn-ea"/>
          <a:cs typeface="+mn-cs"/>
        </a:defRPr>
      </a:lvl7pPr>
      <a:lvl8pPr marL="2857010" algn="l" defTabSz="816289" rtl="0" eaLnBrk="1" latinLnBrk="0" hangingPunct="1">
        <a:defRPr sz="1600" kern="1200">
          <a:solidFill>
            <a:schemeClr val="tx1"/>
          </a:solidFill>
          <a:latin typeface="+mn-lt"/>
          <a:ea typeface="+mn-ea"/>
          <a:cs typeface="+mn-cs"/>
        </a:defRPr>
      </a:lvl8pPr>
      <a:lvl9pPr marL="3265154" algn="l" defTabSz="816289"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8" tIns="40814" rIns="81628" bIns="40814" numCol="1" anchor="ctr" anchorCtr="0" compatLnSpc="1">
            <a:prstTxWarp prst="textNoShape">
              <a:avLst/>
            </a:prstTxWarp>
          </a:bodyPr>
          <a:lstStyle/>
          <a:p>
            <a:pPr lvl="0"/>
            <a:endParaRPr lang="zh-CN" altLang="en-US"/>
          </a:p>
        </p:txBody>
      </p:sp>
      <p:sp>
        <p:nvSpPr>
          <p:cNvPr id="1029" name="Rectangle 65"/>
          <p:cNvSpPr>
            <a:spLocks noChangeArrowheads="1"/>
          </p:cNvSpPr>
          <p:nvPr/>
        </p:nvSpPr>
        <p:spPr bwMode="auto">
          <a:xfrm>
            <a:off x="63500" y="0"/>
            <a:ext cx="8991600" cy="6858000"/>
          </a:xfrm>
          <a:prstGeom prst="rect">
            <a:avLst/>
          </a:prstGeom>
          <a:noFill/>
          <a:ln w="203200" algn="ctr">
            <a:solidFill>
              <a:srgbClr val="00206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0" name="Rectangle 66"/>
          <p:cNvSpPr>
            <a:spLocks noChangeArrowheads="1"/>
          </p:cNvSpPr>
          <p:nvPr/>
        </p:nvSpPr>
        <p:spPr bwMode="auto">
          <a:xfrm>
            <a:off x="63500" y="0"/>
            <a:ext cx="8991600" cy="6858000"/>
          </a:xfrm>
          <a:prstGeom prst="rect">
            <a:avLst/>
          </a:prstGeom>
          <a:noFill/>
          <a:ln w="101600" algn="ctr">
            <a:solidFill>
              <a:srgbClr val="FFFF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1" name="Rectangle 67"/>
          <p:cNvSpPr>
            <a:spLocks noChangeArrowheads="1"/>
          </p:cNvSpPr>
          <p:nvPr/>
        </p:nvSpPr>
        <p:spPr bwMode="auto">
          <a:xfrm>
            <a:off x="63500" y="0"/>
            <a:ext cx="8991600" cy="6858000"/>
          </a:xfrm>
          <a:prstGeom prst="rect">
            <a:avLst/>
          </a:prstGeom>
          <a:noFill/>
          <a:ln w="50800" algn="ctr">
            <a:solidFill>
              <a:srgbClr val="C000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Tree>
    <p:extLst>
      <p:ext uri="{BB962C8B-B14F-4D97-AF65-F5344CB8AC3E}">
        <p14:creationId xmlns:p14="http://schemas.microsoft.com/office/powerpoint/2010/main" val="18496506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p:titleStyle>
    <p:bodyStyle>
      <a:lvl1pPr marL="304800" indent="-30480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1pPr>
      <a:lvl2pPr marL="661988" indent="-254000" algn="l" rtl="0" eaLnBrk="0" fontAlgn="base" hangingPunct="0">
        <a:spcBef>
          <a:spcPct val="20000"/>
        </a:spcBef>
        <a:spcAft>
          <a:spcPct val="0"/>
        </a:spcAft>
        <a:buChar char="–"/>
        <a:defRPr sz="2500">
          <a:solidFill>
            <a:schemeClr val="tx1"/>
          </a:solidFill>
          <a:latin typeface="+mn-lt"/>
          <a:ea typeface="SimSun" panose="02010600030101010101" pitchFamily="2" charset="-122"/>
        </a:defRPr>
      </a:lvl2pPr>
      <a:lvl3pPr marL="1019175" indent="-201613" algn="l" rtl="0" eaLnBrk="0" fontAlgn="base" hangingPunct="0">
        <a:spcBef>
          <a:spcPct val="20000"/>
        </a:spcBef>
        <a:spcAft>
          <a:spcPct val="0"/>
        </a:spcAft>
        <a:buChar char="•"/>
        <a:defRPr sz="2200">
          <a:solidFill>
            <a:schemeClr val="tx1"/>
          </a:solidFill>
          <a:latin typeface="+mn-lt"/>
          <a:ea typeface="SimSun" panose="02010600030101010101" pitchFamily="2" charset="-122"/>
        </a:defRPr>
      </a:lvl3pPr>
      <a:lvl4pPr marL="1427163"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1835150"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244793" indent="-204072" algn="l" rtl="0" eaLnBrk="1" fontAlgn="base" hangingPunct="1">
        <a:spcBef>
          <a:spcPct val="20000"/>
        </a:spcBef>
        <a:spcAft>
          <a:spcPct val="0"/>
        </a:spcAft>
        <a:buChar char="»"/>
        <a:defRPr kumimoji="1" sz="1800">
          <a:solidFill>
            <a:schemeClr val="tx1"/>
          </a:solidFill>
          <a:latin typeface="+mn-lt"/>
          <a:ea typeface="+mn-ea"/>
        </a:defRPr>
      </a:lvl6pPr>
      <a:lvl7pPr marL="2652938" indent="-204072" algn="l" rtl="0" eaLnBrk="1" fontAlgn="base" hangingPunct="1">
        <a:spcBef>
          <a:spcPct val="20000"/>
        </a:spcBef>
        <a:spcAft>
          <a:spcPct val="0"/>
        </a:spcAft>
        <a:buChar char="»"/>
        <a:defRPr kumimoji="1" sz="1800">
          <a:solidFill>
            <a:schemeClr val="tx1"/>
          </a:solidFill>
          <a:latin typeface="+mn-lt"/>
          <a:ea typeface="+mn-ea"/>
        </a:defRPr>
      </a:lvl7pPr>
      <a:lvl8pPr marL="3061082" indent="-204072" algn="l" rtl="0" eaLnBrk="1" fontAlgn="base" hangingPunct="1">
        <a:spcBef>
          <a:spcPct val="20000"/>
        </a:spcBef>
        <a:spcAft>
          <a:spcPct val="0"/>
        </a:spcAft>
        <a:buChar char="»"/>
        <a:defRPr kumimoji="1" sz="1800">
          <a:solidFill>
            <a:schemeClr val="tx1"/>
          </a:solidFill>
          <a:latin typeface="+mn-lt"/>
          <a:ea typeface="+mn-ea"/>
        </a:defRPr>
      </a:lvl8pPr>
      <a:lvl9pPr marL="3469226" indent="-204072"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en-US"/>
      </a:defPPr>
      <a:lvl1pPr marL="0" algn="l" defTabSz="816289" rtl="0" eaLnBrk="1" latinLnBrk="0" hangingPunct="1">
        <a:defRPr sz="1600" kern="1200">
          <a:solidFill>
            <a:schemeClr val="tx1"/>
          </a:solidFill>
          <a:latin typeface="+mn-lt"/>
          <a:ea typeface="+mn-ea"/>
          <a:cs typeface="+mn-cs"/>
        </a:defRPr>
      </a:lvl1pPr>
      <a:lvl2pPr marL="408144" algn="l" defTabSz="816289" rtl="0" eaLnBrk="1" latinLnBrk="0" hangingPunct="1">
        <a:defRPr sz="1600" kern="1200">
          <a:solidFill>
            <a:schemeClr val="tx1"/>
          </a:solidFill>
          <a:latin typeface="+mn-lt"/>
          <a:ea typeface="+mn-ea"/>
          <a:cs typeface="+mn-cs"/>
        </a:defRPr>
      </a:lvl2pPr>
      <a:lvl3pPr marL="816289" algn="l" defTabSz="816289" rtl="0" eaLnBrk="1" latinLnBrk="0" hangingPunct="1">
        <a:defRPr sz="1600" kern="1200">
          <a:solidFill>
            <a:schemeClr val="tx1"/>
          </a:solidFill>
          <a:latin typeface="+mn-lt"/>
          <a:ea typeface="+mn-ea"/>
          <a:cs typeface="+mn-cs"/>
        </a:defRPr>
      </a:lvl3pPr>
      <a:lvl4pPr marL="1224432" algn="l" defTabSz="816289" rtl="0" eaLnBrk="1" latinLnBrk="0" hangingPunct="1">
        <a:defRPr sz="1600" kern="1200">
          <a:solidFill>
            <a:schemeClr val="tx1"/>
          </a:solidFill>
          <a:latin typeface="+mn-lt"/>
          <a:ea typeface="+mn-ea"/>
          <a:cs typeface="+mn-cs"/>
        </a:defRPr>
      </a:lvl4pPr>
      <a:lvl5pPr marL="1632577" algn="l" defTabSz="816289" rtl="0" eaLnBrk="1" latinLnBrk="0" hangingPunct="1">
        <a:defRPr sz="1600" kern="1200">
          <a:solidFill>
            <a:schemeClr val="tx1"/>
          </a:solidFill>
          <a:latin typeface="+mn-lt"/>
          <a:ea typeface="+mn-ea"/>
          <a:cs typeface="+mn-cs"/>
        </a:defRPr>
      </a:lvl5pPr>
      <a:lvl6pPr marL="2040721" algn="l" defTabSz="816289" rtl="0" eaLnBrk="1" latinLnBrk="0" hangingPunct="1">
        <a:defRPr sz="1600" kern="1200">
          <a:solidFill>
            <a:schemeClr val="tx1"/>
          </a:solidFill>
          <a:latin typeface="+mn-lt"/>
          <a:ea typeface="+mn-ea"/>
          <a:cs typeface="+mn-cs"/>
        </a:defRPr>
      </a:lvl6pPr>
      <a:lvl7pPr marL="2448866" algn="l" defTabSz="816289" rtl="0" eaLnBrk="1" latinLnBrk="0" hangingPunct="1">
        <a:defRPr sz="1600" kern="1200">
          <a:solidFill>
            <a:schemeClr val="tx1"/>
          </a:solidFill>
          <a:latin typeface="+mn-lt"/>
          <a:ea typeface="+mn-ea"/>
          <a:cs typeface="+mn-cs"/>
        </a:defRPr>
      </a:lvl7pPr>
      <a:lvl8pPr marL="2857010" algn="l" defTabSz="816289" rtl="0" eaLnBrk="1" latinLnBrk="0" hangingPunct="1">
        <a:defRPr sz="1600" kern="1200">
          <a:solidFill>
            <a:schemeClr val="tx1"/>
          </a:solidFill>
          <a:latin typeface="+mn-lt"/>
          <a:ea typeface="+mn-ea"/>
          <a:cs typeface="+mn-cs"/>
        </a:defRPr>
      </a:lvl8pPr>
      <a:lvl9pPr marL="3265154" algn="l" defTabSz="816289"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8" tIns="40814" rIns="81628" bIns="40814" numCol="1" anchor="ctr" anchorCtr="0" compatLnSpc="1">
            <a:prstTxWarp prst="textNoShape">
              <a:avLst/>
            </a:prstTxWarp>
          </a:bodyPr>
          <a:lstStyle/>
          <a:p>
            <a:pPr lvl="0"/>
            <a:endParaRPr lang="zh-CN" altLang="en-US"/>
          </a:p>
        </p:txBody>
      </p:sp>
      <p:sp>
        <p:nvSpPr>
          <p:cNvPr id="1029" name="Rectangle 65"/>
          <p:cNvSpPr>
            <a:spLocks noChangeArrowheads="1"/>
          </p:cNvSpPr>
          <p:nvPr/>
        </p:nvSpPr>
        <p:spPr bwMode="auto">
          <a:xfrm>
            <a:off x="63500" y="0"/>
            <a:ext cx="8991600" cy="6858000"/>
          </a:xfrm>
          <a:prstGeom prst="rect">
            <a:avLst/>
          </a:prstGeom>
          <a:noFill/>
          <a:ln w="203200" algn="ctr">
            <a:solidFill>
              <a:srgbClr val="00206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0" name="Rectangle 66"/>
          <p:cNvSpPr>
            <a:spLocks noChangeArrowheads="1"/>
          </p:cNvSpPr>
          <p:nvPr/>
        </p:nvSpPr>
        <p:spPr bwMode="auto">
          <a:xfrm>
            <a:off x="63500" y="0"/>
            <a:ext cx="8991600" cy="6858000"/>
          </a:xfrm>
          <a:prstGeom prst="rect">
            <a:avLst/>
          </a:prstGeom>
          <a:noFill/>
          <a:ln w="101600" algn="ctr">
            <a:solidFill>
              <a:srgbClr val="FFFF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1" name="Rectangle 67"/>
          <p:cNvSpPr>
            <a:spLocks noChangeArrowheads="1"/>
          </p:cNvSpPr>
          <p:nvPr/>
        </p:nvSpPr>
        <p:spPr bwMode="auto">
          <a:xfrm>
            <a:off x="63500" y="0"/>
            <a:ext cx="8991600" cy="6858000"/>
          </a:xfrm>
          <a:prstGeom prst="rect">
            <a:avLst/>
          </a:prstGeom>
          <a:noFill/>
          <a:ln w="50800" algn="ctr">
            <a:solidFill>
              <a:srgbClr val="C000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Tree>
    <p:extLst>
      <p:ext uri="{BB962C8B-B14F-4D97-AF65-F5344CB8AC3E}">
        <p14:creationId xmlns:p14="http://schemas.microsoft.com/office/powerpoint/2010/main" val="173680906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xStyles>
    <p:title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p:titleStyle>
    <p:bodyStyle>
      <a:lvl1pPr marL="304800" indent="-30480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1pPr>
      <a:lvl2pPr marL="661988" indent="-254000" algn="l" rtl="0" eaLnBrk="0" fontAlgn="base" hangingPunct="0">
        <a:spcBef>
          <a:spcPct val="20000"/>
        </a:spcBef>
        <a:spcAft>
          <a:spcPct val="0"/>
        </a:spcAft>
        <a:buChar char="–"/>
        <a:defRPr sz="2500">
          <a:solidFill>
            <a:schemeClr val="tx1"/>
          </a:solidFill>
          <a:latin typeface="+mn-lt"/>
          <a:ea typeface="SimSun" panose="02010600030101010101" pitchFamily="2" charset="-122"/>
        </a:defRPr>
      </a:lvl2pPr>
      <a:lvl3pPr marL="1019175" indent="-201613" algn="l" rtl="0" eaLnBrk="0" fontAlgn="base" hangingPunct="0">
        <a:spcBef>
          <a:spcPct val="20000"/>
        </a:spcBef>
        <a:spcAft>
          <a:spcPct val="0"/>
        </a:spcAft>
        <a:buChar char="•"/>
        <a:defRPr sz="2200">
          <a:solidFill>
            <a:schemeClr val="tx1"/>
          </a:solidFill>
          <a:latin typeface="+mn-lt"/>
          <a:ea typeface="SimSun" panose="02010600030101010101" pitchFamily="2" charset="-122"/>
        </a:defRPr>
      </a:lvl3pPr>
      <a:lvl4pPr marL="1427163"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1835150"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244793" indent="-204072" algn="l" rtl="0" eaLnBrk="1" fontAlgn="base" hangingPunct="1">
        <a:spcBef>
          <a:spcPct val="20000"/>
        </a:spcBef>
        <a:spcAft>
          <a:spcPct val="0"/>
        </a:spcAft>
        <a:buChar char="»"/>
        <a:defRPr kumimoji="1" sz="1800">
          <a:solidFill>
            <a:schemeClr val="tx1"/>
          </a:solidFill>
          <a:latin typeface="+mn-lt"/>
          <a:ea typeface="+mn-ea"/>
        </a:defRPr>
      </a:lvl6pPr>
      <a:lvl7pPr marL="2652938" indent="-204072" algn="l" rtl="0" eaLnBrk="1" fontAlgn="base" hangingPunct="1">
        <a:spcBef>
          <a:spcPct val="20000"/>
        </a:spcBef>
        <a:spcAft>
          <a:spcPct val="0"/>
        </a:spcAft>
        <a:buChar char="»"/>
        <a:defRPr kumimoji="1" sz="1800">
          <a:solidFill>
            <a:schemeClr val="tx1"/>
          </a:solidFill>
          <a:latin typeface="+mn-lt"/>
          <a:ea typeface="+mn-ea"/>
        </a:defRPr>
      </a:lvl7pPr>
      <a:lvl8pPr marL="3061082" indent="-204072" algn="l" rtl="0" eaLnBrk="1" fontAlgn="base" hangingPunct="1">
        <a:spcBef>
          <a:spcPct val="20000"/>
        </a:spcBef>
        <a:spcAft>
          <a:spcPct val="0"/>
        </a:spcAft>
        <a:buChar char="»"/>
        <a:defRPr kumimoji="1" sz="1800">
          <a:solidFill>
            <a:schemeClr val="tx1"/>
          </a:solidFill>
          <a:latin typeface="+mn-lt"/>
          <a:ea typeface="+mn-ea"/>
        </a:defRPr>
      </a:lvl8pPr>
      <a:lvl9pPr marL="3469226" indent="-204072"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en-US"/>
      </a:defPPr>
      <a:lvl1pPr marL="0" algn="l" defTabSz="816289" rtl="0" eaLnBrk="1" latinLnBrk="0" hangingPunct="1">
        <a:defRPr sz="1600" kern="1200">
          <a:solidFill>
            <a:schemeClr val="tx1"/>
          </a:solidFill>
          <a:latin typeface="+mn-lt"/>
          <a:ea typeface="+mn-ea"/>
          <a:cs typeface="+mn-cs"/>
        </a:defRPr>
      </a:lvl1pPr>
      <a:lvl2pPr marL="408144" algn="l" defTabSz="816289" rtl="0" eaLnBrk="1" latinLnBrk="0" hangingPunct="1">
        <a:defRPr sz="1600" kern="1200">
          <a:solidFill>
            <a:schemeClr val="tx1"/>
          </a:solidFill>
          <a:latin typeface="+mn-lt"/>
          <a:ea typeface="+mn-ea"/>
          <a:cs typeface="+mn-cs"/>
        </a:defRPr>
      </a:lvl2pPr>
      <a:lvl3pPr marL="816289" algn="l" defTabSz="816289" rtl="0" eaLnBrk="1" latinLnBrk="0" hangingPunct="1">
        <a:defRPr sz="1600" kern="1200">
          <a:solidFill>
            <a:schemeClr val="tx1"/>
          </a:solidFill>
          <a:latin typeface="+mn-lt"/>
          <a:ea typeface="+mn-ea"/>
          <a:cs typeface="+mn-cs"/>
        </a:defRPr>
      </a:lvl3pPr>
      <a:lvl4pPr marL="1224432" algn="l" defTabSz="816289" rtl="0" eaLnBrk="1" latinLnBrk="0" hangingPunct="1">
        <a:defRPr sz="1600" kern="1200">
          <a:solidFill>
            <a:schemeClr val="tx1"/>
          </a:solidFill>
          <a:latin typeface="+mn-lt"/>
          <a:ea typeface="+mn-ea"/>
          <a:cs typeface="+mn-cs"/>
        </a:defRPr>
      </a:lvl4pPr>
      <a:lvl5pPr marL="1632577" algn="l" defTabSz="816289" rtl="0" eaLnBrk="1" latinLnBrk="0" hangingPunct="1">
        <a:defRPr sz="1600" kern="1200">
          <a:solidFill>
            <a:schemeClr val="tx1"/>
          </a:solidFill>
          <a:latin typeface="+mn-lt"/>
          <a:ea typeface="+mn-ea"/>
          <a:cs typeface="+mn-cs"/>
        </a:defRPr>
      </a:lvl5pPr>
      <a:lvl6pPr marL="2040721" algn="l" defTabSz="816289" rtl="0" eaLnBrk="1" latinLnBrk="0" hangingPunct="1">
        <a:defRPr sz="1600" kern="1200">
          <a:solidFill>
            <a:schemeClr val="tx1"/>
          </a:solidFill>
          <a:latin typeface="+mn-lt"/>
          <a:ea typeface="+mn-ea"/>
          <a:cs typeface="+mn-cs"/>
        </a:defRPr>
      </a:lvl6pPr>
      <a:lvl7pPr marL="2448866" algn="l" defTabSz="816289" rtl="0" eaLnBrk="1" latinLnBrk="0" hangingPunct="1">
        <a:defRPr sz="1600" kern="1200">
          <a:solidFill>
            <a:schemeClr val="tx1"/>
          </a:solidFill>
          <a:latin typeface="+mn-lt"/>
          <a:ea typeface="+mn-ea"/>
          <a:cs typeface="+mn-cs"/>
        </a:defRPr>
      </a:lvl7pPr>
      <a:lvl8pPr marL="2857010" algn="l" defTabSz="816289" rtl="0" eaLnBrk="1" latinLnBrk="0" hangingPunct="1">
        <a:defRPr sz="1600" kern="1200">
          <a:solidFill>
            <a:schemeClr val="tx1"/>
          </a:solidFill>
          <a:latin typeface="+mn-lt"/>
          <a:ea typeface="+mn-ea"/>
          <a:cs typeface="+mn-cs"/>
        </a:defRPr>
      </a:lvl8pPr>
      <a:lvl9pPr marL="3265154" algn="l" defTabSz="816289" rtl="0" eaLnBrk="1" latinLnBrk="0" hangingPunct="1">
        <a:defRPr sz="1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8" tIns="40814" rIns="81628" bIns="40814" numCol="1" anchor="ctr" anchorCtr="0" compatLnSpc="1">
            <a:prstTxWarp prst="textNoShape">
              <a:avLst/>
            </a:prstTxWarp>
          </a:bodyPr>
          <a:lstStyle/>
          <a:p>
            <a:pPr lvl="0"/>
            <a:endParaRPr lang="zh-CN" altLang="en-US"/>
          </a:p>
        </p:txBody>
      </p:sp>
      <p:sp>
        <p:nvSpPr>
          <p:cNvPr id="1029" name="Rectangle 65"/>
          <p:cNvSpPr>
            <a:spLocks noChangeArrowheads="1"/>
          </p:cNvSpPr>
          <p:nvPr/>
        </p:nvSpPr>
        <p:spPr bwMode="auto">
          <a:xfrm>
            <a:off x="63500" y="0"/>
            <a:ext cx="8991600" cy="6858000"/>
          </a:xfrm>
          <a:prstGeom prst="rect">
            <a:avLst/>
          </a:prstGeom>
          <a:noFill/>
          <a:ln w="203200" algn="ctr">
            <a:solidFill>
              <a:srgbClr val="00206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0" name="Rectangle 66"/>
          <p:cNvSpPr>
            <a:spLocks noChangeArrowheads="1"/>
          </p:cNvSpPr>
          <p:nvPr/>
        </p:nvSpPr>
        <p:spPr bwMode="auto">
          <a:xfrm>
            <a:off x="63500" y="0"/>
            <a:ext cx="8991600" cy="6858000"/>
          </a:xfrm>
          <a:prstGeom prst="rect">
            <a:avLst/>
          </a:prstGeom>
          <a:noFill/>
          <a:ln w="101600" algn="ctr">
            <a:solidFill>
              <a:srgbClr val="FFFF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1" name="Rectangle 67"/>
          <p:cNvSpPr>
            <a:spLocks noChangeArrowheads="1"/>
          </p:cNvSpPr>
          <p:nvPr/>
        </p:nvSpPr>
        <p:spPr bwMode="auto">
          <a:xfrm>
            <a:off x="63500" y="0"/>
            <a:ext cx="8991600" cy="6858000"/>
          </a:xfrm>
          <a:prstGeom prst="rect">
            <a:avLst/>
          </a:prstGeom>
          <a:noFill/>
          <a:ln w="50800" algn="ctr">
            <a:solidFill>
              <a:srgbClr val="C000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Tree>
    <p:extLst>
      <p:ext uri="{BB962C8B-B14F-4D97-AF65-F5344CB8AC3E}">
        <p14:creationId xmlns:p14="http://schemas.microsoft.com/office/powerpoint/2010/main" val="659972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xStyles>
    <p:title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p:titleStyle>
    <p:bodyStyle>
      <a:lvl1pPr marL="304800" indent="-30480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1pPr>
      <a:lvl2pPr marL="661988" indent="-254000" algn="l" rtl="0" eaLnBrk="0" fontAlgn="base" hangingPunct="0">
        <a:spcBef>
          <a:spcPct val="20000"/>
        </a:spcBef>
        <a:spcAft>
          <a:spcPct val="0"/>
        </a:spcAft>
        <a:buChar char="–"/>
        <a:defRPr sz="2500">
          <a:solidFill>
            <a:schemeClr val="tx1"/>
          </a:solidFill>
          <a:latin typeface="+mn-lt"/>
          <a:ea typeface="SimSun" panose="02010600030101010101" pitchFamily="2" charset="-122"/>
        </a:defRPr>
      </a:lvl2pPr>
      <a:lvl3pPr marL="1019175" indent="-201613" algn="l" rtl="0" eaLnBrk="0" fontAlgn="base" hangingPunct="0">
        <a:spcBef>
          <a:spcPct val="20000"/>
        </a:spcBef>
        <a:spcAft>
          <a:spcPct val="0"/>
        </a:spcAft>
        <a:buChar char="•"/>
        <a:defRPr sz="2200">
          <a:solidFill>
            <a:schemeClr val="tx1"/>
          </a:solidFill>
          <a:latin typeface="+mn-lt"/>
          <a:ea typeface="SimSun" panose="02010600030101010101" pitchFamily="2" charset="-122"/>
        </a:defRPr>
      </a:lvl3pPr>
      <a:lvl4pPr marL="1427163"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1835150"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244793" indent="-204072" algn="l" rtl="0" eaLnBrk="1" fontAlgn="base" hangingPunct="1">
        <a:spcBef>
          <a:spcPct val="20000"/>
        </a:spcBef>
        <a:spcAft>
          <a:spcPct val="0"/>
        </a:spcAft>
        <a:buChar char="»"/>
        <a:defRPr kumimoji="1" sz="1800">
          <a:solidFill>
            <a:schemeClr val="tx1"/>
          </a:solidFill>
          <a:latin typeface="+mn-lt"/>
          <a:ea typeface="+mn-ea"/>
        </a:defRPr>
      </a:lvl6pPr>
      <a:lvl7pPr marL="2652938" indent="-204072" algn="l" rtl="0" eaLnBrk="1" fontAlgn="base" hangingPunct="1">
        <a:spcBef>
          <a:spcPct val="20000"/>
        </a:spcBef>
        <a:spcAft>
          <a:spcPct val="0"/>
        </a:spcAft>
        <a:buChar char="»"/>
        <a:defRPr kumimoji="1" sz="1800">
          <a:solidFill>
            <a:schemeClr val="tx1"/>
          </a:solidFill>
          <a:latin typeface="+mn-lt"/>
          <a:ea typeface="+mn-ea"/>
        </a:defRPr>
      </a:lvl7pPr>
      <a:lvl8pPr marL="3061082" indent="-204072" algn="l" rtl="0" eaLnBrk="1" fontAlgn="base" hangingPunct="1">
        <a:spcBef>
          <a:spcPct val="20000"/>
        </a:spcBef>
        <a:spcAft>
          <a:spcPct val="0"/>
        </a:spcAft>
        <a:buChar char="»"/>
        <a:defRPr kumimoji="1" sz="1800">
          <a:solidFill>
            <a:schemeClr val="tx1"/>
          </a:solidFill>
          <a:latin typeface="+mn-lt"/>
          <a:ea typeface="+mn-ea"/>
        </a:defRPr>
      </a:lvl8pPr>
      <a:lvl9pPr marL="3469226" indent="-204072"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en-US"/>
      </a:defPPr>
      <a:lvl1pPr marL="0" algn="l" defTabSz="816289" rtl="0" eaLnBrk="1" latinLnBrk="0" hangingPunct="1">
        <a:defRPr sz="1600" kern="1200">
          <a:solidFill>
            <a:schemeClr val="tx1"/>
          </a:solidFill>
          <a:latin typeface="+mn-lt"/>
          <a:ea typeface="+mn-ea"/>
          <a:cs typeface="+mn-cs"/>
        </a:defRPr>
      </a:lvl1pPr>
      <a:lvl2pPr marL="408144" algn="l" defTabSz="816289" rtl="0" eaLnBrk="1" latinLnBrk="0" hangingPunct="1">
        <a:defRPr sz="1600" kern="1200">
          <a:solidFill>
            <a:schemeClr val="tx1"/>
          </a:solidFill>
          <a:latin typeface="+mn-lt"/>
          <a:ea typeface="+mn-ea"/>
          <a:cs typeface="+mn-cs"/>
        </a:defRPr>
      </a:lvl2pPr>
      <a:lvl3pPr marL="816289" algn="l" defTabSz="816289" rtl="0" eaLnBrk="1" latinLnBrk="0" hangingPunct="1">
        <a:defRPr sz="1600" kern="1200">
          <a:solidFill>
            <a:schemeClr val="tx1"/>
          </a:solidFill>
          <a:latin typeface="+mn-lt"/>
          <a:ea typeface="+mn-ea"/>
          <a:cs typeface="+mn-cs"/>
        </a:defRPr>
      </a:lvl3pPr>
      <a:lvl4pPr marL="1224432" algn="l" defTabSz="816289" rtl="0" eaLnBrk="1" latinLnBrk="0" hangingPunct="1">
        <a:defRPr sz="1600" kern="1200">
          <a:solidFill>
            <a:schemeClr val="tx1"/>
          </a:solidFill>
          <a:latin typeface="+mn-lt"/>
          <a:ea typeface="+mn-ea"/>
          <a:cs typeface="+mn-cs"/>
        </a:defRPr>
      </a:lvl4pPr>
      <a:lvl5pPr marL="1632577" algn="l" defTabSz="816289" rtl="0" eaLnBrk="1" latinLnBrk="0" hangingPunct="1">
        <a:defRPr sz="1600" kern="1200">
          <a:solidFill>
            <a:schemeClr val="tx1"/>
          </a:solidFill>
          <a:latin typeface="+mn-lt"/>
          <a:ea typeface="+mn-ea"/>
          <a:cs typeface="+mn-cs"/>
        </a:defRPr>
      </a:lvl5pPr>
      <a:lvl6pPr marL="2040721" algn="l" defTabSz="816289" rtl="0" eaLnBrk="1" latinLnBrk="0" hangingPunct="1">
        <a:defRPr sz="1600" kern="1200">
          <a:solidFill>
            <a:schemeClr val="tx1"/>
          </a:solidFill>
          <a:latin typeface="+mn-lt"/>
          <a:ea typeface="+mn-ea"/>
          <a:cs typeface="+mn-cs"/>
        </a:defRPr>
      </a:lvl6pPr>
      <a:lvl7pPr marL="2448866" algn="l" defTabSz="816289" rtl="0" eaLnBrk="1" latinLnBrk="0" hangingPunct="1">
        <a:defRPr sz="1600" kern="1200">
          <a:solidFill>
            <a:schemeClr val="tx1"/>
          </a:solidFill>
          <a:latin typeface="+mn-lt"/>
          <a:ea typeface="+mn-ea"/>
          <a:cs typeface="+mn-cs"/>
        </a:defRPr>
      </a:lvl7pPr>
      <a:lvl8pPr marL="2857010" algn="l" defTabSz="816289" rtl="0" eaLnBrk="1" latinLnBrk="0" hangingPunct="1">
        <a:defRPr sz="1600" kern="1200">
          <a:solidFill>
            <a:schemeClr val="tx1"/>
          </a:solidFill>
          <a:latin typeface="+mn-lt"/>
          <a:ea typeface="+mn-ea"/>
          <a:cs typeface="+mn-cs"/>
        </a:defRPr>
      </a:lvl8pPr>
      <a:lvl9pPr marL="3265154" algn="l" defTabSz="816289"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8" tIns="40814" rIns="81628" bIns="40814" numCol="1" anchor="ctr" anchorCtr="0" compatLnSpc="1">
            <a:prstTxWarp prst="textNoShape">
              <a:avLst/>
            </a:prstTxWarp>
          </a:bodyPr>
          <a:lstStyle/>
          <a:p>
            <a:pPr lvl="0"/>
            <a:endParaRPr lang="zh-CN" altLang="en-US"/>
          </a:p>
        </p:txBody>
      </p:sp>
      <p:sp>
        <p:nvSpPr>
          <p:cNvPr id="1029" name="Rectangle 65"/>
          <p:cNvSpPr>
            <a:spLocks noChangeArrowheads="1"/>
          </p:cNvSpPr>
          <p:nvPr/>
        </p:nvSpPr>
        <p:spPr bwMode="auto">
          <a:xfrm>
            <a:off x="63500" y="0"/>
            <a:ext cx="8991600" cy="6858000"/>
          </a:xfrm>
          <a:prstGeom prst="rect">
            <a:avLst/>
          </a:prstGeom>
          <a:noFill/>
          <a:ln w="203200" algn="ctr">
            <a:solidFill>
              <a:srgbClr val="00206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0" name="Rectangle 66"/>
          <p:cNvSpPr>
            <a:spLocks noChangeArrowheads="1"/>
          </p:cNvSpPr>
          <p:nvPr/>
        </p:nvSpPr>
        <p:spPr bwMode="auto">
          <a:xfrm>
            <a:off x="63500" y="0"/>
            <a:ext cx="8991600" cy="6858000"/>
          </a:xfrm>
          <a:prstGeom prst="rect">
            <a:avLst/>
          </a:prstGeom>
          <a:noFill/>
          <a:ln w="101600" algn="ctr">
            <a:solidFill>
              <a:srgbClr val="FFFF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
        <p:nvSpPr>
          <p:cNvPr id="1031" name="Rectangle 67"/>
          <p:cNvSpPr>
            <a:spLocks noChangeArrowheads="1"/>
          </p:cNvSpPr>
          <p:nvPr/>
        </p:nvSpPr>
        <p:spPr bwMode="auto">
          <a:xfrm>
            <a:off x="63500" y="0"/>
            <a:ext cx="8991600" cy="6858000"/>
          </a:xfrm>
          <a:prstGeom prst="rect">
            <a:avLst/>
          </a:prstGeom>
          <a:noFill/>
          <a:ln w="50800" algn="ctr">
            <a:solidFill>
              <a:srgbClr val="C00000"/>
            </a:solidFill>
            <a:round/>
            <a:headEnd type="none" w="sm" len="sm"/>
            <a:tailEnd type="none" w="sm" len="sm"/>
          </a:ln>
        </p:spPr>
        <p:txBody>
          <a:bodyPr lIns="81628" tIns="40814" rIns="81628" bIns="40814"/>
          <a:lstStyle>
            <a:lvl1pPr eaLnBrk="0" hangingPunct="0">
              <a:defRPr kumimoji="1" sz="2400">
                <a:solidFill>
                  <a:schemeClr val="tx1"/>
                </a:solidFill>
                <a:latin typeface="Times New Roman" panose="02020603050405020304" pitchFamily="18" charset="0"/>
                <a:ea typeface="SimSun"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SimSun"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SimSun"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SimSun"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SimSun" panose="02010600030101010101" pitchFamily="2" charset="-122"/>
              </a:defRPr>
            </a:lvl9pPr>
          </a:lstStyle>
          <a:p>
            <a:pPr algn="ctr" fontAlgn="base">
              <a:spcBef>
                <a:spcPct val="0"/>
              </a:spcBef>
              <a:spcAft>
                <a:spcPct val="0"/>
              </a:spcAft>
              <a:defRPr/>
            </a:pPr>
            <a:endParaRPr lang="en-US" altLang="en-US" sz="3200" dirty="0">
              <a:solidFill>
                <a:srgbClr val="000000"/>
              </a:solidFill>
              <a:cs typeface="Arial" panose="020B0604020202020204" pitchFamily="34" charset="0"/>
            </a:endParaRPr>
          </a:p>
        </p:txBody>
      </p:sp>
    </p:spTree>
    <p:extLst>
      <p:ext uri="{BB962C8B-B14F-4D97-AF65-F5344CB8AC3E}">
        <p14:creationId xmlns:p14="http://schemas.microsoft.com/office/powerpoint/2010/main" val="9894137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p:titleStyle>
    <p:bodyStyle>
      <a:lvl1pPr marL="304800" indent="-304800" algn="l" rtl="0" eaLnBrk="0" fontAlgn="base" hangingPunct="0">
        <a:spcBef>
          <a:spcPct val="20000"/>
        </a:spcBef>
        <a:spcAft>
          <a:spcPct val="0"/>
        </a:spcAft>
        <a:buChar char="•"/>
        <a:defRPr sz="2800">
          <a:solidFill>
            <a:schemeClr val="tx1"/>
          </a:solidFill>
          <a:latin typeface="+mn-lt"/>
          <a:ea typeface="SimSun" panose="02010600030101010101" pitchFamily="2" charset="-122"/>
          <a:cs typeface="+mn-cs"/>
        </a:defRPr>
      </a:lvl1pPr>
      <a:lvl2pPr marL="661988" indent="-254000" algn="l" rtl="0" eaLnBrk="0" fontAlgn="base" hangingPunct="0">
        <a:spcBef>
          <a:spcPct val="20000"/>
        </a:spcBef>
        <a:spcAft>
          <a:spcPct val="0"/>
        </a:spcAft>
        <a:buChar char="–"/>
        <a:defRPr sz="2500">
          <a:solidFill>
            <a:schemeClr val="tx1"/>
          </a:solidFill>
          <a:latin typeface="+mn-lt"/>
          <a:ea typeface="SimSun" panose="02010600030101010101" pitchFamily="2" charset="-122"/>
        </a:defRPr>
      </a:lvl2pPr>
      <a:lvl3pPr marL="1019175" indent="-201613" algn="l" rtl="0" eaLnBrk="0" fontAlgn="base" hangingPunct="0">
        <a:spcBef>
          <a:spcPct val="20000"/>
        </a:spcBef>
        <a:spcAft>
          <a:spcPct val="0"/>
        </a:spcAft>
        <a:buChar char="•"/>
        <a:defRPr sz="2200">
          <a:solidFill>
            <a:schemeClr val="tx1"/>
          </a:solidFill>
          <a:latin typeface="+mn-lt"/>
          <a:ea typeface="SimSun" panose="02010600030101010101" pitchFamily="2" charset="-122"/>
        </a:defRPr>
      </a:lvl3pPr>
      <a:lvl4pPr marL="1427163"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1835150" indent="-201613"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244793" indent="-204072" algn="l" rtl="0" eaLnBrk="1" fontAlgn="base" hangingPunct="1">
        <a:spcBef>
          <a:spcPct val="20000"/>
        </a:spcBef>
        <a:spcAft>
          <a:spcPct val="0"/>
        </a:spcAft>
        <a:buChar char="»"/>
        <a:defRPr kumimoji="1" sz="1800">
          <a:solidFill>
            <a:schemeClr val="tx1"/>
          </a:solidFill>
          <a:latin typeface="+mn-lt"/>
          <a:ea typeface="+mn-ea"/>
        </a:defRPr>
      </a:lvl6pPr>
      <a:lvl7pPr marL="2652938" indent="-204072" algn="l" rtl="0" eaLnBrk="1" fontAlgn="base" hangingPunct="1">
        <a:spcBef>
          <a:spcPct val="20000"/>
        </a:spcBef>
        <a:spcAft>
          <a:spcPct val="0"/>
        </a:spcAft>
        <a:buChar char="»"/>
        <a:defRPr kumimoji="1" sz="1800">
          <a:solidFill>
            <a:schemeClr val="tx1"/>
          </a:solidFill>
          <a:latin typeface="+mn-lt"/>
          <a:ea typeface="+mn-ea"/>
        </a:defRPr>
      </a:lvl7pPr>
      <a:lvl8pPr marL="3061082" indent="-204072" algn="l" rtl="0" eaLnBrk="1" fontAlgn="base" hangingPunct="1">
        <a:spcBef>
          <a:spcPct val="20000"/>
        </a:spcBef>
        <a:spcAft>
          <a:spcPct val="0"/>
        </a:spcAft>
        <a:buChar char="»"/>
        <a:defRPr kumimoji="1" sz="1800">
          <a:solidFill>
            <a:schemeClr val="tx1"/>
          </a:solidFill>
          <a:latin typeface="+mn-lt"/>
          <a:ea typeface="+mn-ea"/>
        </a:defRPr>
      </a:lvl8pPr>
      <a:lvl9pPr marL="3469226" indent="-204072"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en-US"/>
      </a:defPPr>
      <a:lvl1pPr marL="0" algn="l" defTabSz="816289" rtl="0" eaLnBrk="1" latinLnBrk="0" hangingPunct="1">
        <a:defRPr sz="1600" kern="1200">
          <a:solidFill>
            <a:schemeClr val="tx1"/>
          </a:solidFill>
          <a:latin typeface="+mn-lt"/>
          <a:ea typeface="+mn-ea"/>
          <a:cs typeface="+mn-cs"/>
        </a:defRPr>
      </a:lvl1pPr>
      <a:lvl2pPr marL="408144" algn="l" defTabSz="816289" rtl="0" eaLnBrk="1" latinLnBrk="0" hangingPunct="1">
        <a:defRPr sz="1600" kern="1200">
          <a:solidFill>
            <a:schemeClr val="tx1"/>
          </a:solidFill>
          <a:latin typeface="+mn-lt"/>
          <a:ea typeface="+mn-ea"/>
          <a:cs typeface="+mn-cs"/>
        </a:defRPr>
      </a:lvl2pPr>
      <a:lvl3pPr marL="816289" algn="l" defTabSz="816289" rtl="0" eaLnBrk="1" latinLnBrk="0" hangingPunct="1">
        <a:defRPr sz="1600" kern="1200">
          <a:solidFill>
            <a:schemeClr val="tx1"/>
          </a:solidFill>
          <a:latin typeface="+mn-lt"/>
          <a:ea typeface="+mn-ea"/>
          <a:cs typeface="+mn-cs"/>
        </a:defRPr>
      </a:lvl3pPr>
      <a:lvl4pPr marL="1224432" algn="l" defTabSz="816289" rtl="0" eaLnBrk="1" latinLnBrk="0" hangingPunct="1">
        <a:defRPr sz="1600" kern="1200">
          <a:solidFill>
            <a:schemeClr val="tx1"/>
          </a:solidFill>
          <a:latin typeface="+mn-lt"/>
          <a:ea typeface="+mn-ea"/>
          <a:cs typeface="+mn-cs"/>
        </a:defRPr>
      </a:lvl4pPr>
      <a:lvl5pPr marL="1632577" algn="l" defTabSz="816289" rtl="0" eaLnBrk="1" latinLnBrk="0" hangingPunct="1">
        <a:defRPr sz="1600" kern="1200">
          <a:solidFill>
            <a:schemeClr val="tx1"/>
          </a:solidFill>
          <a:latin typeface="+mn-lt"/>
          <a:ea typeface="+mn-ea"/>
          <a:cs typeface="+mn-cs"/>
        </a:defRPr>
      </a:lvl5pPr>
      <a:lvl6pPr marL="2040721" algn="l" defTabSz="816289" rtl="0" eaLnBrk="1" latinLnBrk="0" hangingPunct="1">
        <a:defRPr sz="1600" kern="1200">
          <a:solidFill>
            <a:schemeClr val="tx1"/>
          </a:solidFill>
          <a:latin typeface="+mn-lt"/>
          <a:ea typeface="+mn-ea"/>
          <a:cs typeface="+mn-cs"/>
        </a:defRPr>
      </a:lvl6pPr>
      <a:lvl7pPr marL="2448866" algn="l" defTabSz="816289" rtl="0" eaLnBrk="1" latinLnBrk="0" hangingPunct="1">
        <a:defRPr sz="1600" kern="1200">
          <a:solidFill>
            <a:schemeClr val="tx1"/>
          </a:solidFill>
          <a:latin typeface="+mn-lt"/>
          <a:ea typeface="+mn-ea"/>
          <a:cs typeface="+mn-cs"/>
        </a:defRPr>
      </a:lvl7pPr>
      <a:lvl8pPr marL="2857010" algn="l" defTabSz="816289" rtl="0" eaLnBrk="1" latinLnBrk="0" hangingPunct="1">
        <a:defRPr sz="1600" kern="1200">
          <a:solidFill>
            <a:schemeClr val="tx1"/>
          </a:solidFill>
          <a:latin typeface="+mn-lt"/>
          <a:ea typeface="+mn-ea"/>
          <a:cs typeface="+mn-cs"/>
        </a:defRPr>
      </a:lvl8pPr>
      <a:lvl9pPr marL="3265154" algn="l" defTabSz="81628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WordArt 10"/>
          <p:cNvSpPr>
            <a:spLocks noChangeArrowheads="1" noChangeShapeType="1" noTextEdit="1"/>
          </p:cNvSpPr>
          <p:nvPr/>
        </p:nvSpPr>
        <p:spPr bwMode="auto">
          <a:xfrm>
            <a:off x="419209" y="381080"/>
            <a:ext cx="8305582" cy="6248236"/>
          </a:xfrm>
          <a:prstGeom prst="rect">
            <a:avLst/>
          </a:prstGeom>
        </p:spPr>
        <p:style>
          <a:lnRef idx="0">
            <a:scrgbClr r="0" g="0" b="0"/>
          </a:lnRef>
          <a:fillRef idx="1001">
            <a:schemeClr val="lt1"/>
          </a:fillRef>
          <a:effectRef idx="0">
            <a:scrgbClr r="0" g="0" b="0"/>
          </a:effectRef>
          <a:fontRef idx="major"/>
        </p:style>
        <p:txBody>
          <a:bodyPr spcFirstLastPara="1" wrap="none" lIns="81628" tIns="40814" rIns="81628" bIns="40814" fromWordArt="1">
            <a:prstTxWarp prst="textArchUp">
              <a:avLst>
                <a:gd name="adj" fmla="val 11918410"/>
              </a:avLst>
            </a:prstTxWarp>
          </a:bodyPr>
          <a:lstStyle/>
          <a:p>
            <a:pPr algn="ctr" eaLnBrk="0" fontAlgn="base" hangingPunct="0">
              <a:spcBef>
                <a:spcPct val="0"/>
              </a:spcBef>
              <a:spcAft>
                <a:spcPct val="0"/>
              </a:spcAft>
              <a:defRPr/>
            </a:pPr>
            <a:r>
              <a:rPr lang="en-GB" sz="3200" b="1" kern="10" dirty="0">
                <a:ln w="0">
                  <a:solidFill>
                    <a:srgbClr val="000000"/>
                  </a:solidFill>
                </a:ln>
                <a:solidFill>
                  <a:srgbClr val="000000"/>
                </a:solidFill>
                <a:effectLst>
                  <a:innerShdw blurRad="63500" dist="50800" dir="8100000">
                    <a:prstClr val="black">
                      <a:alpha val="50000"/>
                    </a:prstClr>
                  </a:innerShdw>
                </a:effectLst>
                <a:latin typeface="Arial" panose="020B0604020202020204" pitchFamily="34" charset="0"/>
                <a:cs typeface="Arial" panose="020B0604020202020204" pitchFamily="34" charset="0"/>
              </a:rPr>
              <a:t>MILITARY COLLEGE OF ELECTRONICS AND MECHANICAL ENGINEERING</a:t>
            </a:r>
            <a:endParaRPr lang="en-IN" sz="3200" b="1" kern="10" dirty="0">
              <a:ln w="0">
                <a:solidFill>
                  <a:srgbClr val="000000"/>
                </a:solidFill>
              </a:ln>
              <a:solidFill>
                <a:srgbClr val="000000"/>
              </a:solidFill>
              <a:effectLst>
                <a:innerShdw blurRad="63500" dist="50800" dir="8100000">
                  <a:prstClr val="black">
                    <a:alpha val="50000"/>
                  </a:prstClr>
                </a:innerShdw>
              </a:effectLst>
              <a:latin typeface="Arial" panose="020B0604020202020204" pitchFamily="34" charset="0"/>
              <a:cs typeface="Arial" panose="020B0604020202020204" pitchFamily="34" charset="0"/>
            </a:endParaRPr>
          </a:p>
        </p:txBody>
      </p:sp>
      <p:sp>
        <p:nvSpPr>
          <p:cNvPr id="17411" name="Text Box 11"/>
          <p:cNvSpPr txBox="1">
            <a:spLocks noChangeArrowheads="1"/>
          </p:cNvSpPr>
          <p:nvPr/>
        </p:nvSpPr>
        <p:spPr bwMode="auto">
          <a:xfrm>
            <a:off x="419209" y="1676400"/>
            <a:ext cx="8305582" cy="2593882"/>
          </a:xfrm>
          <a:prstGeom prst="rect">
            <a:avLst/>
          </a:prstGeom>
          <a:noFill/>
          <a:ln>
            <a:noFill/>
          </a:ln>
        </p:spPr>
        <p:txBody>
          <a:bodyPr wrap="square" lIns="81628" tIns="40814" rIns="81628" bIns="40814">
            <a:spAutoFit/>
          </a:bodyPr>
          <a:lstStyle>
            <a:lvl1pPr>
              <a:defRPr sz="2200">
                <a:solidFill>
                  <a:schemeClr val="tx1"/>
                </a:solidFill>
                <a:latin typeface="Times New Roman" panose="02020603050405020304" pitchFamily="18" charset="0"/>
                <a:ea typeface="SimSun" panose="02010600030101010101" pitchFamily="2" charset="-122"/>
              </a:defRPr>
            </a:lvl1pPr>
            <a:lvl2pPr marL="742950" indent="-285750">
              <a:defRPr sz="2200">
                <a:solidFill>
                  <a:schemeClr val="tx1"/>
                </a:solidFill>
                <a:latin typeface="Times New Roman" panose="02020603050405020304" pitchFamily="18" charset="0"/>
                <a:ea typeface="SimSun" panose="02010600030101010101" pitchFamily="2" charset="-122"/>
              </a:defRPr>
            </a:lvl2pPr>
            <a:lvl3pPr marL="1143000" indent="-228600">
              <a:defRPr sz="2200">
                <a:solidFill>
                  <a:schemeClr val="tx1"/>
                </a:solidFill>
                <a:latin typeface="Times New Roman" panose="02020603050405020304" pitchFamily="18" charset="0"/>
                <a:ea typeface="SimSun" panose="02010600030101010101" pitchFamily="2" charset="-122"/>
              </a:defRPr>
            </a:lvl3pPr>
            <a:lvl4pPr marL="1600200" indent="-228600">
              <a:defRPr sz="2200">
                <a:solidFill>
                  <a:schemeClr val="tx1"/>
                </a:solidFill>
                <a:latin typeface="Times New Roman" panose="02020603050405020304" pitchFamily="18" charset="0"/>
                <a:ea typeface="SimSun" panose="02010600030101010101" pitchFamily="2" charset="-122"/>
              </a:defRPr>
            </a:lvl4pPr>
            <a:lvl5pPr marL="2057400" indent="-228600">
              <a:defRPr sz="22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ea typeface="SimSun" panose="02010600030101010101" pitchFamily="2" charset="-122"/>
              </a:defRPr>
            </a:lvl9pPr>
          </a:lstStyle>
          <a:p>
            <a:pPr algn="ctr" eaLnBrk="0" fontAlgn="base" hangingPunct="0">
              <a:spcBef>
                <a:spcPct val="0"/>
              </a:spcBef>
              <a:spcAft>
                <a:spcPct val="0"/>
              </a:spcAft>
              <a:defRPr/>
            </a:pPr>
            <a:endParaRPr lang="en-US" altLang="en-US" sz="2000" b="1" dirty="0">
              <a:solidFill>
                <a:srgbClr val="CC3300"/>
              </a:solidFill>
              <a:latin typeface="Arial" panose="020B0604020202020204" pitchFamily="34" charset="0"/>
              <a:cs typeface="Arial" panose="020B0604020202020204" pitchFamily="34" charset="0"/>
            </a:endParaRPr>
          </a:p>
          <a:p>
            <a:pPr algn="ctr">
              <a:lnSpc>
                <a:spcPct val="115000"/>
              </a:lnSpc>
              <a:spcAft>
                <a:spcPts val="800"/>
              </a:spcAft>
            </a:pPr>
            <a:r>
              <a:rPr lang="en-IN" sz="1600" b="1" u="sng" kern="100" dirty="0">
                <a:solidFill>
                  <a:srgbClr val="2F5496"/>
                </a:solidFill>
                <a:effectLst/>
                <a:latin typeface="Arial" panose="020B0604020202020204" pitchFamily="34" charset="0"/>
                <a:ea typeface="Calibri" panose="020F0502020204030204" pitchFamily="34" charset="0"/>
                <a:cs typeface="Times New Roman" panose="02020603050405020304" pitchFamily="18" charset="0"/>
              </a:rPr>
              <a:t>FACULTY OF ELECTRONICS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600" b="1" u="sng" kern="100" dirty="0">
                <a:solidFill>
                  <a:srgbClr val="7030A0"/>
                </a:solidFill>
                <a:effectLst/>
                <a:latin typeface="Arial" panose="020B0604020202020204" pitchFamily="34" charset="0"/>
                <a:ea typeface="Calibri" panose="020F0502020204030204" pitchFamily="34" charset="0"/>
                <a:cs typeface="Times New Roman" panose="02020603050405020304" pitchFamily="18" charset="0"/>
              </a:rPr>
              <a:t>CE DEPARTMENT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600" b="1" u="sng" kern="100" dirty="0">
                <a:solidFill>
                  <a:srgbClr val="538135"/>
                </a:solidFill>
                <a:effectLst/>
                <a:latin typeface="Arial" panose="020B0604020202020204" pitchFamily="34" charset="0"/>
                <a:ea typeface="Calibri" panose="020F0502020204030204" pitchFamily="34" charset="0"/>
                <a:cs typeface="Times New Roman" panose="02020603050405020304" pitchFamily="18" charset="0"/>
              </a:rPr>
              <a:t>COURSE NO. AESC (COMN) – 01 (C)</a:t>
            </a:r>
            <a:endParaRPr lang="en-US" altLang="en-US" sz="1600" b="1" u="sng" dirty="0">
              <a:solidFill>
                <a:srgbClr val="800000"/>
              </a:solidFill>
              <a:latin typeface="Arial" panose="020B0604020202020204" pitchFamily="34" charset="0"/>
              <a:cs typeface="Arial" panose="020B0604020202020204" pitchFamily="34" charset="0"/>
            </a:endParaRPr>
          </a:p>
          <a:p>
            <a:pPr algn="ctr" eaLnBrk="0" fontAlgn="base" hangingPunct="0">
              <a:spcBef>
                <a:spcPct val="0"/>
              </a:spcBef>
              <a:spcAft>
                <a:spcPct val="0"/>
              </a:spcAft>
              <a:defRPr/>
            </a:pPr>
            <a:r>
              <a:rPr lang="en-US" altLang="en-US" sz="1600" b="1" u="sng" dirty="0">
                <a:solidFill>
                  <a:srgbClr val="0D0D0D"/>
                </a:solidFill>
                <a:latin typeface="Arial" panose="020B0604020202020204" pitchFamily="34" charset="0"/>
                <a:cs typeface="Arial" panose="020B0604020202020204" pitchFamily="34" charset="0"/>
              </a:rPr>
              <a:t>TECHNICAL PRESENTATION ON</a:t>
            </a:r>
          </a:p>
          <a:p>
            <a:pPr algn="ctr" eaLnBrk="0" fontAlgn="base" hangingPunct="0">
              <a:spcBef>
                <a:spcPct val="0"/>
              </a:spcBef>
              <a:spcAft>
                <a:spcPct val="0"/>
              </a:spcAft>
              <a:defRPr/>
            </a:pPr>
            <a:endParaRPr lang="en-US" altLang="en-US" sz="1600" b="1" u="sng" dirty="0">
              <a:solidFill>
                <a:srgbClr val="0D0D0D"/>
              </a:solidFill>
              <a:latin typeface="Arial" panose="020B0604020202020204" pitchFamily="34" charset="0"/>
              <a:cs typeface="Arial" panose="020B0604020202020204" pitchFamily="34" charset="0"/>
            </a:endParaRPr>
          </a:p>
          <a:p>
            <a:pPr algn="ctr" fontAlgn="base">
              <a:spcBef>
                <a:spcPct val="0"/>
              </a:spcBef>
              <a:spcAft>
                <a:spcPct val="0"/>
              </a:spcAft>
              <a:buFont typeface="Arial" panose="020B0604020202020204" pitchFamily="34" charset="0"/>
              <a:buNone/>
              <a:defRPr/>
            </a:pPr>
            <a:r>
              <a:rPr lang="en-US" altLang="en-US" sz="1800" b="1" u="sng" dirty="0">
                <a:solidFill>
                  <a:srgbClr val="C00000"/>
                </a:solidFill>
                <a:latin typeface="Arial" panose="020B0604020202020204" pitchFamily="34" charset="0"/>
                <a:cs typeface="Arial" panose="020B0604020202020204" pitchFamily="34" charset="0"/>
              </a:rPr>
              <a:t>COMMUNICATION EQUIPMENT FOR AIRBORNE EARLY WARNING AND CONTROL</a:t>
            </a:r>
            <a:endParaRPr lang="en-US" altLang="en-US" sz="1800" b="1" u="sng" dirty="0">
              <a:solidFill>
                <a:srgbClr val="A02904"/>
              </a:solidFill>
              <a:latin typeface="Arial" panose="020B0604020202020204" pitchFamily="34" charset="0"/>
              <a:cs typeface="Arial" panose="020B0604020202020204" pitchFamily="34" charset="0"/>
            </a:endParaRPr>
          </a:p>
        </p:txBody>
      </p:sp>
      <p:pic>
        <p:nvPicPr>
          <p:cNvPr id="17412" name="Picture 6" descr="LOGOnew"/>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3886200" y="909638"/>
            <a:ext cx="121920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13"/>
          <p:cNvSpPr txBox="1">
            <a:spLocks noChangeArrowheads="1"/>
          </p:cNvSpPr>
          <p:nvPr/>
        </p:nvSpPr>
        <p:spPr bwMode="auto">
          <a:xfrm>
            <a:off x="457200" y="4441130"/>
            <a:ext cx="4343400" cy="195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8" tIns="40814" rIns="81628" bIns="40814">
            <a:spAutoFit/>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lnSpc>
                <a:spcPct val="107000"/>
              </a:lnSpc>
              <a:spcAft>
                <a:spcPts val="800"/>
              </a:spcAft>
            </a:pPr>
            <a:r>
              <a:rPr lang="en-IN" sz="1800" b="1" u="sng" kern="100" dirty="0">
                <a:effectLst/>
                <a:latin typeface="Arial" panose="020B0604020202020204" pitchFamily="34" charset="0"/>
                <a:ea typeface="Calibri" panose="020F0502020204030204" pitchFamily="34" charset="0"/>
                <a:cs typeface="Times New Roman" panose="02020603050405020304" pitchFamily="18" charset="0"/>
              </a:rPr>
              <a:t>SYNDICATE - 03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CFN SANTRAM</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CFN SANDEEP</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CFN MHARNOR PRAKSH MANIK</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CFN KANDALA KARUNA NAIDU</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414" name="Text Box 13"/>
          <p:cNvSpPr txBox="1">
            <a:spLocks noChangeArrowheads="1"/>
          </p:cNvSpPr>
          <p:nvPr/>
        </p:nvSpPr>
        <p:spPr bwMode="auto">
          <a:xfrm>
            <a:off x="5257800" y="4441130"/>
            <a:ext cx="3886200" cy="195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628" tIns="40814" rIns="81628" bIns="40814">
            <a:spAutoFit/>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lnSpc>
                <a:spcPct val="107000"/>
              </a:lnSpc>
              <a:spcAft>
                <a:spcPts val="800"/>
              </a:spcAft>
            </a:pPr>
            <a:r>
              <a:rPr lang="en-IN" sz="1800" b="1" u="sng" kern="100" dirty="0">
                <a:effectLst/>
                <a:latin typeface="Arial" panose="020B0604020202020204" pitchFamily="34" charset="0"/>
                <a:ea typeface="Calibri" panose="020F0502020204030204" pitchFamily="34" charset="0"/>
                <a:cs typeface="Times New Roman" panose="02020603050405020304" pitchFamily="18" charset="0"/>
              </a:rPr>
              <a:t>DIRECTING STAFF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LT COL KUSHAL GANGULY</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u="sng" kern="100" dirty="0">
                <a:effectLst/>
                <a:latin typeface="Arial" panose="020B0604020202020204" pitchFamily="34" charset="0"/>
                <a:ea typeface="Calibri" panose="020F0502020204030204" pitchFamily="34" charset="0"/>
                <a:cs typeface="Times New Roman" panose="02020603050405020304" pitchFamily="18" charset="0"/>
              </a:rPr>
              <a:t>ASST DIRECTING STAFF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NB SUB K G RAO</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accent2">
                    <a:lumMod val="50000"/>
                  </a:schemeClr>
                </a:solidFill>
                <a:effectLst/>
                <a:latin typeface="Arial" panose="020B0604020202020204" pitchFamily="34" charset="0"/>
                <a:ea typeface="Calibri" panose="020F0502020204030204" pitchFamily="34" charset="0"/>
                <a:cs typeface="Times New Roman" panose="02020603050405020304" pitchFamily="18" charset="0"/>
              </a:rPr>
              <a:t>HMT S M JAT </a:t>
            </a:r>
            <a:endParaRPr lang="en-IN" sz="18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521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45720"/>
            <a:ext cx="9144000" cy="804672"/>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CURRENT SYSTEMS</a:t>
            </a:r>
          </a:p>
        </p:txBody>
      </p:sp>
      <p:sp>
        <p:nvSpPr>
          <p:cNvPr id="3" name="TextBox 2">
            <a:extLst>
              <a:ext uri="{FF2B5EF4-FFF2-40B4-BE49-F238E27FC236}">
                <a16:creationId xmlns:a16="http://schemas.microsoft.com/office/drawing/2014/main" id="{C130D77A-74BC-BF61-C4B8-BBAD09087D2B}"/>
              </a:ext>
            </a:extLst>
          </p:cNvPr>
          <p:cNvSpPr txBox="1"/>
          <p:nvPr/>
        </p:nvSpPr>
        <p:spPr>
          <a:xfrm>
            <a:off x="571500" y="1209802"/>
            <a:ext cx="8001000" cy="4438395"/>
          </a:xfrm>
          <a:prstGeom prst="rect">
            <a:avLst/>
          </a:prstGeom>
          <a:noFill/>
        </p:spPr>
        <p:txBody>
          <a:bodyPr wrap="square">
            <a:spAutoFit/>
          </a:bodyPr>
          <a:lstStyle/>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NETRA  AEW&amp;C – INDIA</a:t>
            </a:r>
          </a:p>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PHALCON AEW&amp;C - ISRAEL (OPERATED BY INDIA)</a:t>
            </a:r>
          </a:p>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WEDGETAIL AEW&amp;C - AUSTRALIA (OPERATED BY INDIA)</a:t>
            </a:r>
          </a:p>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KAMOV KA-31 AEW&amp;C - RUSSIA (OPERATED BY INDIA)</a:t>
            </a:r>
          </a:p>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E-3 SENTRY (AWACS) - COUNTRY: UNITED STATES</a:t>
            </a:r>
          </a:p>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E-2 HAWKEYE - COUNTRY: UNITED STATES</a:t>
            </a:r>
          </a:p>
          <a:p>
            <a:pPr marL="914400" lvl="1" indent="-457200" algn="just">
              <a:lnSpc>
                <a:spcPct val="200000"/>
              </a:lnSpc>
              <a:buFont typeface="+mj-lt"/>
              <a:buAutoNum type="alphaLcParenR"/>
            </a:pPr>
            <a:r>
              <a:rPr lang="en-US" sz="1800" b="1" kern="100" dirty="0">
                <a:effectLst/>
                <a:latin typeface="Arial" panose="020B0604020202020204" pitchFamily="34" charset="0"/>
                <a:ea typeface="Calibri" panose="020F0502020204030204" pitchFamily="34" charset="0"/>
                <a:cs typeface="Arial" panose="020B0604020202020204" pitchFamily="34" charset="0"/>
              </a:rPr>
              <a:t> KJ-2000 AEW&amp;C - COUNTRY: CHINA</a:t>
            </a:r>
          </a:p>
          <a:p>
            <a:pPr marL="457200" lvl="1" indent="0" algn="just">
              <a:lnSpc>
                <a:spcPct val="200000"/>
              </a:lnSpc>
              <a:buNone/>
            </a:pPr>
            <a:r>
              <a:rPr lang="en-US" sz="1800" b="1" kern="100" dirty="0">
                <a:latin typeface="Arial" panose="020B0604020202020204" pitchFamily="34" charset="0"/>
                <a:ea typeface="Calibri" panose="020F0502020204030204" pitchFamily="34" charset="0"/>
                <a:cs typeface="Arial" panose="020B0604020202020204" pitchFamily="34" charset="0"/>
              </a:rPr>
              <a:t>ETC.</a:t>
            </a:r>
            <a:endParaRPr lang="en-IN" sz="1800" b="1"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5689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620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APPLICATIONS</a:t>
            </a:r>
          </a:p>
        </p:txBody>
      </p:sp>
      <p:sp>
        <p:nvSpPr>
          <p:cNvPr id="24579" name="Content Placeholder 1"/>
          <p:cNvSpPr>
            <a:spLocks noGrp="1"/>
          </p:cNvSpPr>
          <p:nvPr>
            <p:ph idx="1"/>
          </p:nvPr>
        </p:nvSpPr>
        <p:spPr bwMode="auto">
          <a:xfrm>
            <a:off x="685800" y="990600"/>
            <a:ext cx="80772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457200" indent="-457200" algn="just">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DEFENSE PREPAREDNESS: </a:t>
            </a:r>
            <a:r>
              <a:rPr lang="en-US" sz="1600" b="0" i="0" dirty="0">
                <a:effectLst/>
                <a:latin typeface="Arial" panose="020B0604020202020204" pitchFamily="34" charset="0"/>
                <a:cs typeface="Arial" panose="020B0604020202020204" pitchFamily="34" charset="0"/>
              </a:rPr>
              <a:t>ENHANCED DEFENSE CAPABILITIES AND IMPROVED THREAT MANAGEMENT.</a:t>
            </a:r>
          </a:p>
          <a:p>
            <a:pPr marL="457200" indent="-457200" algn="just">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DISASTER RESPONSE:</a:t>
            </a:r>
            <a:r>
              <a:rPr lang="en-US" sz="1600" b="0" i="0" dirty="0">
                <a:effectLst/>
                <a:latin typeface="Arial" panose="020B0604020202020204" pitchFamily="34" charset="0"/>
                <a:cs typeface="Arial" panose="020B0604020202020204" pitchFamily="34" charset="0"/>
              </a:rPr>
              <a:t> SUPPORTS SEARCH, RESCUE, AND RELIEF OPERATIONS.</a:t>
            </a:r>
          </a:p>
          <a:p>
            <a:pPr marL="457200" indent="-457200" algn="just">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BORDER SECURITY</a:t>
            </a:r>
            <a:r>
              <a:rPr lang="en-US" sz="1600" b="0" i="0" dirty="0">
                <a:effectLst/>
                <a:latin typeface="Arial" panose="020B0604020202020204" pitchFamily="34" charset="0"/>
                <a:cs typeface="Arial" panose="020B0604020202020204" pitchFamily="34" charset="0"/>
              </a:rPr>
              <a:t>: SAFEGUARDING NATIONAL AIRSPACE AND BORDERS.</a:t>
            </a:r>
            <a:endParaRPr lang="en-US" sz="1600" dirty="0">
              <a:latin typeface="Arial" panose="020B0604020202020204" pitchFamily="34" charset="0"/>
              <a:cs typeface="Arial" panose="020B0604020202020204" pitchFamily="34" charset="0"/>
            </a:endParaRPr>
          </a:p>
          <a:p>
            <a:pPr marL="457200" indent="-457200" algn="l">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THREAT DETECTION:</a:t>
            </a:r>
            <a:r>
              <a:rPr lang="en-US" sz="1600" b="0" i="0" dirty="0">
                <a:effectLst/>
                <a:latin typeface="Arial" panose="020B0604020202020204" pitchFamily="34" charset="0"/>
                <a:cs typeface="Arial" panose="020B0604020202020204" pitchFamily="34" charset="0"/>
              </a:rPr>
              <a:t> IDENTIFICATION AND COUNTERING OF THREATS EFFECTIVELY.</a:t>
            </a:r>
          </a:p>
          <a:p>
            <a:pPr marL="457200" indent="-457200" algn="l">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COORDINATION:</a:t>
            </a:r>
            <a:r>
              <a:rPr lang="en-US" sz="1600" b="0" i="0" dirty="0">
                <a:effectLst/>
                <a:latin typeface="Arial" panose="020B0604020202020204" pitchFamily="34" charset="0"/>
                <a:cs typeface="Arial" panose="020B0604020202020204" pitchFamily="34" charset="0"/>
              </a:rPr>
              <a:t> ENHANCED COORDINATION AMONG AIR AND NAVAL FORCES.</a:t>
            </a:r>
          </a:p>
        </p:txBody>
      </p:sp>
    </p:spTree>
    <p:extLst>
      <p:ext uri="{BB962C8B-B14F-4D97-AF65-F5344CB8AC3E}">
        <p14:creationId xmlns:p14="http://schemas.microsoft.com/office/powerpoint/2010/main" val="42075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ADVANTAGES</a:t>
            </a:r>
          </a:p>
        </p:txBody>
      </p:sp>
      <p:sp>
        <p:nvSpPr>
          <p:cNvPr id="24579" name="Content Placeholder 1"/>
          <p:cNvSpPr>
            <a:spLocks noGrp="1"/>
          </p:cNvSpPr>
          <p:nvPr>
            <p:ph idx="1"/>
          </p:nvPr>
        </p:nvSpPr>
        <p:spPr bwMode="auto">
          <a:xfrm>
            <a:off x="457200" y="1172718"/>
            <a:ext cx="8229600" cy="5228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2900" indent="-342900">
              <a:lnSpc>
                <a:spcPct val="150000"/>
              </a:lnSpc>
              <a:buFont typeface="+mj-lt"/>
              <a:buAutoNum type="alphaLcParenR"/>
            </a:pPr>
            <a:r>
              <a:rPr lang="en-US" sz="1600" b="1" i="0" dirty="0">
                <a:effectLst/>
                <a:latin typeface="Arial" panose="020B0604020202020204" pitchFamily="34" charset="0"/>
                <a:cs typeface="Arial" panose="020B0604020202020204" pitchFamily="34" charset="0"/>
              </a:rPr>
              <a:t>SITUATIONAL AWARENESS:</a:t>
            </a:r>
          </a:p>
          <a:p>
            <a:pPr marL="357188" lvl="1" indent="0">
              <a:lnSpc>
                <a:spcPct val="150000"/>
              </a:lnSpc>
              <a:buNone/>
            </a:pPr>
            <a:r>
              <a:rPr lang="en-US" sz="1600" b="0" i="0" dirty="0">
                <a:effectLst/>
                <a:latin typeface="Arial" panose="020B0604020202020204" pitchFamily="34" charset="0"/>
                <a:cs typeface="Arial" panose="020B0604020202020204" pitchFamily="34" charset="0"/>
              </a:rPr>
              <a:t>COMPREHENSIVE VIEW OF OPERATIONAL SURROUNDINGS.</a:t>
            </a:r>
          </a:p>
          <a:p>
            <a:pPr marL="342900" indent="-342900">
              <a:lnSpc>
                <a:spcPct val="150000"/>
              </a:lnSpc>
              <a:buFont typeface="+mj-lt"/>
              <a:buAutoNum type="alphaLcParenR"/>
            </a:pPr>
            <a:r>
              <a:rPr lang="en-US" sz="1600" b="1" i="0" dirty="0">
                <a:effectLst/>
                <a:latin typeface="Arial" panose="020B0604020202020204" pitchFamily="34" charset="0"/>
                <a:cs typeface="Arial" panose="020B0604020202020204" pitchFamily="34" charset="0"/>
              </a:rPr>
              <a:t>QUICK DECISIONS:</a:t>
            </a:r>
          </a:p>
          <a:p>
            <a:pPr marL="357188" lvl="1" indent="0">
              <a:lnSpc>
                <a:spcPct val="150000"/>
              </a:lnSpc>
              <a:buNone/>
            </a:pPr>
            <a:r>
              <a:rPr lang="en-US" sz="1600" b="0" i="0" dirty="0">
                <a:effectLst/>
                <a:latin typeface="Arial" panose="020B0604020202020204" pitchFamily="34" charset="0"/>
                <a:cs typeface="Arial" panose="020B0604020202020204" pitchFamily="34" charset="0"/>
              </a:rPr>
              <a:t>REAL-TIME DATA FOR INFORMED AND PROMPT DECISION-MAKING.</a:t>
            </a:r>
          </a:p>
          <a:p>
            <a:pPr marL="342900" indent="-342900">
              <a:lnSpc>
                <a:spcPct val="150000"/>
              </a:lnSpc>
              <a:buFont typeface="+mj-lt"/>
              <a:buAutoNum type="alphaLcParenR"/>
            </a:pPr>
            <a:r>
              <a:rPr lang="en-US" sz="1600" b="1" i="0" dirty="0">
                <a:effectLst/>
                <a:latin typeface="Arial" panose="020B0604020202020204" pitchFamily="34" charset="0"/>
                <a:cs typeface="Arial" panose="020B0604020202020204" pitchFamily="34" charset="0"/>
              </a:rPr>
              <a:t>COORDINATION: </a:t>
            </a:r>
          </a:p>
          <a:p>
            <a:pPr marL="357188" lvl="1" indent="0">
              <a:lnSpc>
                <a:spcPct val="150000"/>
              </a:lnSpc>
              <a:buNone/>
            </a:pPr>
            <a:r>
              <a:rPr lang="en-US" sz="1600" b="0" i="0" dirty="0">
                <a:effectLst/>
                <a:latin typeface="Arial" panose="020B0604020202020204" pitchFamily="34" charset="0"/>
                <a:cs typeface="Arial" panose="020B0604020202020204" pitchFamily="34" charset="0"/>
              </a:rPr>
              <a:t>EFFECTIVE COORDINATION AMONG DIFFERENT FORCES.</a:t>
            </a:r>
          </a:p>
          <a:p>
            <a:pPr marL="342900" indent="-342900">
              <a:lnSpc>
                <a:spcPct val="150000"/>
              </a:lnSpc>
              <a:buFont typeface="+mj-lt"/>
              <a:buAutoNum type="alphaLcParenR"/>
            </a:pPr>
            <a:r>
              <a:rPr lang="en-US" sz="1600" b="1" kern="100" dirty="0">
                <a:effectLst/>
                <a:latin typeface="Arial" panose="020B0604020202020204" pitchFamily="34" charset="0"/>
                <a:ea typeface="Calibri" panose="020F0502020204030204" pitchFamily="34" charset="0"/>
                <a:cs typeface="Arial" panose="020B0604020202020204" pitchFamily="34" charset="0"/>
              </a:rPr>
              <a:t>FORCE MULTIPLIER: </a:t>
            </a:r>
          </a:p>
          <a:p>
            <a:pPr marL="357188" lvl="1" indent="0">
              <a:lnSpc>
                <a:spcPct val="150000"/>
              </a:lnSpc>
              <a:buNone/>
            </a:pPr>
            <a:r>
              <a:rPr lang="en-US" sz="1600" kern="100" dirty="0">
                <a:effectLst/>
                <a:latin typeface="Arial" panose="020B0604020202020204" pitchFamily="34" charset="0"/>
                <a:ea typeface="Calibri" panose="020F0502020204030204" pitchFamily="34" charset="0"/>
                <a:cs typeface="Arial" panose="020B0604020202020204" pitchFamily="34" charset="0"/>
              </a:rPr>
              <a:t>AMPLIFY THE CAPABILITIES OF EXISTING MILITARY ASSETS, OPTIMIZING RESOURCE UTILIZATION.</a:t>
            </a:r>
            <a:endParaRPr lang="en-US" sz="1600" kern="100" dirty="0">
              <a:latin typeface="Arial" panose="020B0604020202020204" pitchFamily="34" charset="0"/>
              <a:ea typeface="Calibri" panose="020F0502020204030204" pitchFamily="34" charset="0"/>
              <a:cs typeface="Arial" panose="020B0604020202020204" pitchFamily="34" charset="0"/>
            </a:endParaRPr>
          </a:p>
          <a:p>
            <a:pPr marL="342900" indent="-342900">
              <a:lnSpc>
                <a:spcPct val="150000"/>
              </a:lnSpc>
              <a:buFont typeface="+mj-lt"/>
              <a:buAutoNum type="alphaLcParenR"/>
            </a:pPr>
            <a:r>
              <a:rPr lang="en-US" sz="1600" b="1" kern="100" dirty="0">
                <a:effectLst/>
                <a:latin typeface="Arial" panose="020B0604020202020204" pitchFamily="34" charset="0"/>
                <a:ea typeface="Calibri" panose="020F0502020204030204" pitchFamily="34" charset="0"/>
                <a:cs typeface="Arial" panose="020B0604020202020204" pitchFamily="34" charset="0"/>
              </a:rPr>
              <a:t>COASTAL AND BORDER SECURITY: </a:t>
            </a:r>
          </a:p>
          <a:p>
            <a:pPr marL="357188" lvl="1" indent="0">
              <a:lnSpc>
                <a:spcPct val="150000"/>
              </a:lnSpc>
              <a:buNone/>
            </a:pPr>
            <a:r>
              <a:rPr lang="en-US" sz="1600" kern="100" dirty="0">
                <a:effectLst/>
                <a:latin typeface="Arial" panose="020B0604020202020204" pitchFamily="34" charset="0"/>
                <a:ea typeface="Calibri" panose="020F0502020204030204" pitchFamily="34" charset="0"/>
                <a:cs typeface="Arial" panose="020B0604020202020204" pitchFamily="34" charset="0"/>
              </a:rPr>
              <a:t>THEY AID IN MONITORING AND SECURING MARITIME AND LAND BORDERS, CURBING UNAUTHORIZED ACTIVITIES.</a:t>
            </a:r>
          </a:p>
        </p:txBody>
      </p:sp>
    </p:spTree>
    <p:extLst>
      <p:ext uri="{BB962C8B-B14F-4D97-AF65-F5344CB8AC3E}">
        <p14:creationId xmlns:p14="http://schemas.microsoft.com/office/powerpoint/2010/main" val="302767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DISADVANTAGES</a:t>
            </a:r>
          </a:p>
        </p:txBody>
      </p:sp>
      <p:sp>
        <p:nvSpPr>
          <p:cNvPr id="24579" name="Content Placeholder 1"/>
          <p:cNvSpPr>
            <a:spLocks noGrp="1"/>
          </p:cNvSpPr>
          <p:nvPr>
            <p:ph idx="1"/>
          </p:nvPr>
        </p:nvSpPr>
        <p:spPr bwMode="auto">
          <a:xfrm>
            <a:off x="381000" y="1272159"/>
            <a:ext cx="8382000" cy="45190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457200" indent="-457200" algn="l">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TECHNOLOGICAL CHALLENGES: </a:t>
            </a:r>
            <a:r>
              <a:rPr lang="en-US" sz="1600" b="0" i="0" dirty="0">
                <a:effectLst/>
                <a:latin typeface="Arial" panose="020B0604020202020204" pitchFamily="34" charset="0"/>
                <a:cs typeface="Arial" panose="020B0604020202020204" pitchFamily="34" charset="0"/>
              </a:rPr>
              <a:t>OVERCOMING TECHNICAL HURDLES FOR ADVANCED AEW&amp;C SYSTEMS.</a:t>
            </a:r>
          </a:p>
          <a:p>
            <a:pPr marL="457200" indent="-457200" algn="l">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RESOURCE INTENSIVE: </a:t>
            </a:r>
            <a:r>
              <a:rPr lang="en-US" sz="1600" b="0" i="0" dirty="0">
                <a:effectLst/>
                <a:latin typeface="Arial" panose="020B0604020202020204" pitchFamily="34" charset="0"/>
                <a:cs typeface="Arial" panose="020B0604020202020204" pitchFamily="34" charset="0"/>
              </a:rPr>
              <a:t>REQUIRES ADVANCED RADAR SYSTEMS, SENSORS, AND COMMUNICATION TOOLS.</a:t>
            </a:r>
          </a:p>
          <a:p>
            <a:pPr marL="457200" indent="-457200">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TRAINING AND MAINTENANCE: </a:t>
            </a:r>
            <a:r>
              <a:rPr lang="en-US" sz="1600" b="0" i="0" dirty="0">
                <a:effectLst/>
                <a:latin typeface="Arial" panose="020B0604020202020204" pitchFamily="34" charset="0"/>
                <a:cs typeface="Arial" panose="020B0604020202020204" pitchFamily="34" charset="0"/>
              </a:rPr>
              <a:t>ENSURING SKILLED PERSONNEL AND REGULAR MAINTENANCE.</a:t>
            </a:r>
            <a:endParaRPr lang="en-US" sz="1600" b="1" i="0" dirty="0">
              <a:effectLst/>
              <a:latin typeface="Arial" panose="020B0604020202020204" pitchFamily="34" charset="0"/>
              <a:cs typeface="Arial" panose="020B0604020202020204" pitchFamily="34" charset="0"/>
            </a:endParaRPr>
          </a:p>
          <a:p>
            <a:pPr marL="457200" indent="-457200">
              <a:lnSpc>
                <a:spcPct val="200000"/>
              </a:lnSpc>
              <a:buFont typeface="+mj-lt"/>
              <a:buAutoNum type="alphaLcParenR"/>
            </a:pPr>
            <a:r>
              <a:rPr lang="en-US" sz="1600" b="1" i="0" dirty="0">
                <a:effectLst/>
                <a:latin typeface="Arial" panose="020B0604020202020204" pitchFamily="34" charset="0"/>
                <a:cs typeface="Arial" panose="020B0604020202020204" pitchFamily="34" charset="0"/>
              </a:rPr>
              <a:t>SIZE AND MOBILITY: </a:t>
            </a:r>
            <a:r>
              <a:rPr lang="en-US" sz="1600" i="0" dirty="0">
                <a:effectLst/>
                <a:latin typeface="Arial" panose="020B0604020202020204" pitchFamily="34" charset="0"/>
                <a:cs typeface="Arial" panose="020B0604020202020204" pitchFamily="34" charset="0"/>
              </a:rPr>
              <a:t>RELATIVELY LARGE AND MAY REQUIRE EXTENSIVE INFRASTRUCTURE, LIMITING THEIR AGILITY AND DEPLOYMENT OPTIONS.</a:t>
            </a:r>
          </a:p>
        </p:txBody>
      </p:sp>
    </p:spTree>
    <p:extLst>
      <p:ext uri="{BB962C8B-B14F-4D97-AF65-F5344CB8AC3E}">
        <p14:creationId xmlns:p14="http://schemas.microsoft.com/office/powerpoint/2010/main" val="28917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45720"/>
            <a:ext cx="9144000" cy="77724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CONCLUSION</a:t>
            </a:r>
          </a:p>
        </p:txBody>
      </p:sp>
      <p:sp>
        <p:nvSpPr>
          <p:cNvPr id="24579" name="Content Placeholder 1"/>
          <p:cNvSpPr>
            <a:spLocks noGrp="1"/>
          </p:cNvSpPr>
          <p:nvPr>
            <p:ph idx="1"/>
          </p:nvPr>
        </p:nvSpPr>
        <p:spPr bwMode="auto">
          <a:xfrm>
            <a:off x="381000" y="1063752"/>
            <a:ext cx="8382000" cy="48798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lgn="just">
              <a:lnSpc>
                <a:spcPct val="150000"/>
              </a:lnSpc>
              <a:buNone/>
            </a:pPr>
            <a:r>
              <a:rPr lang="en-US" sz="1600" i="0" dirty="0">
                <a:effectLst/>
                <a:latin typeface="Arial" panose="020B0604020202020204" pitchFamily="34" charset="0"/>
                <a:cs typeface="Arial" panose="020B0604020202020204" pitchFamily="34" charset="0"/>
              </a:rPr>
              <a:t>	IN CONCLUSION, AIRBORNE EARLY WARNING AND CONTROL (AEW&amp;C) SYSTEMS ARE INDISPENSABLE ASSETS FOR MODERN ARMED FORCES. THEY PROVIDE EARLY WARNING, ENHANCE COMMAND AND CONTROL, SUPPORT AIR DEFENSE, CONDUCT ELECTRONIC WARFARE, ASSIST IN SEARCH AND RESCUE MISSIONS, PROTECT NAVAL FORCES, CONTRIBUTE TO NATIONAL SECURITY, AND REDUCE OPERATIONAL RISKS. THESE CAPABILITIES MAKE AEW&amp;C PLATFORMS A CORNERSTONE OF CONTEMPORARY MILITARY OPERATIONS, ENSURING THE SAFETY AND EFFECTIVENESS OF ARMED FORCES AROUND THE WORLD. THEIR ROLE IN MAINTAINING SITUATIONAL AWARENESS, ENABLING RAPID RESPONSE, AND SAFEGUARDING NATIONAL SOVEREIGNTY UNDERSCORES THEIR SIGNIFICANCE IN SAFEGUARDING PEACE AND SECURITY.</a:t>
            </a:r>
          </a:p>
        </p:txBody>
      </p:sp>
    </p:spTree>
    <p:extLst>
      <p:ext uri="{BB962C8B-B14F-4D97-AF65-F5344CB8AC3E}">
        <p14:creationId xmlns:p14="http://schemas.microsoft.com/office/powerpoint/2010/main" val="90103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a:xfrm>
            <a:off x="0" y="0"/>
            <a:ext cx="9144000" cy="914400"/>
          </a:xfrm>
          <a:solidFill>
            <a:srgbClr val="FF0000"/>
          </a:solidFill>
        </p:spPr>
        <p:txBody>
          <a:bodyPr/>
          <a:lstStyle/>
          <a:p>
            <a:pPr eaLnBrk="1" hangingPunct="1"/>
            <a:r>
              <a:rPr lang="en-US" altLang="en-US" sz="3600" b="1" u="sng">
                <a:solidFill>
                  <a:schemeClr val="bg1"/>
                </a:solidFill>
                <a:latin typeface="Arial" pitchFamily="34" charset="0"/>
                <a:ea typeface="隶书"/>
                <a:cs typeface="隶书"/>
              </a:rPr>
              <a:t> </a:t>
            </a:r>
          </a:p>
        </p:txBody>
      </p:sp>
      <p:sp>
        <p:nvSpPr>
          <p:cNvPr id="6" name="Title 1"/>
          <p:cNvSpPr txBox="1">
            <a:spLocks noChangeArrowheads="1"/>
          </p:cNvSpPr>
          <p:nvPr/>
        </p:nvSpPr>
        <p:spPr bwMode="auto">
          <a:xfrm>
            <a:off x="152400" y="1219200"/>
            <a:ext cx="8991600" cy="4114800"/>
          </a:xfrm>
          <a:prstGeom prst="rect">
            <a:avLst/>
          </a:prstGeom>
          <a:solidFill>
            <a:schemeClr val="bg1"/>
          </a:solidFill>
          <a:ln>
            <a:noFill/>
          </a:ln>
        </p:spPr>
        <p:txBody>
          <a:bodyPr lIns="81628" tIns="40814" rIns="81628" bIns="40814" anchor="ctr"/>
          <a:lstStyle>
            <a:lvl1pPr algn="ctr" rtl="0" eaLnBrk="0" fontAlgn="base" hangingPunct="0">
              <a:spcBef>
                <a:spcPct val="0"/>
              </a:spcBef>
              <a:spcAft>
                <a:spcPct val="0"/>
              </a:spcAft>
              <a:defRPr sz="39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3900">
                <a:solidFill>
                  <a:schemeClr val="tx2"/>
                </a:solidFill>
                <a:latin typeface="Times New Roman" panose="02020603050405020304" pitchFamily="18" charset="0"/>
                <a:ea typeface="SimSun" panose="02010600030101010101" pitchFamily="2" charset="-122"/>
              </a:defRPr>
            </a:lvl5pPr>
            <a:lvl6pPr marL="408144"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6pPr>
            <a:lvl7pPr marL="816289"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7pPr>
            <a:lvl8pPr marL="1224432"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8pPr>
            <a:lvl9pPr marL="1632577" algn="ctr" rtl="0" eaLnBrk="1" fontAlgn="base" hangingPunct="1">
              <a:spcBef>
                <a:spcPct val="0"/>
              </a:spcBef>
              <a:spcAft>
                <a:spcPct val="0"/>
              </a:spcAft>
              <a:defRPr kumimoji="1" sz="3900">
                <a:solidFill>
                  <a:schemeClr val="tx2"/>
                </a:solidFill>
                <a:latin typeface="Times New Roman" panose="02020603050405020304" pitchFamily="18" charset="0"/>
                <a:ea typeface="SimSun" panose="02010600030101010101" pitchFamily="2" charset="-122"/>
              </a:defRPr>
            </a:lvl9pPr>
          </a:lstStyle>
          <a:p>
            <a:pPr eaLnBrk="1" hangingPunct="1">
              <a:lnSpc>
                <a:spcPct val="150000"/>
              </a:lnSpc>
              <a:defRPr/>
            </a:pPr>
            <a:r>
              <a:rPr lang="en-US" altLang="en-US" sz="4800" b="1" kern="0" dirty="0">
                <a:solidFill>
                  <a:srgbClr val="FF0000"/>
                </a:solidFill>
                <a:latin typeface="Arial" panose="020B0604020202020204" pitchFamily="34" charset="0"/>
                <a:ea typeface="隶书"/>
                <a:cs typeface="隶书"/>
              </a:rPr>
              <a:t>ANY QUESTION  ? </a:t>
            </a:r>
          </a:p>
        </p:txBody>
      </p:sp>
    </p:spTree>
    <p:extLst>
      <p:ext uri="{BB962C8B-B14F-4D97-AF65-F5344CB8AC3E}">
        <p14:creationId xmlns:p14="http://schemas.microsoft.com/office/powerpoint/2010/main" val="3568908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9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Box 3"/>
          <p:cNvSpPr txBox="1">
            <a:spLocks noChangeArrowheads="1"/>
          </p:cNvSpPr>
          <p:nvPr/>
        </p:nvSpPr>
        <p:spPr bwMode="auto">
          <a:xfrm>
            <a:off x="228600" y="152400"/>
            <a:ext cx="8382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28" tIns="40814" rIns="81628" bIns="40814">
            <a:spAutoFit/>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fontAlgn="base">
              <a:spcBef>
                <a:spcPct val="0"/>
              </a:spcBef>
              <a:spcAft>
                <a:spcPct val="0"/>
              </a:spcAft>
              <a:buFont typeface="Arial" pitchFamily="34" charset="0"/>
              <a:buNone/>
            </a:pPr>
            <a:r>
              <a:rPr lang="en-IN" altLang="en-US" sz="2000">
                <a:solidFill>
                  <a:srgbClr val="FFFFFF"/>
                </a:solidFill>
              </a:rPr>
              <a:t>Kjnn</a:t>
            </a:r>
          </a:p>
          <a:p>
            <a:pPr fontAlgn="base">
              <a:spcBef>
                <a:spcPct val="0"/>
              </a:spcBef>
              <a:spcAft>
                <a:spcPct val="0"/>
              </a:spcAft>
              <a:buFont typeface="Arial" pitchFamily="34" charset="0"/>
              <a:buNone/>
            </a:pPr>
            <a:endParaRPr lang="en-IN" altLang="en-US" sz="2000">
              <a:solidFill>
                <a:srgbClr val="000000"/>
              </a:solidFill>
            </a:endParaRPr>
          </a:p>
          <a:p>
            <a:pPr fontAlgn="base">
              <a:spcBef>
                <a:spcPct val="0"/>
              </a:spcBef>
              <a:spcAft>
                <a:spcPct val="0"/>
              </a:spcAft>
              <a:buFont typeface="Arial" pitchFamily="34" charset="0"/>
              <a:buNone/>
            </a:pPr>
            <a:endParaRPr lang="en-IN" altLang="en-US" sz="2000">
              <a:solidFill>
                <a:srgbClr val="000000"/>
              </a:solidFill>
            </a:endParaRPr>
          </a:p>
        </p:txBody>
      </p:sp>
      <p:sp>
        <p:nvSpPr>
          <p:cNvPr id="55299" name="TextBox 4"/>
          <p:cNvSpPr txBox="1">
            <a:spLocks noChangeArrowheads="1"/>
          </p:cNvSpPr>
          <p:nvPr/>
        </p:nvSpPr>
        <p:spPr bwMode="auto">
          <a:xfrm>
            <a:off x="8077200" y="152400"/>
            <a:ext cx="8382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28" tIns="40814" rIns="81628" bIns="40814">
            <a:spAutoFit/>
          </a:bodyP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fontAlgn="base">
              <a:spcBef>
                <a:spcPct val="0"/>
              </a:spcBef>
              <a:spcAft>
                <a:spcPct val="0"/>
              </a:spcAft>
              <a:buFont typeface="Arial" pitchFamily="34" charset="0"/>
              <a:buNone/>
            </a:pPr>
            <a:r>
              <a:rPr lang="en-IN" altLang="en-US" sz="2000">
                <a:solidFill>
                  <a:srgbClr val="FFFFFF"/>
                </a:solidFill>
              </a:rPr>
              <a:t>Kjnn</a:t>
            </a:r>
          </a:p>
          <a:p>
            <a:pPr fontAlgn="base">
              <a:spcBef>
                <a:spcPct val="0"/>
              </a:spcBef>
              <a:spcAft>
                <a:spcPct val="0"/>
              </a:spcAft>
              <a:buFont typeface="Arial" pitchFamily="34" charset="0"/>
              <a:buNone/>
            </a:pPr>
            <a:endParaRPr lang="en-IN" altLang="en-US" sz="2000">
              <a:solidFill>
                <a:srgbClr val="000000"/>
              </a:solidFill>
            </a:endParaRPr>
          </a:p>
          <a:p>
            <a:pPr fontAlgn="base">
              <a:spcBef>
                <a:spcPct val="0"/>
              </a:spcBef>
              <a:spcAft>
                <a:spcPct val="0"/>
              </a:spcAft>
              <a:buFont typeface="Arial" pitchFamily="34" charset="0"/>
              <a:buNone/>
            </a:pPr>
            <a:endParaRPr lang="en-IN" altLang="en-US" sz="2000">
              <a:solidFill>
                <a:srgbClr val="000000"/>
              </a:solidFill>
            </a:endParaRPr>
          </a:p>
        </p:txBody>
      </p:sp>
      <p:sp>
        <p:nvSpPr>
          <p:cNvPr id="55300" name="Title 1"/>
          <p:cNvSpPr txBox="1">
            <a:spLocks noChangeArrowheads="1"/>
          </p:cNvSpPr>
          <p:nvPr/>
        </p:nvSpPr>
        <p:spPr bwMode="auto">
          <a:xfrm>
            <a:off x="541338" y="26670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28" tIns="40814" rIns="81628" bIns="40814" anchor="ctr"/>
          <a:lstStyle>
            <a:lvl1pPr>
              <a:defRPr sz="2200">
                <a:solidFill>
                  <a:schemeClr val="tx1"/>
                </a:solidFill>
                <a:latin typeface="Times New Roman" pitchFamily="18" charset="0"/>
                <a:ea typeface="SimSun" pitchFamily="2" charset="-122"/>
              </a:defRPr>
            </a:lvl1pPr>
            <a:lvl2pPr marL="742950" indent="-285750">
              <a:defRPr sz="2200">
                <a:solidFill>
                  <a:schemeClr val="tx1"/>
                </a:solidFill>
                <a:latin typeface="Times New Roman" pitchFamily="18" charset="0"/>
                <a:ea typeface="SimSun" pitchFamily="2" charset="-122"/>
              </a:defRPr>
            </a:lvl2pPr>
            <a:lvl3pPr marL="1143000" indent="-228600">
              <a:defRPr sz="2200">
                <a:solidFill>
                  <a:schemeClr val="tx1"/>
                </a:solidFill>
                <a:latin typeface="Times New Roman" pitchFamily="18" charset="0"/>
                <a:ea typeface="SimSun" pitchFamily="2" charset="-122"/>
              </a:defRPr>
            </a:lvl3pPr>
            <a:lvl4pPr marL="1600200" indent="-228600">
              <a:defRPr sz="2200">
                <a:solidFill>
                  <a:schemeClr val="tx1"/>
                </a:solidFill>
                <a:latin typeface="Times New Roman" pitchFamily="18" charset="0"/>
                <a:ea typeface="SimSun" pitchFamily="2" charset="-122"/>
              </a:defRPr>
            </a:lvl4pPr>
            <a:lvl5pPr marL="2057400" indent="-228600">
              <a:defRPr sz="22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2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2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2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200">
                <a:solidFill>
                  <a:schemeClr val="tx1"/>
                </a:solidFill>
                <a:latin typeface="Times New Roman" pitchFamily="18" charset="0"/>
                <a:ea typeface="SimSun" pitchFamily="2" charset="-122"/>
              </a:defRPr>
            </a:lvl9pPr>
          </a:lstStyle>
          <a:p>
            <a:pPr algn="ctr" fontAlgn="base">
              <a:spcBef>
                <a:spcPct val="0"/>
              </a:spcBef>
              <a:spcAft>
                <a:spcPct val="0"/>
              </a:spcAft>
              <a:buFont typeface="Arial" pitchFamily="34" charset="0"/>
              <a:buNone/>
            </a:pPr>
            <a:r>
              <a:rPr lang="en-US" altLang="en-US" sz="5400" b="1" u="sng">
                <a:solidFill>
                  <a:srgbClr val="FF0000"/>
                </a:solidFill>
                <a:latin typeface="Arial" pitchFamily="34" charset="0"/>
                <a:ea typeface="隶书"/>
                <a:cs typeface="隶书"/>
              </a:rPr>
              <a:t>JAI HIND</a:t>
            </a:r>
          </a:p>
        </p:txBody>
      </p:sp>
    </p:spTree>
    <p:extLst>
      <p:ext uri="{BB962C8B-B14F-4D97-AF65-F5344CB8AC3E}">
        <p14:creationId xmlns:p14="http://schemas.microsoft.com/office/powerpoint/2010/main" val="3234388943"/>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noChangeArrowheads="1"/>
          </p:cNvSpPr>
          <p:nvPr>
            <p:ph type="ctrTitle"/>
          </p:nvPr>
        </p:nvSpPr>
        <p:spPr>
          <a:xfrm>
            <a:off x="0" y="0"/>
            <a:ext cx="9144000" cy="914400"/>
          </a:xfrm>
          <a:solidFill>
            <a:srgbClr val="FF0000"/>
          </a:solidFill>
        </p:spPr>
        <p:txBody>
          <a:bodyPr/>
          <a:lstStyle/>
          <a:p>
            <a:r>
              <a:rPr lang="en-US" altLang="en-US" sz="3200" b="1" u="sng" dirty="0">
                <a:solidFill>
                  <a:srgbClr val="FFFF00"/>
                </a:solidFill>
                <a:latin typeface="Arial" pitchFamily="34" charset="0"/>
              </a:rPr>
              <a:t>AIM</a:t>
            </a:r>
            <a:endParaRPr lang="en-IN" altLang="en-US" sz="3200" dirty="0">
              <a:solidFill>
                <a:srgbClr val="FFFF00"/>
              </a:solidFill>
            </a:endParaRPr>
          </a:p>
        </p:txBody>
      </p:sp>
      <p:sp>
        <p:nvSpPr>
          <p:cNvPr id="18435" name="Subtitle 8"/>
          <p:cNvSpPr>
            <a:spLocks noGrp="1" noChangeArrowheads="1"/>
          </p:cNvSpPr>
          <p:nvPr>
            <p:ph type="subTitle" idx="1"/>
          </p:nvPr>
        </p:nvSpPr>
        <p:spPr bwMode="auto">
          <a:xfrm>
            <a:off x="266700" y="1066800"/>
            <a:ext cx="8610600" cy="1447800"/>
          </a:xfrm>
          <a:solidFill>
            <a:schemeClr val="accent2"/>
          </a:solidFill>
        </p:spPr>
        <p:txBody>
          <a:bodyPr vert="horz" wrap="square" numCol="1" anchor="t" anchorCtr="0" compatLnSpc="1">
            <a:prstTxWarp prst="textNoShape">
              <a:avLst/>
            </a:prstTxWarp>
          </a:bodyPr>
          <a:lstStyle/>
          <a:p>
            <a:pPr algn="just">
              <a:lnSpc>
                <a:spcPct val="150000"/>
              </a:lnSpc>
              <a:defRPr/>
            </a:pPr>
            <a:r>
              <a:rPr lang="en-US" sz="2000" b="1" dirty="0">
                <a:solidFill>
                  <a:schemeClr val="bg1"/>
                </a:solidFill>
                <a:latin typeface="Arial" panose="020B0604020202020204" pitchFamily="34" charset="0"/>
                <a:cs typeface="Arial" pitchFamily="34" charset="0"/>
              </a:rPr>
              <a:t>The Aim of this presentation is to explain about the communication equipment for Airborne Early Warning and Control ( AEW&amp;C ) briefly and acquire knowledge about this equipment.</a:t>
            </a:r>
            <a:endParaRPr lang="en-IN" sz="1800" u="none" strike="noStrike" kern="1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DDE4F0F-C4BE-9A8C-4FC2-A909186184A0}"/>
              </a:ext>
            </a:extLst>
          </p:cNvPr>
          <p:cNvPicPr>
            <a:picLocks noChangeAspect="1"/>
          </p:cNvPicPr>
          <p:nvPr/>
        </p:nvPicPr>
        <p:blipFill>
          <a:blip r:embed="rId3"/>
          <a:stretch>
            <a:fillRect/>
          </a:stretch>
        </p:blipFill>
        <p:spPr>
          <a:xfrm>
            <a:off x="1905000" y="2590800"/>
            <a:ext cx="5334000" cy="3180398"/>
          </a:xfrm>
          <a:prstGeom prst="rect">
            <a:avLst/>
          </a:prstGeom>
        </p:spPr>
      </p:pic>
    </p:spTree>
    <p:extLst>
      <p:ext uri="{BB962C8B-B14F-4D97-AF65-F5344CB8AC3E}">
        <p14:creationId xmlns:p14="http://schemas.microsoft.com/office/powerpoint/2010/main" val="359488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PREVIEW</a:t>
            </a:r>
          </a:p>
        </p:txBody>
      </p:sp>
      <p:sp>
        <p:nvSpPr>
          <p:cNvPr id="22531" name="Content Placeholder 1"/>
          <p:cNvSpPr>
            <a:spLocks noGrp="1"/>
          </p:cNvSpPr>
          <p:nvPr>
            <p:ph idx="1"/>
          </p:nvPr>
        </p:nvSpPr>
        <p:spPr bwMode="auto">
          <a:xfrm>
            <a:off x="190500" y="1072896"/>
            <a:ext cx="8761476" cy="58613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ts val="2400"/>
              </a:spcBef>
              <a:buFont typeface="Wingdings" pitchFamily="2" charset="2"/>
              <a:buChar char="Ø"/>
            </a:pPr>
            <a:r>
              <a:rPr lang="en-US" altLang="en-US" sz="2000" b="1" dirty="0">
                <a:latin typeface="Arial" pitchFamily="34" charset="0"/>
                <a:cs typeface="Arial" pitchFamily="34" charset="0"/>
              </a:rPr>
              <a:t>INTRODUCTION</a:t>
            </a:r>
          </a:p>
          <a:p>
            <a:pPr>
              <a:spcBef>
                <a:spcPts val="2400"/>
              </a:spcBef>
              <a:buFont typeface="Wingdings" pitchFamily="2" charset="2"/>
              <a:buChar char="Ø"/>
            </a:pPr>
            <a:r>
              <a:rPr lang="en-US" altLang="en-US" sz="2000" b="1" dirty="0">
                <a:latin typeface="Arial" pitchFamily="34" charset="0"/>
                <a:cs typeface="Arial" pitchFamily="34" charset="0"/>
              </a:rPr>
              <a:t>KEY COMPONENTS OF AEW&amp;C</a:t>
            </a:r>
          </a:p>
          <a:p>
            <a:pPr>
              <a:spcBef>
                <a:spcPts val="2400"/>
              </a:spcBef>
              <a:buFont typeface="Wingdings" pitchFamily="2" charset="2"/>
              <a:buChar char="Ø"/>
            </a:pPr>
            <a:r>
              <a:rPr lang="en-US" altLang="en-US" sz="2000" b="1" dirty="0">
                <a:latin typeface="Arial" pitchFamily="34" charset="0"/>
                <a:cs typeface="Arial" pitchFamily="34" charset="0"/>
              </a:rPr>
              <a:t>COMMUNICATION EQUIPMENT IN AEW&amp;C</a:t>
            </a:r>
          </a:p>
          <a:p>
            <a:pPr>
              <a:spcBef>
                <a:spcPts val="2400"/>
              </a:spcBef>
              <a:buFont typeface="Wingdings" pitchFamily="2" charset="2"/>
              <a:buChar char="Ø"/>
            </a:pPr>
            <a:r>
              <a:rPr lang="en-US" altLang="en-US" sz="2000" b="1" dirty="0">
                <a:latin typeface="Arial" pitchFamily="34" charset="0"/>
                <a:cs typeface="Arial" pitchFamily="34" charset="0"/>
              </a:rPr>
              <a:t>WORKING</a:t>
            </a:r>
          </a:p>
          <a:p>
            <a:pPr>
              <a:spcBef>
                <a:spcPts val="2400"/>
              </a:spcBef>
              <a:buFont typeface="Wingdings" pitchFamily="2" charset="2"/>
              <a:buChar char="Ø"/>
            </a:pPr>
            <a:r>
              <a:rPr lang="en-US" altLang="en-US" sz="2000" b="1" dirty="0">
                <a:latin typeface="Arial" pitchFamily="34" charset="0"/>
                <a:cs typeface="Arial" pitchFamily="34" charset="0"/>
              </a:rPr>
              <a:t>CURRENT SYSTEMS</a:t>
            </a:r>
          </a:p>
          <a:p>
            <a:pPr>
              <a:spcBef>
                <a:spcPts val="2400"/>
              </a:spcBef>
              <a:buFont typeface="Wingdings" pitchFamily="2" charset="2"/>
              <a:buChar char="Ø"/>
            </a:pPr>
            <a:r>
              <a:rPr lang="en-US" altLang="en-US" sz="2000" b="1" dirty="0">
                <a:latin typeface="Arial" pitchFamily="34" charset="0"/>
                <a:cs typeface="Arial" pitchFamily="34" charset="0"/>
              </a:rPr>
              <a:t>APPLICATIONS</a:t>
            </a:r>
          </a:p>
          <a:p>
            <a:pPr>
              <a:spcBef>
                <a:spcPts val="2400"/>
              </a:spcBef>
              <a:buFont typeface="Wingdings" pitchFamily="2" charset="2"/>
              <a:buChar char="Ø"/>
            </a:pPr>
            <a:r>
              <a:rPr lang="en-US" altLang="en-US" sz="2000" b="1" dirty="0">
                <a:latin typeface="Arial" pitchFamily="34" charset="0"/>
                <a:cs typeface="Arial" pitchFamily="34" charset="0"/>
              </a:rPr>
              <a:t>ADVANTAGES</a:t>
            </a:r>
          </a:p>
          <a:p>
            <a:pPr>
              <a:spcBef>
                <a:spcPts val="2400"/>
              </a:spcBef>
              <a:buFont typeface="Wingdings" pitchFamily="2" charset="2"/>
              <a:buChar char="Ø"/>
            </a:pPr>
            <a:r>
              <a:rPr lang="en-US" altLang="en-US" sz="2000" b="1" dirty="0">
                <a:latin typeface="Arial" pitchFamily="34" charset="0"/>
                <a:cs typeface="Arial" pitchFamily="34" charset="0"/>
              </a:rPr>
              <a:t>DISADVANTAGES</a:t>
            </a:r>
          </a:p>
          <a:p>
            <a:pPr>
              <a:spcBef>
                <a:spcPts val="2400"/>
              </a:spcBef>
              <a:buFont typeface="Wingdings" pitchFamily="2" charset="2"/>
              <a:buChar char="Ø"/>
            </a:pPr>
            <a:r>
              <a:rPr lang="en-US" altLang="en-US" sz="2000" b="1" dirty="0">
                <a:latin typeface="Arial" pitchFamily="34" charset="0"/>
                <a:cs typeface="Arial" pitchFamily="34" charset="0"/>
              </a:rPr>
              <a:t>CONCLUSION</a:t>
            </a:r>
          </a:p>
        </p:txBody>
      </p:sp>
    </p:spTree>
    <p:extLst>
      <p:ext uri="{BB962C8B-B14F-4D97-AF65-F5344CB8AC3E}">
        <p14:creationId xmlns:p14="http://schemas.microsoft.com/office/powerpoint/2010/main" val="213221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INTRODUCTION</a:t>
            </a:r>
          </a:p>
        </p:txBody>
      </p:sp>
      <p:sp>
        <p:nvSpPr>
          <p:cNvPr id="24579" name="Content Placeholder 1"/>
          <p:cNvSpPr>
            <a:spLocks noGrp="1"/>
          </p:cNvSpPr>
          <p:nvPr>
            <p:ph idx="1"/>
          </p:nvPr>
        </p:nvSpPr>
        <p:spPr bwMode="auto">
          <a:xfrm>
            <a:off x="381000" y="787401"/>
            <a:ext cx="8458200" cy="32511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lnSpc>
                <a:spcPct val="150000"/>
              </a:lnSpc>
              <a:buNone/>
            </a:pPr>
            <a:r>
              <a:rPr lang="en-US" sz="1600" b="0" i="0" dirty="0">
                <a:effectLst/>
                <a:latin typeface="Arial" panose="020B0604020202020204" pitchFamily="34" charset="0"/>
                <a:cs typeface="Arial" panose="020B0604020202020204" pitchFamily="34" charset="0"/>
              </a:rPr>
              <a:t>AEW&amp;C IS A VITAL TECHNOLOGY FOR SURVEILLANCE, RECONNAISSANCE, AND COMMAND AND CONTROL.</a:t>
            </a:r>
          </a:p>
          <a:p>
            <a:pPr marL="0" indent="0">
              <a:lnSpc>
                <a:spcPct val="150000"/>
              </a:lnSpc>
              <a:buNone/>
            </a:pPr>
            <a:r>
              <a:rPr lang="en-US" sz="1600" b="1" i="0" dirty="0">
                <a:effectLst/>
                <a:latin typeface="Arial" panose="020B0604020202020204" pitchFamily="34" charset="0"/>
                <a:cs typeface="Arial" panose="020B0604020202020204" pitchFamily="34" charset="0"/>
              </a:rPr>
              <a:t>PURPOSE:</a:t>
            </a:r>
          </a:p>
          <a:p>
            <a:pPr marL="0" indent="0">
              <a:lnSpc>
                <a:spcPct val="150000"/>
              </a:lnSpc>
              <a:buNone/>
            </a:pPr>
            <a:r>
              <a:rPr lang="en-US" sz="1600" b="0" i="0" dirty="0">
                <a:effectLst/>
                <a:latin typeface="Arial" panose="020B0604020202020204" pitchFamily="34" charset="0"/>
                <a:cs typeface="Arial" panose="020B0604020202020204" pitchFamily="34" charset="0"/>
              </a:rPr>
              <a:t>	IT DETECTS AND TRACKS AIRBORNE AND SURFACE TARGETS, PROVIDING REAL-TIME INFORMATION TO ENHANCE DECISION-MAKING.</a:t>
            </a:r>
          </a:p>
          <a:p>
            <a:pPr marL="0" indent="0">
              <a:lnSpc>
                <a:spcPct val="150000"/>
              </a:lnSpc>
              <a:buNone/>
            </a:pPr>
            <a:r>
              <a:rPr lang="en-US" sz="1600" b="1" i="0" dirty="0">
                <a:effectLst/>
                <a:latin typeface="Arial" panose="020B0604020202020204" pitchFamily="34" charset="0"/>
                <a:cs typeface="Arial" panose="020B0604020202020204" pitchFamily="34" charset="0"/>
              </a:rPr>
              <a:t>SIGNIFICANCE:</a:t>
            </a:r>
            <a:r>
              <a:rPr lang="en-US" sz="1600" b="0" i="0" dirty="0">
                <a:effectLst/>
                <a:latin typeface="Arial" panose="020B0604020202020204" pitchFamily="34" charset="0"/>
                <a:cs typeface="Arial" panose="020B0604020202020204" pitchFamily="34" charset="0"/>
              </a:rPr>
              <a:t> </a:t>
            </a:r>
          </a:p>
          <a:p>
            <a:pPr marL="0" indent="0">
              <a:lnSpc>
                <a:spcPct val="150000"/>
              </a:lnSpc>
              <a:buNone/>
            </a:pPr>
            <a:r>
              <a:rPr lang="en-US" sz="1600" dirty="0">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AEW&amp;C PLAYS A CRITICAL ROLE IN MILITARY DEFENSE, DISASTER RESPONSE, AND AIRSPACE MANAGEMENT.</a:t>
            </a:r>
          </a:p>
        </p:txBody>
      </p:sp>
      <p:sp>
        <p:nvSpPr>
          <p:cNvPr id="2" name="AutoShape 2" descr="PM Hands Over Switch Tactical UAV To Indian Arm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19BE85DB-9A8E-A1D7-902D-B52A66B19C94}"/>
              </a:ext>
            </a:extLst>
          </p:cNvPr>
          <p:cNvPicPr>
            <a:picLocks noChangeAspect="1"/>
          </p:cNvPicPr>
          <p:nvPr/>
        </p:nvPicPr>
        <p:blipFill>
          <a:blip r:embed="rId3"/>
          <a:stretch>
            <a:fillRect/>
          </a:stretch>
        </p:blipFill>
        <p:spPr>
          <a:xfrm>
            <a:off x="2782887" y="4047392"/>
            <a:ext cx="3578226" cy="2679348"/>
          </a:xfrm>
          <a:prstGeom prst="rect">
            <a:avLst/>
          </a:prstGeom>
          <a:ln>
            <a:noFill/>
          </a:ln>
          <a:effectLst>
            <a:softEdge rad="112500"/>
          </a:effectLst>
        </p:spPr>
      </p:pic>
    </p:spTree>
    <p:extLst>
      <p:ext uri="{BB962C8B-B14F-4D97-AF65-F5344CB8AC3E}">
        <p14:creationId xmlns:p14="http://schemas.microsoft.com/office/powerpoint/2010/main" val="135890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KEY COMPONENTS OF AEW&amp;C</a:t>
            </a:r>
          </a:p>
        </p:txBody>
      </p:sp>
      <p:pic>
        <p:nvPicPr>
          <p:cNvPr id="6" name="Picture 5" descr="Picture">
            <a:extLst>
              <a:ext uri="{FF2B5EF4-FFF2-40B4-BE49-F238E27FC236}">
                <a16:creationId xmlns:a16="http://schemas.microsoft.com/office/drawing/2014/main" id="{8087A3C3-B98E-4D27-4529-725987D94A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712" y="1524000"/>
            <a:ext cx="7446576" cy="4191000"/>
          </a:xfrm>
          <a:prstGeom prst="rect">
            <a:avLst/>
          </a:prstGeom>
        </p:spPr>
      </p:pic>
      <p:sp>
        <p:nvSpPr>
          <p:cNvPr id="3" name="TextBox 2">
            <a:extLst>
              <a:ext uri="{FF2B5EF4-FFF2-40B4-BE49-F238E27FC236}">
                <a16:creationId xmlns:a16="http://schemas.microsoft.com/office/drawing/2014/main" id="{DBA6F6CF-7E27-85BA-E184-69C006E92D48}"/>
              </a:ext>
            </a:extLst>
          </p:cNvPr>
          <p:cNvSpPr txBox="1"/>
          <p:nvPr/>
        </p:nvSpPr>
        <p:spPr>
          <a:xfrm>
            <a:off x="2933700" y="5709138"/>
            <a:ext cx="3276600" cy="338554"/>
          </a:xfrm>
          <a:prstGeom prst="rect">
            <a:avLst/>
          </a:prstGeom>
          <a:noFill/>
        </p:spPr>
        <p:txBody>
          <a:bodyPr wrap="square">
            <a:spAutoFit/>
          </a:bodyPr>
          <a:lstStyle/>
          <a:p>
            <a:r>
              <a:rPr lang="en-US" altLang="en-US" sz="1600" b="1" dirty="0">
                <a:latin typeface="Arial" pitchFamily="34" charset="0"/>
                <a:ea typeface="隶书"/>
                <a:cs typeface="隶书"/>
              </a:rPr>
              <a:t>KEY COMPONENTS OF AEW&amp;C</a:t>
            </a:r>
            <a:endParaRPr lang="en-US" sz="1600" dirty="0"/>
          </a:p>
        </p:txBody>
      </p:sp>
    </p:spTree>
    <p:extLst>
      <p:ext uri="{BB962C8B-B14F-4D97-AF65-F5344CB8AC3E}">
        <p14:creationId xmlns:p14="http://schemas.microsoft.com/office/powerpoint/2010/main" val="4002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KEY COMPONENTS OF AEW&amp;C</a:t>
            </a:r>
          </a:p>
        </p:txBody>
      </p:sp>
      <p:sp>
        <p:nvSpPr>
          <p:cNvPr id="4" name="TextBox 3">
            <a:extLst>
              <a:ext uri="{FF2B5EF4-FFF2-40B4-BE49-F238E27FC236}">
                <a16:creationId xmlns:a16="http://schemas.microsoft.com/office/drawing/2014/main" id="{6AB18A17-568E-DC10-8D8F-1A6778544152}"/>
              </a:ext>
            </a:extLst>
          </p:cNvPr>
          <p:cNvSpPr txBox="1"/>
          <p:nvPr/>
        </p:nvSpPr>
        <p:spPr>
          <a:xfrm>
            <a:off x="457200" y="990600"/>
            <a:ext cx="8153400" cy="2970557"/>
          </a:xfrm>
          <a:prstGeom prst="rect">
            <a:avLst/>
          </a:prstGeom>
          <a:noFill/>
        </p:spPr>
        <p:txBody>
          <a:bodyPr wrap="square">
            <a:spAutoFit/>
          </a:bodyPr>
          <a:lstStyle/>
          <a:p>
            <a:pPr marL="457200" indent="-457200" algn="just">
              <a:lnSpc>
                <a:spcPct val="200000"/>
              </a:lnSpc>
              <a:buFont typeface="Wingdings" panose="05000000000000000000" pitchFamily="2" charset="2"/>
              <a:buChar char="Ø"/>
            </a:pPr>
            <a:r>
              <a:rPr lang="en-US" sz="1600" b="1" i="0" dirty="0">
                <a:effectLst/>
                <a:latin typeface="Arial" panose="020B0604020202020204" pitchFamily="34" charset="0"/>
                <a:cs typeface="Arial" panose="020B0604020202020204" pitchFamily="34" charset="0"/>
              </a:rPr>
              <a:t>AIRCRAFT PLATFORM:</a:t>
            </a:r>
            <a:r>
              <a:rPr lang="en-US" sz="1600" dirty="0">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SPECIALIZED AIRCRAFT EQUIPPED WITH RADAR SYSTEMS, SENSORS, AND COMMUNICATION EQUIPMENT.</a:t>
            </a:r>
          </a:p>
          <a:p>
            <a:pPr marL="457200" indent="-457200" algn="just">
              <a:lnSpc>
                <a:spcPct val="200000"/>
              </a:lnSpc>
              <a:buFont typeface="Wingdings" panose="05000000000000000000" pitchFamily="2" charset="2"/>
              <a:buChar char="Ø"/>
            </a:pPr>
            <a:r>
              <a:rPr lang="en-US" sz="1600" b="1" i="0" dirty="0">
                <a:effectLst/>
                <a:latin typeface="Arial" panose="020B0604020202020204" pitchFamily="34" charset="0"/>
                <a:cs typeface="Arial" panose="020B0604020202020204" pitchFamily="34" charset="0"/>
              </a:rPr>
              <a:t>RADAR SYSTEMS: </a:t>
            </a:r>
            <a:r>
              <a:rPr lang="en-US" sz="1600" b="0" i="0" dirty="0">
                <a:effectLst/>
                <a:latin typeface="Arial" panose="020B0604020202020204" pitchFamily="34" charset="0"/>
                <a:cs typeface="Arial" panose="020B0604020202020204" pitchFamily="34" charset="0"/>
              </a:rPr>
              <a:t>RADAR TECHNOLOGY FOR LONG-RANGE TARGET DETECTION AND IDENTIFICATION.</a:t>
            </a:r>
          </a:p>
          <a:p>
            <a:pPr marL="457200" indent="-457200" algn="just">
              <a:lnSpc>
                <a:spcPct val="200000"/>
              </a:lnSpc>
              <a:buFont typeface="Wingdings" panose="05000000000000000000" pitchFamily="2" charset="2"/>
              <a:buChar char="Ø"/>
            </a:pPr>
            <a:r>
              <a:rPr lang="en-US" sz="1600" b="1" i="0" dirty="0">
                <a:effectLst/>
                <a:latin typeface="Arial" panose="020B0604020202020204" pitchFamily="34" charset="0"/>
                <a:cs typeface="Arial" panose="020B0604020202020204" pitchFamily="34" charset="0"/>
              </a:rPr>
              <a:t>COMMUNICATION SYSTEMS:</a:t>
            </a:r>
            <a:r>
              <a:rPr lang="en-US" sz="1600" dirty="0">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REAL-TIME DATA TRANSMISSION BETWEEN AIRCRAFT AND GROUND STATIONS.</a:t>
            </a:r>
          </a:p>
        </p:txBody>
      </p:sp>
      <p:pic>
        <p:nvPicPr>
          <p:cNvPr id="5" name="Picture 4">
            <a:extLst>
              <a:ext uri="{FF2B5EF4-FFF2-40B4-BE49-F238E27FC236}">
                <a16:creationId xmlns:a16="http://schemas.microsoft.com/office/drawing/2014/main" id="{45903FDC-9CC9-E79B-9903-E1B08CCDAAE0}"/>
              </a:ext>
            </a:extLst>
          </p:cNvPr>
          <p:cNvPicPr>
            <a:picLocks noChangeAspect="1"/>
          </p:cNvPicPr>
          <p:nvPr/>
        </p:nvPicPr>
        <p:blipFill>
          <a:blip r:embed="rId3"/>
          <a:stretch>
            <a:fillRect/>
          </a:stretch>
        </p:blipFill>
        <p:spPr>
          <a:xfrm>
            <a:off x="3124200" y="4038601"/>
            <a:ext cx="3168490" cy="2512496"/>
          </a:xfrm>
          <a:prstGeom prst="rect">
            <a:avLst/>
          </a:prstGeom>
          <a:ln>
            <a:noFill/>
          </a:ln>
          <a:effectLst>
            <a:softEdge rad="112500"/>
          </a:effectLst>
        </p:spPr>
      </p:pic>
    </p:spTree>
    <p:extLst>
      <p:ext uri="{BB962C8B-B14F-4D97-AF65-F5344CB8AC3E}">
        <p14:creationId xmlns:p14="http://schemas.microsoft.com/office/powerpoint/2010/main" val="197846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7620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COMMUNICATION EQUIPMENT IN AEW&amp;C</a:t>
            </a:r>
          </a:p>
        </p:txBody>
      </p:sp>
      <p:sp>
        <p:nvSpPr>
          <p:cNvPr id="24579" name="Content Placeholder 1"/>
          <p:cNvSpPr>
            <a:spLocks noGrp="1"/>
          </p:cNvSpPr>
          <p:nvPr>
            <p:ph idx="1"/>
          </p:nvPr>
        </p:nvSpPr>
        <p:spPr bwMode="auto">
          <a:xfrm>
            <a:off x="381000" y="914400"/>
            <a:ext cx="80772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DATA LINKS</a:t>
            </a: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ANTENNAS</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SATELLITE COMMUNICATION (SATCOM) TERMINALS</a:t>
            </a: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ENCRYPTION DEVICES</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MULTIPLEXERS AND DATA PROCESSORS</a:t>
            </a: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SECURE VOICE COMMUNICATION SYSTEMS</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LINE-OF-SIGHT (LOS) RADIOS</a:t>
            </a: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GROUND COMMUNICATION STATIONS</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50000"/>
              </a:lnSpc>
              <a:buFont typeface="+mj-lt"/>
              <a:buAutoNum type="alphaLcParenR"/>
            </a:pPr>
            <a:r>
              <a:rPr lang="en-US" sz="2000" b="1" dirty="0">
                <a:effectLst/>
                <a:latin typeface="Arial" panose="020B0604020202020204" pitchFamily="34" charset="0"/>
                <a:ea typeface="Calibri" panose="020F0502020204030204" pitchFamily="34" charset="0"/>
                <a:cs typeface="Arial" panose="020B0604020202020204" pitchFamily="34" charset="0"/>
              </a:rPr>
              <a:t>REDUNDANCY SYSTEMS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448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WORKING</a:t>
            </a:r>
          </a:p>
        </p:txBody>
      </p:sp>
      <p:sp>
        <p:nvSpPr>
          <p:cNvPr id="2" name="Content Placeholder 1">
            <a:extLst>
              <a:ext uri="{FF2B5EF4-FFF2-40B4-BE49-F238E27FC236}">
                <a16:creationId xmlns:a16="http://schemas.microsoft.com/office/drawing/2014/main" id="{CF20325A-6259-5341-4E84-9E7B2F666FB7}"/>
              </a:ext>
            </a:extLst>
          </p:cNvPr>
          <p:cNvSpPr>
            <a:spLocks noGrp="1"/>
          </p:cNvSpPr>
          <p:nvPr>
            <p:ph idx="1"/>
          </p:nvPr>
        </p:nvSpPr>
        <p:spPr bwMode="auto">
          <a:xfrm>
            <a:off x="533400" y="1028700"/>
            <a:ext cx="8077200" cy="514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lgn="just">
              <a:lnSpc>
                <a:spcPct val="150000"/>
              </a:lnSpc>
              <a:buNone/>
            </a:pPr>
            <a:r>
              <a:rPr lang="en-US" sz="1600" dirty="0">
                <a:latin typeface="Arial" panose="020B0604020202020204" pitchFamily="34" charset="0"/>
                <a:cs typeface="Arial" panose="020B0604020202020204" pitchFamily="34" charset="0"/>
              </a:rPr>
              <a:t>	AEW&amp;C SYSTEMS WORK BY DEPLOYING RADAR-EQUIPPED AIRCRAFT TO SURVEIL THE OPERATIONAL ENVIRONMENT, DETECT AND TRACK OBJECTS OF INTEREST, PROCESS DATA TO ASSESS THREATS, COMMUNICATE INFORMATION TO COMMAND CENTERS AND UNITS, AND FACILITATE COMMAND AND CONTROL FUNCTIONS. THESE SYSTEMS PROVIDE EARLY WARNING, ENHANCE SITUATIONAL AWARENESS, AND SUPPORT DECISION-MAKING IN MILITARY OPERATIONS.</a:t>
            </a:r>
          </a:p>
          <a:p>
            <a:pPr marL="0" indent="0" algn="just">
              <a:lnSpc>
                <a:spcPct val="150000"/>
              </a:lnSpc>
              <a:buNone/>
            </a:pPr>
            <a:endParaRPr lang="en-US" sz="1600" dirty="0">
              <a:latin typeface="Arial" panose="020B0604020202020204" pitchFamily="34" charset="0"/>
              <a:cs typeface="Arial" panose="020B0604020202020204" pitchFamily="34" charset="0"/>
            </a:endParaRPr>
          </a:p>
          <a:p>
            <a:pPr marL="342900" indent="-342900" algn="just">
              <a:lnSpc>
                <a:spcPct val="200000"/>
              </a:lnSpc>
              <a:buFont typeface="+mj-lt"/>
              <a:buAutoNum type="arabicPeriod"/>
            </a:pPr>
            <a:r>
              <a:rPr lang="en-US" sz="1600" b="1" dirty="0">
                <a:latin typeface="Arial" panose="020B0604020202020204" pitchFamily="34" charset="0"/>
                <a:cs typeface="Arial" panose="020B0604020202020204" pitchFamily="34" charset="0"/>
              </a:rPr>
              <a:t>AIRCRAFT DEPLOYMENT: </a:t>
            </a:r>
          </a:p>
          <a:p>
            <a:pPr marL="357188" lvl="1" indent="0" algn="just">
              <a:lnSpc>
                <a:spcPct val="200000"/>
              </a:lnSpc>
              <a:buNone/>
            </a:pPr>
            <a:r>
              <a:rPr lang="en-US" sz="1300" dirty="0">
                <a:latin typeface="Arial" panose="020B0604020202020204" pitchFamily="34" charset="0"/>
                <a:cs typeface="Arial" panose="020B0604020202020204" pitchFamily="34" charset="0"/>
              </a:rPr>
              <a:t>SPECIALLY EQUIPPED AIRCRAFT, LIKE AWACS PLANES, ARE DEPLOYED</a:t>
            </a:r>
          </a:p>
          <a:p>
            <a:pPr marL="342900" indent="-342900" algn="just">
              <a:lnSpc>
                <a:spcPct val="200000"/>
              </a:lnSpc>
              <a:buFont typeface="+mj-lt"/>
              <a:buAutoNum type="arabicPeriod"/>
            </a:pPr>
            <a:r>
              <a:rPr lang="en-US" sz="1600" b="1" dirty="0">
                <a:latin typeface="Arial" panose="020B0604020202020204" pitchFamily="34" charset="0"/>
                <a:cs typeface="Arial" panose="020B0604020202020204" pitchFamily="34" charset="0"/>
              </a:rPr>
              <a:t>RADAR SURVEILLANCE:</a:t>
            </a:r>
          </a:p>
          <a:p>
            <a:pPr marL="357188" lvl="1" indent="0" algn="just">
              <a:lnSpc>
                <a:spcPct val="200000"/>
              </a:lnSpc>
              <a:buNone/>
            </a:pPr>
            <a:r>
              <a:rPr lang="en-US" sz="1300" dirty="0">
                <a:latin typeface="Arial" panose="020B0604020202020204" pitchFamily="34" charset="0"/>
                <a:cs typeface="Arial" panose="020B0604020202020204" pitchFamily="34" charset="0"/>
              </a:rPr>
              <a:t>RADAR SYSTEMS SCAN THE AIRSPACE AND TERRAIN, DETECTING OBJECTS.</a:t>
            </a:r>
          </a:p>
        </p:txBody>
      </p:sp>
    </p:spTree>
    <p:extLst>
      <p:ext uri="{BB962C8B-B14F-4D97-AF65-F5344CB8AC3E}">
        <p14:creationId xmlns:p14="http://schemas.microsoft.com/office/powerpoint/2010/main" val="98478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0"/>
            <a:ext cx="9144000" cy="787400"/>
          </a:xfrm>
          <a:solidFill>
            <a:srgbClr val="FF0000"/>
          </a:solidFill>
        </p:spPr>
        <p:txBody>
          <a:bodyPr/>
          <a:lstStyle/>
          <a:p>
            <a:pPr eaLnBrk="1" hangingPunct="1"/>
            <a:r>
              <a:rPr lang="en-US" altLang="en-US" sz="3200" b="1" u="sng" dirty="0">
                <a:solidFill>
                  <a:srgbClr val="FFFF00"/>
                </a:solidFill>
                <a:latin typeface="Arial" pitchFamily="34" charset="0"/>
                <a:ea typeface="隶书"/>
                <a:cs typeface="隶书"/>
              </a:rPr>
              <a:t>WORKING</a:t>
            </a:r>
          </a:p>
        </p:txBody>
      </p:sp>
      <p:sp>
        <p:nvSpPr>
          <p:cNvPr id="3" name="TextBox 2">
            <a:extLst>
              <a:ext uri="{FF2B5EF4-FFF2-40B4-BE49-F238E27FC236}">
                <a16:creationId xmlns:a16="http://schemas.microsoft.com/office/drawing/2014/main" id="{5437A8B4-5C1C-FF34-C855-90441CA6CEE2}"/>
              </a:ext>
            </a:extLst>
          </p:cNvPr>
          <p:cNvSpPr txBox="1"/>
          <p:nvPr/>
        </p:nvSpPr>
        <p:spPr>
          <a:xfrm>
            <a:off x="609600" y="1189669"/>
            <a:ext cx="7924800" cy="4478662"/>
          </a:xfrm>
          <a:prstGeom prst="rect">
            <a:avLst/>
          </a:prstGeom>
          <a:noFill/>
        </p:spPr>
        <p:txBody>
          <a:bodyPr wrap="square">
            <a:spAutoFit/>
          </a:bodyPr>
          <a:lstStyle/>
          <a:p>
            <a:pPr marL="457200" indent="-457200" algn="just">
              <a:lnSpc>
                <a:spcPct val="150000"/>
              </a:lnSpc>
              <a:buFont typeface="+mj-lt"/>
              <a:buAutoNum type="arabicPeriod" startAt="3"/>
            </a:pPr>
            <a:r>
              <a:rPr lang="en-US" sz="1600" b="1" dirty="0">
                <a:latin typeface="Arial" panose="020B0604020202020204" pitchFamily="34" charset="0"/>
                <a:cs typeface="Arial" panose="020B0604020202020204" pitchFamily="34" charset="0"/>
              </a:rPr>
              <a:t>OBJECT DETECTION:</a:t>
            </a:r>
          </a:p>
          <a:p>
            <a:pPr lvl="1" algn="just">
              <a:lnSpc>
                <a:spcPct val="150000"/>
              </a:lnSpc>
            </a:pPr>
            <a:r>
              <a:rPr lang="en-US" sz="1600" dirty="0">
                <a:latin typeface="Arial" panose="020B0604020202020204" pitchFamily="34" charset="0"/>
                <a:cs typeface="Arial" panose="020B0604020202020204" pitchFamily="34" charset="0"/>
              </a:rPr>
              <a:t>RADAR DATA IDENTIFIES OBJECTS AND DETERMINES THEIR LOCATION AND SPEED.</a:t>
            </a:r>
          </a:p>
          <a:p>
            <a:pPr marL="457200" indent="-457200" algn="just">
              <a:lnSpc>
                <a:spcPct val="150000"/>
              </a:lnSpc>
              <a:buFont typeface="+mj-lt"/>
              <a:buAutoNum type="arabicPeriod" startAt="3"/>
            </a:pPr>
            <a:r>
              <a:rPr lang="en-US" sz="1600" b="1" dirty="0">
                <a:latin typeface="Arial" panose="020B0604020202020204" pitchFamily="34" charset="0"/>
                <a:cs typeface="Arial" panose="020B0604020202020204" pitchFamily="34" charset="0"/>
              </a:rPr>
              <a:t>DATA PROCESSING: </a:t>
            </a:r>
          </a:p>
          <a:p>
            <a:pPr lvl="1" algn="just">
              <a:lnSpc>
                <a:spcPct val="150000"/>
              </a:lnSpc>
            </a:pPr>
            <a:r>
              <a:rPr lang="en-US" sz="1600" dirty="0">
                <a:latin typeface="Arial" panose="020B0604020202020204" pitchFamily="34" charset="0"/>
                <a:cs typeface="Arial" panose="020B0604020202020204" pitchFamily="34" charset="0"/>
              </a:rPr>
              <a:t>COMPUTERS ANALYZE DATA TO ASSESS THREATS AND CREATE A COMPREHENSIVE PICTURE.</a:t>
            </a:r>
          </a:p>
          <a:p>
            <a:pPr marL="457200" indent="-457200" algn="just">
              <a:lnSpc>
                <a:spcPct val="150000"/>
              </a:lnSpc>
              <a:buFont typeface="+mj-lt"/>
              <a:buAutoNum type="arabicPeriod" startAt="3"/>
            </a:pPr>
            <a:r>
              <a:rPr lang="en-US" sz="1600" b="1" dirty="0">
                <a:latin typeface="Arial" panose="020B0604020202020204" pitchFamily="34" charset="0"/>
                <a:cs typeface="Arial" panose="020B0604020202020204" pitchFamily="34" charset="0"/>
              </a:rPr>
              <a:t>COMMUNICATION: </a:t>
            </a:r>
          </a:p>
          <a:p>
            <a:pPr lvl="1" algn="just">
              <a:lnSpc>
                <a:spcPct val="150000"/>
              </a:lnSpc>
            </a:pPr>
            <a:r>
              <a:rPr lang="en-US" sz="1600" dirty="0">
                <a:latin typeface="Arial" panose="020B0604020202020204" pitchFamily="34" charset="0"/>
                <a:cs typeface="Arial" panose="020B0604020202020204" pitchFamily="34" charset="0"/>
              </a:rPr>
              <a:t>INFORMATION IS RELAYED TO COMMAND CENTERS AND UNITS IN REAL-TIME.</a:t>
            </a:r>
          </a:p>
          <a:p>
            <a:pPr marL="457200" indent="-457200" algn="just">
              <a:lnSpc>
                <a:spcPct val="150000"/>
              </a:lnSpc>
              <a:buFont typeface="+mj-lt"/>
              <a:buAutoNum type="arabicPeriod" startAt="3"/>
            </a:pPr>
            <a:r>
              <a:rPr lang="en-US" sz="1600" b="1" dirty="0">
                <a:latin typeface="Arial" panose="020B0604020202020204" pitchFamily="34" charset="0"/>
                <a:cs typeface="Arial" panose="020B0604020202020204" pitchFamily="34" charset="0"/>
              </a:rPr>
              <a:t>COMMAND AND CONTROL:</a:t>
            </a:r>
            <a:r>
              <a:rPr lang="en-US" sz="1600" dirty="0">
                <a:latin typeface="Arial" panose="020B0604020202020204" pitchFamily="34" charset="0"/>
                <a:cs typeface="Arial" panose="020B0604020202020204" pitchFamily="34" charset="0"/>
              </a:rPr>
              <a:t> </a:t>
            </a:r>
          </a:p>
          <a:p>
            <a:pPr lvl="1" algn="just">
              <a:lnSpc>
                <a:spcPct val="150000"/>
              </a:lnSpc>
            </a:pPr>
            <a:r>
              <a:rPr lang="en-US" sz="1600" dirty="0">
                <a:latin typeface="Arial" panose="020B0604020202020204" pitchFamily="34" charset="0"/>
                <a:cs typeface="Arial" panose="020B0604020202020204" pitchFamily="34" charset="0"/>
              </a:rPr>
              <a:t>AEW&amp;C PLATFORMS FACILITATE DECISION-MAKING AND COORDINATION IN MILITARY OPERATIONS.</a:t>
            </a:r>
          </a:p>
        </p:txBody>
      </p:sp>
    </p:spTree>
    <p:extLst>
      <p:ext uri="{BB962C8B-B14F-4D97-AF65-F5344CB8AC3E}">
        <p14:creationId xmlns:p14="http://schemas.microsoft.com/office/powerpoint/2010/main" val="390292646"/>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TotalTime>
  <Words>807</Words>
  <Application>Microsoft Office PowerPoint</Application>
  <PresentationFormat>On-screen Show (4:3)</PresentationFormat>
  <Paragraphs>121</Paragraphs>
  <Slides>16</Slides>
  <Notes>15</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16</vt:i4>
      </vt:variant>
    </vt:vector>
  </HeadingPairs>
  <TitlesOfParts>
    <vt:vector size="26" baseType="lpstr">
      <vt:lpstr>Arial</vt:lpstr>
      <vt:lpstr>Calibri</vt:lpstr>
      <vt:lpstr>Times New Roman</vt:lpstr>
      <vt:lpstr>Wingdings</vt:lpstr>
      <vt:lpstr>默认设计模板</vt:lpstr>
      <vt:lpstr>1_默认设计模板</vt:lpstr>
      <vt:lpstr>3_默认设计模板</vt:lpstr>
      <vt:lpstr>4_默认设计模板</vt:lpstr>
      <vt:lpstr>5_默认设计模板</vt:lpstr>
      <vt:lpstr>6_默认设计模板</vt:lpstr>
      <vt:lpstr>PowerPoint Presentation</vt:lpstr>
      <vt:lpstr>AIM</vt:lpstr>
      <vt:lpstr>PREVIEW</vt:lpstr>
      <vt:lpstr>INTRODUCTION</vt:lpstr>
      <vt:lpstr>KEY COMPONENTS OF AEW&amp;C</vt:lpstr>
      <vt:lpstr>KEY COMPONENTS OF AEW&amp;C</vt:lpstr>
      <vt:lpstr>COMMUNICATION EQUIPMENT IN AEW&amp;C</vt:lpstr>
      <vt:lpstr>WORKING</vt:lpstr>
      <vt:lpstr>WORKING</vt:lpstr>
      <vt:lpstr>CURRENT SYSTEMS</vt:lpstr>
      <vt:lpstr>APPLICATIONS</vt:lpstr>
      <vt:lpstr>ADVANTAGES</vt:lpstr>
      <vt:lpstr>DISADVANTAGES</vt:lpstr>
      <vt:lpstr>CONCLUSION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smart</dc:creator>
  <cp:lastModifiedBy>Routhu, Sathish</cp:lastModifiedBy>
  <cp:revision>158</cp:revision>
  <dcterms:created xsi:type="dcterms:W3CDTF">2006-08-16T00:00:00Z</dcterms:created>
  <dcterms:modified xsi:type="dcterms:W3CDTF">2023-09-07T10:21:54Z</dcterms:modified>
</cp:coreProperties>
</file>