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SATHISH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0</a:t>
            </a:r>
            <a:r>
              <a:rPr altLang="en-IN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asunm287d22bcomge090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507916" y="6446076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39462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836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9377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229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00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2006-08-15T02:00:00Z</dcterms:created>
  <dcterms:modified xsi:type="dcterms:W3CDTF">2024-09-02T05:16:35Z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941d8b3105d84a589766cc60d92e43ed</vt:lpwstr>
  </property>
</Properties>
</file>