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035" autoAdjust="0"/>
    <p:restoredTop sz="94660"/>
  </p:normalViewPr>
  <p:slideViewPr>
    <p:cSldViewPr>
      <p:cViewPr varScale="1">
        <p:scale>
          <a:sx n="60" d="100"/>
          <a:sy n="60" d="100"/>
        </p:scale>
        <p:origin x="90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7609" y="974208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" y="19665"/>
            <a:ext cx="9153524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383378" y="2882959"/>
            <a:ext cx="10082213" cy="3114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endParaRPr altLang="en-US" lang="zh-CN"/>
          </a:p>
          <a:p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6</a:t>
            </a:r>
            <a:r>
              <a:rPr dirty="0" sz="2400" lang="en-US"/>
              <a:t>/</a:t>
            </a:r>
            <a:r>
              <a:rPr dirty="0" sz="2400" lang="en-US"/>
              <a:t>1FBE692F1FB587791E340B9F531A0E66</a:t>
            </a:r>
            <a:endParaRPr dirty="0" sz="2400" lang="en-US">
              <a:cs typeface="Calibri"/>
            </a:endParaRPr>
          </a:p>
          <a:p>
            <a:endParaRPr dirty="0" sz="2400" lang="en-US">
              <a:cs typeface="Calibri"/>
            </a:endParaRPr>
          </a:p>
          <a:p>
            <a:r>
              <a:rPr dirty="0" sz="2400" lang="en-US"/>
              <a:t>DEPARTMENT: B.Sc., Computer Science</a:t>
            </a:r>
          </a:p>
          <a:p>
            <a:endParaRPr altLang="en-US" lang="zh-CN"/>
          </a:p>
          <a:p>
            <a:r>
              <a:rPr dirty="0" sz="2400" lang="en-US"/>
              <a:t>COLLEGE: Government Arts and Science College, </a:t>
            </a:r>
            <a:r>
              <a:rPr dirty="0" sz="2400" lang="en-US" err="1"/>
              <a:t>vanur</a:t>
            </a:r>
            <a:r>
              <a:rPr dirty="0" sz="2400" lang="en-US"/>
              <a:t>  / Annamalai University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14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0" grpId="0"/>
      <p:bldP spid="10486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6" name="TextBox 3"/>
          <p:cNvSpPr txBox="1"/>
          <p:nvPr/>
        </p:nvSpPr>
        <p:spPr>
          <a:xfrm>
            <a:off x="744699" y="1371600"/>
            <a:ext cx="8153400" cy="40919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rial Black" panose="020B0A04020102020204" pitchFamily="34" charset="0"/>
              </a:rPr>
              <a:t>FEATURES:</a:t>
            </a:r>
          </a:p>
          <a:p>
            <a:endParaRPr dirty="0" lang="en-US">
              <a:latin typeface="Arial Black" panose="020B0A04020102020204" pitchFamily="34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HTML </a:t>
            </a:r>
            <a:r>
              <a:rPr dirty="0" lang="en-US"/>
              <a:t>– Structures the content of each section like About, Skills, Projects, and Contact.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CSS </a:t>
            </a:r>
            <a:r>
              <a:rPr dirty="0" lang="en-US"/>
              <a:t>– Styles the layout, colors, fonts, and spacing to make the portfolio visually appealing 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JavaScript</a:t>
            </a:r>
            <a:r>
              <a:rPr dirty="0" lang="en-US"/>
              <a:t> – Adds interactivity, like toggling the menu and smooth scrolling between sections 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Responsive Design </a:t>
            </a:r>
            <a:r>
              <a:rPr dirty="0" lang="en-US"/>
              <a:t>– Ensures the portfolio works well on mobile phones, tablets, and desktops 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External Links </a:t>
            </a:r>
            <a:r>
              <a:rPr dirty="0" lang="en-US"/>
              <a:t>– Used to connect to certificates, GitHub projects, and contact email.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  <a:endParaRPr dirty="0" lang="en-US"/>
          </a:p>
        </p:txBody>
      </p:sp>
      <p:sp>
        <p:nvSpPr>
          <p:cNvPr id="1048678" name="TextBox 3"/>
          <p:cNvSpPr txBox="1"/>
          <p:nvPr/>
        </p:nvSpPr>
        <p:spPr>
          <a:xfrm>
            <a:off x="304800" y="1447800"/>
            <a:ext cx="9372600" cy="40919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Engravers MT" panose="02090707080505020304" pitchFamily="18" charset="0"/>
              </a:rPr>
              <a:t>Functionality:</a:t>
            </a:r>
          </a:p>
          <a:p>
            <a:endParaRPr dirty="0" lang="en-US">
              <a:latin typeface="Engravers MT" panose="020907070805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Navigation Bar </a:t>
            </a:r>
            <a:r>
              <a:rPr dirty="0" lang="en-US"/>
              <a:t>– Lets users easily jump to different sections of the portfolio 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Project Cards </a:t>
            </a:r>
            <a:r>
              <a:rPr dirty="0" lang="en-US"/>
              <a:t>– Each project is displayed with a title, description, and clickable link for easy access 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Skills Grid </a:t>
            </a:r>
            <a:r>
              <a:rPr dirty="0" lang="en-US"/>
              <a:t>– Shows technical abilities in a clean, organized layout.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lang="en-US"/>
              <a:t> </a:t>
            </a:r>
            <a:r>
              <a:rPr dirty="0" lang="en-US">
                <a:latin typeface="Engravers MT" panose="02090707080505020304" pitchFamily="18" charset="0"/>
              </a:rPr>
              <a:t>Call-to-Action Buttons </a:t>
            </a:r>
            <a:r>
              <a:rPr dirty="0" lang="en-US"/>
              <a:t>– Like “My Projects” to guide users to key content quickly.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Semantic HTML Tags </a:t>
            </a:r>
            <a:r>
              <a:rPr dirty="0" lang="en-US"/>
              <a:t>– Used to improve accessibility and make the site easier to understand for search engines and screen readers.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Contact Section </a:t>
            </a:r>
            <a:r>
              <a:rPr dirty="0" lang="en-US"/>
              <a:t>– Provides direct ways to reach out via email or GitHub.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739775" y="171994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3438525"/>
            <a:ext cx="2466975" cy="3419475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896937" y="186100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578572" y="3873176"/>
            <a:ext cx="6663379" cy="2791931"/>
          </a:xfrm>
          <a:prstGeom prst="rect"/>
        </p:spPr>
      </p:pic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795192" y="824910"/>
            <a:ext cx="6418655" cy="283528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10681335" cy="738664"/>
          </a:xfrm>
        </p:spPr>
        <p:txBody>
          <a:bodyPr/>
          <a:p>
            <a:r>
              <a:rPr dirty="0" lang="en-IN" spc="15"/>
              <a:t>RESULTS AND SCREENSHOTS</a:t>
            </a:r>
            <a:endParaRPr dirty="0" lang="en-US"/>
          </a:p>
        </p:txBody>
      </p:sp>
      <p:pic>
        <p:nvPicPr>
          <p:cNvPr id="2097169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35568" y="960029"/>
            <a:ext cx="7253863" cy="3299936"/>
          </a:xfrm>
          <a:prstGeom prst="rect"/>
        </p:spPr>
      </p:pic>
      <p:pic>
        <p:nvPicPr>
          <p:cNvPr id="2097170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135568" y="3951286"/>
            <a:ext cx="7086600" cy="2906714"/>
          </a:xfrm>
          <a:prstGeom prst="rect"/>
        </p:spPr>
      </p:pic>
      <p:pic>
        <p:nvPicPr>
          <p:cNvPr id="2097171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839200" y="3429000"/>
            <a:ext cx="2469094" cy="3420152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705600" y="121651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1512317" y="626313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1" name="TextBox 7"/>
          <p:cNvSpPr txBox="1"/>
          <p:nvPr/>
        </p:nvSpPr>
        <p:spPr>
          <a:xfrm>
            <a:off x="606799" y="1540366"/>
            <a:ext cx="8235925" cy="46253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Creating a student digital portfolio was more than just putting together a few web pages.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it was a hands-on journey through the tools and techniques that shape modern communication.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By using HTML, CSS, and JavaScript, I built a space that reflects my skills, achievements, and personality.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Responsive design ensures it looks great on any device, and interactive features make it easy to explore.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Every section from projects to certificates was carefully crafted to tell my story in a clear way.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These tools not just help me build a website, they helped me build confidence, creativity, and a deeper understanding of digital expression.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1510665" y="357518"/>
            <a:ext cx="10681335" cy="723901"/>
          </a:xfrm>
        </p:spPr>
        <p:txBody>
          <a:bodyPr/>
          <a:p>
            <a:r>
              <a:rPr dirty="0" lang="en-US"/>
              <a:t>GITHUB LINK</a:t>
            </a:r>
          </a:p>
        </p:txBody>
      </p:sp>
      <p:sp>
        <p:nvSpPr>
          <p:cNvPr id="1048715" name=""/>
          <p:cNvSpPr txBox="1"/>
          <p:nvPr/>
        </p:nvSpPr>
        <p:spPr>
          <a:xfrm>
            <a:off x="1524000" y="2918460"/>
            <a:ext cx="7038057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https://github.com/sathishshalini2005-ui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16" name=""/>
          <p:cNvSpPr txBox="1"/>
          <p:nvPr/>
        </p:nvSpPr>
        <p:spPr>
          <a:xfrm>
            <a:off x="1523999" y="1985996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GitHub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16821" y="-79175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Engravers MT" panose="020907070805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26620" y="30362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795105" y="1823705"/>
            <a:ext cx="5750666" cy="2225040"/>
          </a:xfrm>
          <a:prstGeom prst="rect"/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p>
            <a:r>
              <a:rPr dirty="0" lang="en-US">
                <a:latin typeface="Arial Black" panose="020B0A04020102020204" pitchFamily="34" charset="0"/>
              </a:rPr>
              <a:t>STUDENT DIGITAL PORTFOLIO :</a:t>
            </a:r>
          </a:p>
          <a:p>
            <a:endParaRPr b="1" dirty="0" lang="en-US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US">
                <a:solidFill>
                  <a:prstClr val="black"/>
                </a:solidFill>
                <a:cs typeface="Times New Roman" panose="02020603050405020304" pitchFamily="18" charset="0"/>
              </a:rPr>
              <a:t>   </a:t>
            </a:r>
            <a:r>
              <a:rPr dirty="0" lang="en-US">
                <a:solidFill>
                  <a:prstClr val="black"/>
                </a:solidFill>
                <a:cs typeface="Times New Roman" panose="02020603050405020304" pitchFamily="18" charset="0"/>
              </a:rPr>
              <a:t>I create my own student digital portfolio by using </a:t>
            </a:r>
          </a:p>
          <a:p>
            <a:r>
              <a:rPr dirty="0" lang="en-US">
                <a:solidFill>
                  <a:prstClr val="black"/>
                </a:solidFill>
                <a:cs typeface="Times New Roman" panose="02020603050405020304" pitchFamily="18" charset="0"/>
              </a:rPr>
              <a:t>        HTML, CSS and JS .</a:t>
            </a:r>
            <a:endParaRPr b="1" dirty="0" lang="en-US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b="1" dirty="0" lang="en-US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US">
                <a:solidFill>
                  <a:prstClr val="black"/>
                </a:solidFill>
                <a:cs typeface="Times New Roman" panose="02020603050405020304" pitchFamily="18" charset="0"/>
              </a:rPr>
              <a:t>   </a:t>
            </a:r>
            <a:r>
              <a:rPr dirty="0" lang="en-US">
                <a:solidFill>
                  <a:prstClr val="black"/>
                </a:solidFill>
                <a:cs typeface="Times New Roman" panose="02020603050405020304" pitchFamily="18" charset="0"/>
              </a:rPr>
              <a:t>I create Student Digital portfolio to show my projects  </a:t>
            </a:r>
          </a:p>
          <a:p>
            <a:r>
              <a:rPr dirty="0" lang="en-US">
                <a:solidFill>
                  <a:prstClr val="black"/>
                </a:solidFill>
                <a:cs typeface="Times New Roman" panose="02020603050405020304" pitchFamily="18" charset="0"/>
              </a:rPr>
              <a:t>        and certificates</a:t>
            </a:r>
            <a:r>
              <a:rPr dirty="0" lang="en-US">
                <a:solidFill>
                  <a:prstClr val="black"/>
                </a:solidFill>
                <a:latin typeface="Engravers MT" panose="02090707080505020304" pitchFamily="18" charset="0"/>
                <a:cs typeface="Times New Roman" panose="02020603050405020304" pitchFamily="18" charset="0"/>
              </a:rPr>
              <a:t>.</a:t>
            </a:r>
            <a:endParaRPr b="1" dirty="0" lang="en-US">
              <a:solidFill>
                <a:prstClr val="black"/>
              </a:solidFill>
              <a:latin typeface="Engravers MT" panose="02090707080505020304" pitchFamily="18" charset="0"/>
              <a:cs typeface="Times New Roman" panose="02020603050405020304" pitchFamily="18" charset="0"/>
            </a:endParaRPr>
          </a:p>
          <a:p>
            <a:endParaRPr b="1" dirty="0" lang="en-US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562815" y="2579132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2"/>
          <p:cNvSpPr txBox="1"/>
          <p:nvPr/>
        </p:nvSpPr>
        <p:spPr>
          <a:xfrm>
            <a:off x="676275" y="2315391"/>
            <a:ext cx="7675188" cy="34442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Students are struggle to showcase their skills, achievements, and learning skills.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Traditional resumes and report cards are not fully express  student’s creativity, growth, and skills.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Student digital portfolio platform where students can present their academic work, projects, and extracurricular activities in one place.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A well-designed student digital portfolio can help students stand out during college admissions, internships, or job applications</a:t>
            </a:r>
            <a:r>
              <a:rPr dirty="0" lang="en-US"/>
              <a:t>.</a:t>
            </a:r>
            <a:endParaRPr dirty="0" sz="18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763000" y="201930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769285" y="155146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6" y="829627"/>
            <a:ext cx="6186672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r>
              <a:rPr dirty="0" sz="4250" lang="en-US" spc="-20"/>
              <a:t>  1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594095" y="1857375"/>
            <a:ext cx="6295139" cy="43586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This project for showcasing my skills and creativity . Student digital portfolio will be a presentation website that includes:</a:t>
            </a:r>
          </a:p>
          <a:p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   home page : </a:t>
            </a:r>
            <a:r>
              <a:rPr dirty="0" lang="en-US"/>
              <a:t>I create home page for my project title </a:t>
            </a:r>
          </a:p>
          <a:p>
            <a:r>
              <a:rPr dirty="0" lang="en-US"/>
              <a:t>                                            and navigation center.</a:t>
            </a:r>
          </a:p>
          <a:p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   ABOUT: </a:t>
            </a:r>
            <a:r>
              <a:rPr dirty="0" lang="en-US"/>
              <a:t>In the about section ,I mainly talks about my </a:t>
            </a:r>
          </a:p>
          <a:p>
            <a:r>
              <a:rPr dirty="0" lang="en-US">
                <a:latin typeface="Engravers MT" panose="02090707080505020304" pitchFamily="18" charset="0"/>
              </a:rPr>
              <a:t>                    </a:t>
            </a:r>
            <a:r>
              <a:rPr dirty="0" lang="en-US"/>
              <a:t>details like name, deportment, College and etc.</a:t>
            </a:r>
            <a:endParaRPr dirty="0" lang="en-US">
              <a:latin typeface="Engravers MT" panose="02090707080505020304" pitchFamily="18" charset="0"/>
            </a:endParaRPr>
          </a:p>
          <a:p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   skills: </a:t>
            </a:r>
            <a:r>
              <a:rPr dirty="0" lang="en-US"/>
              <a:t>My programming skills are.</a:t>
            </a:r>
          </a:p>
          <a:p>
            <a:r>
              <a:rPr dirty="0" lang="en-US"/>
              <a:t>                              1. Python</a:t>
            </a:r>
          </a:p>
          <a:p>
            <a:r>
              <a:rPr dirty="0" lang="en-US"/>
              <a:t>                              2. C++</a:t>
            </a:r>
          </a:p>
          <a:p>
            <a:r>
              <a:rPr dirty="0" lang="en-US"/>
              <a:t>                              3. HTML</a:t>
            </a:r>
          </a:p>
          <a:p>
            <a:r>
              <a:rPr dirty="0" lang="en-US">
                <a:latin typeface="Engravers MT" panose="02090707080505020304" pitchFamily="18" charset="0"/>
              </a:rPr>
              <a:t>                     </a:t>
            </a:r>
            <a:r>
              <a:rPr dirty="0" lang="en-US"/>
              <a:t>4. CSS</a:t>
            </a:r>
          </a:p>
          <a:p>
            <a:r>
              <a:rPr dirty="0" lang="en-US">
                <a:latin typeface="Engravers MT" panose="02090707080505020304" pitchFamily="18" charset="0"/>
              </a:rPr>
              <a:t>                     </a:t>
            </a:r>
            <a:r>
              <a:rPr dirty="0" lang="en-US"/>
              <a:t>5. JavaScript</a:t>
            </a:r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5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US" spc="5"/>
              <a:t>PROJECT	</a:t>
            </a:r>
            <a:r>
              <a:rPr dirty="0" lang="en-US" spc="-20"/>
              <a:t>OVERVIEW</a:t>
            </a:r>
            <a:endParaRPr dirty="0" lang="en-US"/>
          </a:p>
        </p:txBody>
      </p:sp>
      <p:sp>
        <p:nvSpPr>
          <p:cNvPr id="1048657" name="TextBox 8"/>
          <p:cNvSpPr txBox="1"/>
          <p:nvPr/>
        </p:nvSpPr>
        <p:spPr>
          <a:xfrm>
            <a:off x="609600" y="1447800"/>
            <a:ext cx="8991600" cy="48920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Engravers MT" panose="02090707080505020304" pitchFamily="18" charset="0"/>
              </a:rPr>
              <a:t> Project: </a:t>
            </a:r>
            <a:r>
              <a:rPr dirty="0" lang="en-US"/>
              <a:t>My projects are.</a:t>
            </a:r>
          </a:p>
          <a:p>
            <a:r>
              <a:rPr dirty="0" lang="en-US">
                <a:latin typeface="Engravers MT" panose="02090707080505020304" pitchFamily="18" charset="0"/>
              </a:rPr>
              <a:t>                      </a:t>
            </a:r>
            <a:r>
              <a:rPr dirty="0" lang="en-US"/>
              <a:t>1. Simple HTML Page:   In this html page to show different types of heading, </a:t>
            </a:r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                                                  </a:t>
            </a:r>
            <a:r>
              <a:rPr dirty="0" lang="en-US"/>
              <a:t>Hyper links, images, order &amp; unorder lists.</a:t>
            </a:r>
            <a:endParaRPr dirty="0" lang="en-US">
              <a:latin typeface="Engravers MT" panose="02090707080505020304" pitchFamily="18" charset="0"/>
            </a:endParaRPr>
          </a:p>
          <a:p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                     </a:t>
            </a:r>
            <a:r>
              <a:rPr dirty="0" lang="en-US"/>
              <a:t>2. Types of CSS:  In this page for the different types CSS are.</a:t>
            </a:r>
          </a:p>
          <a:p>
            <a:r>
              <a:rPr dirty="0" lang="en-US">
                <a:latin typeface="Engravers MT" panose="02090707080505020304" pitchFamily="18" charset="0"/>
              </a:rPr>
              <a:t>                                           </a:t>
            </a:r>
            <a:r>
              <a:rPr dirty="0" lang="en-US"/>
              <a:t>Inline CSS , internal CSS , External CSS. </a:t>
            </a:r>
            <a:endParaRPr dirty="0" lang="en-US">
              <a:latin typeface="Engravers MT" panose="02090707080505020304" pitchFamily="18" charset="0"/>
            </a:endParaRPr>
          </a:p>
          <a:p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                     </a:t>
            </a:r>
            <a:r>
              <a:rPr dirty="0" lang="en-US"/>
              <a:t>3.FWD- Form:  In this page I create a form for the FWD (FUNDEMENTAL OF </a:t>
            </a:r>
          </a:p>
          <a:p>
            <a:r>
              <a:rPr dirty="0" lang="en-US">
                <a:latin typeface="Engravers MT" panose="02090707080505020304" pitchFamily="18" charset="0"/>
              </a:rPr>
              <a:t>                                         </a:t>
            </a:r>
            <a:r>
              <a:rPr dirty="0" lang="en-US"/>
              <a:t>WEB DEVELOPMENT) Form for the Application.</a:t>
            </a:r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</a:t>
            </a:r>
          </a:p>
          <a:p>
            <a:r>
              <a:rPr dirty="0" lang="en-US">
                <a:latin typeface="Engravers MT" panose="02090707080505020304" pitchFamily="18" charset="0"/>
              </a:rPr>
              <a:t> certificates: </a:t>
            </a:r>
            <a:r>
              <a:rPr dirty="0" lang="en-US"/>
              <a:t>I upload my </a:t>
            </a:r>
            <a:r>
              <a:rPr dirty="0" lang="en-US" err="1"/>
              <a:t>skillbuild</a:t>
            </a:r>
            <a:r>
              <a:rPr dirty="0" lang="en-US"/>
              <a:t> </a:t>
            </a:r>
            <a:r>
              <a:rPr dirty="0" lang="en-US" err="1"/>
              <a:t>cource</a:t>
            </a:r>
            <a:r>
              <a:rPr dirty="0" lang="en-US"/>
              <a:t> completion certificate . I completed 11</a:t>
            </a:r>
          </a:p>
          <a:p>
            <a:r>
              <a:rPr dirty="0" lang="en-US"/>
              <a:t>                                              </a:t>
            </a:r>
            <a:r>
              <a:rPr dirty="0" lang="en-US" err="1"/>
              <a:t>cources</a:t>
            </a:r>
            <a:r>
              <a:rPr dirty="0" lang="en-US"/>
              <a:t> and then take my completion certification . This </a:t>
            </a:r>
            <a:r>
              <a:rPr dirty="0" lang="en-US" err="1"/>
              <a:t>cources</a:t>
            </a:r>
            <a:r>
              <a:rPr dirty="0" lang="en-US"/>
              <a:t> are </a:t>
            </a:r>
          </a:p>
          <a:p>
            <a:r>
              <a:rPr dirty="0" lang="en-US"/>
              <a:t>                                              very use full for students. </a:t>
            </a:r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</a:t>
            </a:r>
          </a:p>
          <a:p>
            <a:r>
              <a:rPr dirty="0" lang="en-US">
                <a:latin typeface="Engravers MT" panose="02090707080505020304" pitchFamily="18" charset="0"/>
              </a:rPr>
              <a:t> contact: </a:t>
            </a:r>
            <a:r>
              <a:rPr dirty="0" lang="en-US"/>
              <a:t>I give my email and </a:t>
            </a:r>
            <a:r>
              <a:rPr dirty="0" lang="en-US" err="1"/>
              <a:t>github</a:t>
            </a:r>
            <a:r>
              <a:rPr dirty="0" lang="en-US"/>
              <a:t> link for communication.</a:t>
            </a:r>
          </a:p>
          <a:p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</a:t>
            </a:r>
            <a:r>
              <a:rPr dirty="0" lang="en-US" err="1">
                <a:latin typeface="Engravers MT" panose="02090707080505020304" pitchFamily="18" charset="0"/>
              </a:rPr>
              <a:t>licence</a:t>
            </a:r>
            <a:r>
              <a:rPr dirty="0" lang="en-US">
                <a:latin typeface="Engravers MT" panose="02090707080505020304" pitchFamily="18" charset="0"/>
              </a:rPr>
              <a:t>: </a:t>
            </a:r>
            <a:r>
              <a:rPr dirty="0" lang="en-US"/>
              <a:t>© 2025 </a:t>
            </a:r>
            <a:r>
              <a:rPr dirty="0" lang="en-US" err="1"/>
              <a:t>R.Kabilan</a:t>
            </a:r>
            <a:r>
              <a:rPr dirty="0" lang="en-US"/>
              <a:t> | All Rights Reserved this is my </a:t>
            </a:r>
            <a:r>
              <a:rPr dirty="0" lang="en-US" err="1"/>
              <a:t>licence</a:t>
            </a:r>
            <a:r>
              <a:rPr dirty="0" lang="en-US"/>
              <a:t> line statement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3"/>
          <p:cNvSpPr/>
          <p:nvPr/>
        </p:nvSpPr>
        <p:spPr>
          <a:xfrm>
            <a:off x="6477955" y="124802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TextBox 8"/>
          <p:cNvSpPr txBox="1"/>
          <p:nvPr/>
        </p:nvSpPr>
        <p:spPr>
          <a:xfrm>
            <a:off x="699451" y="1857375"/>
            <a:ext cx="8835073" cy="4358640"/>
          </a:xfrm>
          <a:prstGeom prst="rect"/>
          <a:noFill/>
        </p:spPr>
        <p:txBody>
          <a:bodyPr wrap="square">
            <a:spAutoFit/>
          </a:bodyPr>
          <a:p>
            <a:pPr>
              <a:buNone/>
            </a:pPr>
            <a:r>
              <a:rPr b="1" dirty="0" lang="en-US">
                <a:latin typeface="Engravers MT" panose="02090707080505020304" pitchFamily="18" charset="0"/>
              </a:rPr>
              <a:t>General Purpose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  showcase our work, growth, and achievements all in one place.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  Think of our where ideas, effort, and creativity come together.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  Easily upload, organize, and share what matters most to you.</a:t>
            </a:r>
          </a:p>
          <a:p>
            <a:pPr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>
                <a:latin typeface="Engravers MT" panose="02090707080505020304" pitchFamily="18" charset="0"/>
              </a:rPr>
              <a:t>Students: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To showcase Students learning journey from first project to final projects.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To Reflect, grow, and share . Students share progress with teachers, friends, and even future employers.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This is more than just grades , it is the students voice,  vision, evolution.</a:t>
            </a:r>
          </a:p>
          <a:p>
            <a:pPr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>
                <a:latin typeface="Engravers MT" panose="02090707080505020304" pitchFamily="18" charset="0"/>
              </a:rPr>
              <a:t>Professionals: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Highlight our skills, projects, and accomplishments in a clean, modern format.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Our digital portfolio is their professional handshake that make it memorable.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Show not just what they are done, but how they think and solve problems.</a:t>
            </a:r>
          </a:p>
          <a:p>
            <a:pPr>
              <a:buFont typeface="Arial" panose="020B0604020202020204" pitchFamily="34" charset="0"/>
              <a:buChar char="•"/>
            </a:pP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115176" y="1857375"/>
            <a:ext cx="2695574" cy="3248025"/>
          </a:xfrm>
          <a:prstGeom prst="rect"/>
        </p:spPr>
      </p:pic>
      <p:sp>
        <p:nvSpPr>
          <p:cNvPr id="104866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7" name="object 6"/>
          <p:cNvSpPr txBox="1">
            <a:spLocks noGrp="1"/>
          </p:cNvSpPr>
          <p:nvPr>
            <p:ph type="title"/>
          </p:nvPr>
        </p:nvSpPr>
        <p:spPr>
          <a:xfrm>
            <a:off x="488211" y="329565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69" name="TextBox 10"/>
          <p:cNvSpPr txBox="1"/>
          <p:nvPr/>
        </p:nvSpPr>
        <p:spPr>
          <a:xfrm>
            <a:off x="488211" y="1279468"/>
            <a:ext cx="6103088" cy="4892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HTML, CSS, JavaScript: </a:t>
            </a:r>
            <a:r>
              <a:rPr dirty="0" lang="en-US"/>
              <a:t>The core technologies used to build and style this website.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Project Cards: </a:t>
            </a:r>
            <a:r>
              <a:rPr dirty="0" lang="en-US"/>
              <a:t>Each project is displayed with a short description and a clickable link for easy viewing.</a:t>
            </a:r>
          </a:p>
          <a:p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Responsive Design : </a:t>
            </a:r>
            <a:r>
              <a:rPr dirty="0" lang="en-US"/>
              <a:t>The layout adjusts to different screen sizes, so it looks great on phones, tablets, and desktops.</a:t>
            </a:r>
          </a:p>
          <a:p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Certificates Section : </a:t>
            </a:r>
            <a:r>
              <a:rPr dirty="0" lang="en-US"/>
              <a:t>Highlights verified achievements to showcase learning and skills.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Contact Section : </a:t>
            </a:r>
            <a:r>
              <a:rPr dirty="0" lang="en-US"/>
              <a:t>Allows visitors to connect via email or GitHub for collaboration.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Self-Reflection &amp; Goal Setting </a:t>
            </a:r>
            <a:r>
              <a:rPr dirty="0" lang="en-US"/>
              <a:t>: Through the “About Me” and “Projects” sections, I share my learning journey and future aspirations.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TextBox 2"/>
          <p:cNvSpPr txBox="1"/>
          <p:nvPr/>
        </p:nvSpPr>
        <p:spPr>
          <a:xfrm>
            <a:off x="732687" y="1225872"/>
            <a:ext cx="8246509" cy="48920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rial Black" panose="020B0A04020102020204" pitchFamily="34" charset="0"/>
              </a:rPr>
              <a:t>DESIGN :</a:t>
            </a:r>
          </a:p>
          <a:p>
            <a:endParaRPr dirty="0" lang="en-US">
              <a:latin typeface="Arial Black" panose="020B0A04020102020204" pitchFamily="34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Responsive Design </a:t>
            </a:r>
            <a:r>
              <a:rPr dirty="0" lang="en-US"/>
              <a:t>– Ensures the portfolio looks great on mobile phones, tablets, and desktops.</a:t>
            </a:r>
          </a:p>
          <a:p>
            <a:endParaRPr dirty="0" lang="en-US"/>
          </a:p>
          <a:p>
            <a:r>
              <a:rPr dirty="0" lang="en-US">
                <a:latin typeface="Engravers MT" panose="02090707080505020304" pitchFamily="18" charset="0"/>
              </a:rPr>
              <a:t>Grid &amp; Flexbox Layouts </a:t>
            </a:r>
            <a:r>
              <a:rPr dirty="0" lang="en-US"/>
              <a:t>– Used to neatly arrange sections like skills, projects, and certificates.</a:t>
            </a:r>
          </a:p>
          <a:p>
            <a:endParaRPr dirty="0" lang="en-US"/>
          </a:p>
          <a:p>
            <a:r>
              <a:rPr dirty="0" lang="en-US">
                <a:latin typeface="Arial Black" panose="020B0A04020102020204" pitchFamily="34" charset="0"/>
              </a:rPr>
              <a:t>LAYOUT:</a:t>
            </a:r>
          </a:p>
          <a:p>
            <a:endParaRPr dirty="0" lang="en-US">
              <a:latin typeface="Arial Black" panose="020B0A04020102020204" pitchFamily="34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Clean Navigation Bar </a:t>
            </a:r>
            <a:r>
              <a:rPr dirty="0" lang="en-US"/>
              <a:t>– Helps users easily move between sections like Home, About, Projects, and Contact.</a:t>
            </a:r>
          </a:p>
          <a:p>
            <a:endParaRPr dirty="0" lang="en-US"/>
          </a:p>
          <a:p>
            <a:r>
              <a:rPr dirty="0" lang="en-US">
                <a:latin typeface="Engravers MT" panose="02090707080505020304" pitchFamily="18" charset="0"/>
              </a:rPr>
              <a:t>Section-Based Design </a:t>
            </a:r>
            <a:r>
              <a:rPr dirty="0" lang="en-US"/>
              <a:t>– Each part of the portfolio is organized into clear sections for better readability.</a:t>
            </a:r>
          </a:p>
          <a:p>
            <a:endParaRPr dirty="0" lang="en-US"/>
          </a:p>
          <a:p>
            <a:r>
              <a:rPr dirty="0" lang="en-US">
                <a:latin typeface="Engravers MT" panose="02090707080505020304" pitchFamily="18" charset="0"/>
              </a:rPr>
              <a:t>Call to action button </a:t>
            </a:r>
            <a:r>
              <a:rPr dirty="0" lang="en-US"/>
              <a:t>– Like “My Projects” to guide users to important content quickly.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baseline="0" b="1" cap="none" dirty="0" sz="1800" i="0" kern="1200" kumimoji="0" noProof="0" normalizeH="0" spc="0" strike="noStrike" u="none" smtClean="0">
            <a:solidFill>
              <a:prstClr val="black"/>
            </a:solidFill>
            <a:effectLst/>
            <a:uLnTx/>
            <a:uFillTx/>
            <a:latin typeface="Calibri"/>
            <a:ea typeface="+mn-ea"/>
            <a:cs typeface="+mn-cs"/>
          </a:defRPr>
        </a:defPPr>
      </a:lstStyle>
    </a:txDef>
  </a:objectDefaul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KABI RK</cp:lastModifiedBy>
  <dcterms:created xsi:type="dcterms:W3CDTF">2024-03-29T04:07:22Z</dcterms:created>
  <dcterms:modified xsi:type="dcterms:W3CDTF">2025-09-09T04:49:09Z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ff93299225ff43b7a2e1d02b84e0e6df</vt:lpwstr>
  </property>
</Properties>
</file>