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70" r:id="rId13"/>
    <p:sldId id="271" r:id="rId14"/>
    <p:sldId id="272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260" y="1916950"/>
            <a:ext cx="893947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3/12/2018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76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52500" y="0"/>
            <a:ext cx="10287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85998" y="480669"/>
            <a:ext cx="5620003" cy="8648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2408" y="1547567"/>
            <a:ext cx="9727183" cy="4598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2977895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1275" y="3267176"/>
            <a:ext cx="2922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solidFill>
                  <a:srgbClr val="101010"/>
                </a:solidFill>
                <a:latin typeface="Verdana"/>
                <a:cs typeface="Verdana"/>
              </a:rPr>
              <a:t>INTRODUCTION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1383" y="2009940"/>
            <a:ext cx="66484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80" dirty="0">
                <a:solidFill>
                  <a:srgbClr val="101010"/>
                </a:solidFill>
              </a:rPr>
              <a:t>Angular: </a:t>
            </a:r>
            <a:r>
              <a:rPr sz="4500" spc="-75" dirty="0">
                <a:solidFill>
                  <a:srgbClr val="101010"/>
                </a:solidFill>
              </a:rPr>
              <a:t>Getting</a:t>
            </a:r>
            <a:r>
              <a:rPr sz="4500" spc="-815" dirty="0">
                <a:solidFill>
                  <a:srgbClr val="101010"/>
                </a:solidFill>
              </a:rPr>
              <a:t> </a:t>
            </a:r>
            <a:r>
              <a:rPr sz="4500" spc="-145" dirty="0">
                <a:solidFill>
                  <a:srgbClr val="101010"/>
                </a:solidFill>
              </a:rPr>
              <a:t>Started</a:t>
            </a:r>
            <a:endParaRPr sz="4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0331" y="1511808"/>
            <a:ext cx="3510279" cy="142049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424815" rIns="0" bIns="0" rtlCol="0">
            <a:spAutoFit/>
          </a:bodyPr>
          <a:lstStyle/>
          <a:p>
            <a:pPr marL="825500">
              <a:lnSpc>
                <a:spcPct val="100000"/>
              </a:lnSpc>
              <a:spcBef>
                <a:spcPts val="3345"/>
              </a:spcBef>
            </a:pPr>
            <a:r>
              <a:rPr sz="3200" spc="35" dirty="0">
                <a:solidFill>
                  <a:srgbClr val="FFFFFF"/>
                </a:solidFill>
                <a:latin typeface="Verdana"/>
                <a:cs typeface="Verdana"/>
              </a:rPr>
              <a:t>Required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0331" y="2932176"/>
            <a:ext cx="3510279" cy="2679700"/>
          </a:xfrm>
          <a:prstGeom prst="rect">
            <a:avLst/>
          </a:prstGeom>
          <a:solidFill>
            <a:srgbClr val="DEEBD0">
              <a:alpha val="90194"/>
            </a:srgbClr>
          </a:solidFill>
        </p:spPr>
        <p:txBody>
          <a:bodyPr vert="horz" wrap="square" lIns="0" tIns="64769" rIns="0" bIns="0" rtlCol="0">
            <a:spAutoFit/>
          </a:bodyPr>
          <a:lstStyle/>
          <a:p>
            <a:pPr marL="367665" indent="-228600">
              <a:lnSpc>
                <a:spcPct val="100000"/>
              </a:lnSpc>
              <a:spcBef>
                <a:spcPts val="509"/>
              </a:spcBef>
              <a:buChar char="•"/>
              <a:tabLst>
                <a:tab pos="368300" algn="l"/>
              </a:tabLst>
            </a:pPr>
            <a:r>
              <a:rPr sz="2400" spc="20" dirty="0">
                <a:solidFill>
                  <a:srgbClr val="3E3E3E"/>
                </a:solidFill>
                <a:latin typeface="Verdana"/>
                <a:cs typeface="Verdana"/>
              </a:rPr>
              <a:t>JavaScript</a:t>
            </a:r>
            <a:endParaRPr sz="2400">
              <a:latin typeface="Verdana"/>
              <a:cs typeface="Verdana"/>
            </a:endParaRPr>
          </a:p>
          <a:p>
            <a:pPr marL="367665" indent="-228600">
              <a:lnSpc>
                <a:spcPct val="100000"/>
              </a:lnSpc>
              <a:spcBef>
                <a:spcPts val="145"/>
              </a:spcBef>
              <a:buChar char="•"/>
              <a:tabLst>
                <a:tab pos="368300" algn="l"/>
              </a:tabLst>
            </a:pPr>
            <a:r>
              <a:rPr sz="2400" spc="75" dirty="0">
                <a:solidFill>
                  <a:srgbClr val="3E3E3E"/>
                </a:solidFill>
                <a:latin typeface="Verdana"/>
                <a:cs typeface="Verdana"/>
              </a:rPr>
              <a:t>HTML</a:t>
            </a:r>
            <a:endParaRPr sz="2400">
              <a:latin typeface="Verdana"/>
              <a:cs typeface="Verdana"/>
            </a:endParaRPr>
          </a:p>
          <a:p>
            <a:pPr marL="367665" indent="-228600">
              <a:lnSpc>
                <a:spcPct val="100000"/>
              </a:lnSpc>
              <a:spcBef>
                <a:spcPts val="145"/>
              </a:spcBef>
              <a:buChar char="•"/>
              <a:tabLst>
                <a:tab pos="368300" algn="l"/>
              </a:tabLst>
            </a:pPr>
            <a:r>
              <a:rPr sz="2400" spc="-55" dirty="0">
                <a:solidFill>
                  <a:srgbClr val="3E3E3E"/>
                </a:solidFill>
                <a:latin typeface="Verdana"/>
                <a:cs typeface="Verdana"/>
              </a:rPr>
              <a:t>CSS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1876" y="1511808"/>
            <a:ext cx="3510279" cy="1420495"/>
          </a:xfrm>
          <a:prstGeom prst="rect">
            <a:avLst/>
          </a:prstGeom>
          <a:solidFill>
            <a:srgbClr val="55B8A1"/>
          </a:solidFill>
        </p:spPr>
        <p:txBody>
          <a:bodyPr vert="horz" wrap="square" lIns="0" tIns="424815" rIns="0" bIns="0" rtlCol="0">
            <a:spAutoFit/>
          </a:bodyPr>
          <a:lstStyle/>
          <a:p>
            <a:pPr marL="1021080">
              <a:lnSpc>
                <a:spcPct val="100000"/>
              </a:lnSpc>
              <a:spcBef>
                <a:spcPts val="3345"/>
              </a:spcBef>
            </a:pPr>
            <a:r>
              <a:rPr sz="3200" spc="45" dirty="0">
                <a:solidFill>
                  <a:srgbClr val="FFFFFF"/>
                </a:solidFill>
                <a:latin typeface="Verdana"/>
                <a:cs typeface="Verdana"/>
              </a:rPr>
              <a:t>Helpful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1876" y="2932176"/>
            <a:ext cx="3510279" cy="2679700"/>
          </a:xfrm>
          <a:prstGeom prst="rect">
            <a:avLst/>
          </a:prstGeom>
          <a:solidFill>
            <a:srgbClr val="D1E6E2">
              <a:alpha val="90194"/>
            </a:srgbClr>
          </a:solidFill>
        </p:spPr>
        <p:txBody>
          <a:bodyPr vert="horz" wrap="square" lIns="0" tIns="106680" rIns="0" bIns="0" rtlCol="0">
            <a:spAutoFit/>
          </a:bodyPr>
          <a:lstStyle/>
          <a:p>
            <a:pPr marL="368300" marR="670560" indent="-228600">
              <a:lnSpc>
                <a:spcPts val="2590"/>
              </a:lnSpc>
              <a:spcBef>
                <a:spcPts val="840"/>
              </a:spcBef>
              <a:buChar char="•"/>
              <a:tabLst>
                <a:tab pos="368935" algn="l"/>
              </a:tabLst>
            </a:pPr>
            <a:r>
              <a:rPr sz="2400" spc="25" dirty="0">
                <a:solidFill>
                  <a:srgbClr val="3E3E3E"/>
                </a:solidFill>
                <a:latin typeface="Verdana"/>
                <a:cs typeface="Verdana"/>
              </a:rPr>
              <a:t>Object-oriented  </a:t>
            </a:r>
            <a:r>
              <a:rPr sz="2400" spc="10" dirty="0">
                <a:solidFill>
                  <a:srgbClr val="3E3E3E"/>
                </a:solidFill>
                <a:latin typeface="Verdana"/>
                <a:cs typeface="Verdana"/>
              </a:rPr>
              <a:t>programming  </a:t>
            </a:r>
            <a:r>
              <a:rPr sz="2400" spc="60" dirty="0">
                <a:solidFill>
                  <a:srgbClr val="3E3E3E"/>
                </a:solidFill>
                <a:latin typeface="Verdana"/>
                <a:cs typeface="Verdana"/>
              </a:rPr>
              <a:t>(OOP)</a:t>
            </a:r>
            <a:r>
              <a:rPr sz="2400" spc="-229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Verdana"/>
                <a:cs typeface="Verdana"/>
              </a:rPr>
              <a:t>concepts</a:t>
            </a:r>
            <a:endParaRPr sz="2400">
              <a:latin typeface="Verdana"/>
              <a:cs typeface="Verdana"/>
            </a:endParaRPr>
          </a:p>
          <a:p>
            <a:pPr marL="368300" indent="-228600">
              <a:lnSpc>
                <a:spcPct val="100000"/>
              </a:lnSpc>
              <a:spcBef>
                <a:spcPts val="110"/>
              </a:spcBef>
              <a:buChar char="•"/>
              <a:tabLst>
                <a:tab pos="368935" algn="l"/>
              </a:tabLst>
            </a:pPr>
            <a:r>
              <a:rPr sz="2400" spc="-254" dirty="0">
                <a:solidFill>
                  <a:srgbClr val="3E3E3E"/>
                </a:solidFill>
                <a:latin typeface="Verdana"/>
                <a:cs typeface="Verdana"/>
              </a:rPr>
              <a:t>C++, </a:t>
            </a:r>
            <a:r>
              <a:rPr sz="2400" spc="-140" dirty="0">
                <a:solidFill>
                  <a:srgbClr val="3E3E3E"/>
                </a:solidFill>
                <a:latin typeface="Verdana"/>
                <a:cs typeface="Verdana"/>
              </a:rPr>
              <a:t>C#, </a:t>
            </a:r>
            <a:r>
              <a:rPr sz="2400" spc="-35" dirty="0">
                <a:solidFill>
                  <a:srgbClr val="3E3E3E"/>
                </a:solidFill>
                <a:latin typeface="Verdana"/>
                <a:cs typeface="Verdana"/>
              </a:rPr>
              <a:t>Java,</a:t>
            </a:r>
            <a:r>
              <a:rPr sz="2400" spc="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3E3E3E"/>
                </a:solidFill>
                <a:latin typeface="Verdana"/>
                <a:cs typeface="Verdana"/>
              </a:rPr>
              <a:t>…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13419" y="1511808"/>
            <a:ext cx="3510279" cy="142049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451484" rIns="0" bIns="0" rtlCol="0">
            <a:spAutoFit/>
          </a:bodyPr>
          <a:lstStyle/>
          <a:p>
            <a:pPr marL="375285">
              <a:lnSpc>
                <a:spcPct val="100000"/>
              </a:lnSpc>
              <a:spcBef>
                <a:spcPts val="3554"/>
              </a:spcBef>
            </a:pPr>
            <a:r>
              <a:rPr sz="3200" spc="110" dirty="0">
                <a:solidFill>
                  <a:srgbClr val="FFFFFF"/>
                </a:solidFill>
                <a:latin typeface="Verdana"/>
                <a:cs typeface="Verdana"/>
              </a:rPr>
              <a:t>Not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35" dirty="0">
                <a:solidFill>
                  <a:srgbClr val="FFFFFF"/>
                </a:solidFill>
                <a:latin typeface="Verdana"/>
                <a:cs typeface="Verdana"/>
              </a:rPr>
              <a:t>Required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13419" y="2932176"/>
            <a:ext cx="3510279" cy="2679700"/>
          </a:xfrm>
          <a:prstGeom prst="rect">
            <a:avLst/>
          </a:prstGeom>
          <a:solidFill>
            <a:srgbClr val="D3D2E1">
              <a:alpha val="90194"/>
            </a:srgbClr>
          </a:solidFill>
        </p:spPr>
        <p:txBody>
          <a:bodyPr vert="horz" wrap="square" lIns="0" tIns="106680" rIns="0" bIns="0" rtlCol="0">
            <a:spAutoFit/>
          </a:bodyPr>
          <a:lstStyle/>
          <a:p>
            <a:pPr marL="368935" marR="206375" indent="-228600">
              <a:lnSpc>
                <a:spcPts val="2590"/>
              </a:lnSpc>
              <a:spcBef>
                <a:spcPts val="840"/>
              </a:spcBef>
              <a:buChar char="•"/>
              <a:tabLst>
                <a:tab pos="369570" algn="l"/>
              </a:tabLst>
            </a:pPr>
            <a:r>
              <a:rPr sz="2400" spc="45" dirty="0">
                <a:solidFill>
                  <a:srgbClr val="3E3E3E"/>
                </a:solidFill>
                <a:latin typeface="Verdana"/>
                <a:cs typeface="Verdana"/>
              </a:rPr>
              <a:t>Prior </a:t>
            </a:r>
            <a:r>
              <a:rPr sz="2400" spc="40" dirty="0">
                <a:solidFill>
                  <a:srgbClr val="3E3E3E"/>
                </a:solidFill>
                <a:latin typeface="Verdana"/>
                <a:cs typeface="Verdana"/>
              </a:rPr>
              <a:t>knowledge</a:t>
            </a:r>
            <a:r>
              <a:rPr sz="2400" spc="-3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/>
                <a:cs typeface="Verdana"/>
              </a:rPr>
              <a:t>of  </a:t>
            </a:r>
            <a:r>
              <a:rPr sz="2400" spc="35" dirty="0">
                <a:solidFill>
                  <a:srgbClr val="3E3E3E"/>
                </a:solidFill>
                <a:latin typeface="Verdana"/>
                <a:cs typeface="Verdana"/>
              </a:rPr>
              <a:t>Angular</a:t>
            </a:r>
            <a:endParaRPr sz="2400">
              <a:latin typeface="Verdana"/>
              <a:cs typeface="Verdana"/>
            </a:endParaRPr>
          </a:p>
          <a:p>
            <a:pPr marL="368935" marR="206375" indent="-228600">
              <a:lnSpc>
                <a:spcPts val="2590"/>
              </a:lnSpc>
              <a:spcBef>
                <a:spcPts val="434"/>
              </a:spcBef>
              <a:buChar char="•"/>
              <a:tabLst>
                <a:tab pos="369570" algn="l"/>
              </a:tabLst>
            </a:pPr>
            <a:r>
              <a:rPr sz="2400" spc="45" dirty="0">
                <a:solidFill>
                  <a:srgbClr val="3E3E3E"/>
                </a:solidFill>
                <a:latin typeface="Verdana"/>
                <a:cs typeface="Verdana"/>
              </a:rPr>
              <a:t>Prior </a:t>
            </a:r>
            <a:r>
              <a:rPr sz="2400" spc="40" dirty="0">
                <a:solidFill>
                  <a:srgbClr val="3E3E3E"/>
                </a:solidFill>
                <a:latin typeface="Verdana"/>
                <a:cs typeface="Verdana"/>
              </a:rPr>
              <a:t>knowledge</a:t>
            </a:r>
            <a:r>
              <a:rPr sz="2400" spc="-3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/>
                <a:cs typeface="Verdana"/>
              </a:rPr>
              <a:t>of  </a:t>
            </a:r>
            <a:r>
              <a:rPr sz="2400" spc="20" dirty="0">
                <a:solidFill>
                  <a:srgbClr val="3E3E3E"/>
                </a:solidFill>
                <a:latin typeface="Verdana"/>
                <a:cs typeface="Verdana"/>
              </a:rPr>
              <a:t>TypeScript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94148" y="519061"/>
            <a:ext cx="2915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70" dirty="0">
                <a:solidFill>
                  <a:srgbClr val="3E3E3E"/>
                </a:solidFill>
                <a:latin typeface="Arial Black"/>
                <a:cs typeface="Arial Black"/>
              </a:rPr>
              <a:t>Prerequisites</a:t>
            </a:r>
            <a:endParaRPr sz="3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2578" y="2833954"/>
            <a:ext cx="388556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9BC850"/>
                </a:solidFill>
                <a:latin typeface="Verdana"/>
                <a:cs typeface="Verdana"/>
              </a:rPr>
              <a:t>Review </a:t>
            </a:r>
            <a:r>
              <a:rPr sz="2400" spc="30" dirty="0">
                <a:solidFill>
                  <a:srgbClr val="9BC850"/>
                </a:solidFill>
                <a:latin typeface="Verdana"/>
                <a:cs typeface="Verdana"/>
              </a:rPr>
              <a:t>module</a:t>
            </a:r>
            <a:r>
              <a:rPr sz="2400" spc="-36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9BC850"/>
                </a:solidFill>
                <a:latin typeface="Verdana"/>
                <a:cs typeface="Verdana"/>
              </a:rPr>
              <a:t>concepts</a:t>
            </a:r>
            <a:endParaRPr sz="2400">
              <a:latin typeface="Verdana"/>
              <a:cs typeface="Verdana"/>
            </a:endParaRPr>
          </a:p>
          <a:p>
            <a:pPr marL="12700" marR="431165">
              <a:lnSpc>
                <a:spcPct val="162500"/>
              </a:lnSpc>
            </a:pPr>
            <a:r>
              <a:rPr sz="2400" spc="85" dirty="0">
                <a:solidFill>
                  <a:srgbClr val="9BC850"/>
                </a:solidFill>
                <a:latin typeface="Verdana"/>
                <a:cs typeface="Verdana"/>
              </a:rPr>
              <a:t>Code </a:t>
            </a:r>
            <a:r>
              <a:rPr sz="2400" spc="35" dirty="0">
                <a:solidFill>
                  <a:srgbClr val="9BC850"/>
                </a:solidFill>
                <a:latin typeface="Verdana"/>
                <a:cs typeface="Verdana"/>
              </a:rPr>
              <a:t>along</a:t>
            </a:r>
            <a:r>
              <a:rPr sz="2400" spc="-37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Verdana"/>
                <a:cs typeface="Verdana"/>
              </a:rPr>
              <a:t>assistance  </a:t>
            </a:r>
            <a:r>
              <a:rPr sz="2400" spc="15" dirty="0">
                <a:solidFill>
                  <a:srgbClr val="9BC850"/>
                </a:solidFill>
                <a:latin typeface="Verdana"/>
                <a:cs typeface="Verdana"/>
              </a:rPr>
              <a:t>Revisit </a:t>
            </a:r>
            <a:r>
              <a:rPr sz="2400" spc="-45" dirty="0">
                <a:solidFill>
                  <a:srgbClr val="9BC850"/>
                </a:solidFill>
                <a:latin typeface="Verdana"/>
                <a:cs typeface="Verdana"/>
              </a:rPr>
              <a:t>as </a:t>
            </a:r>
            <a:r>
              <a:rPr sz="2400" spc="30" dirty="0">
                <a:solidFill>
                  <a:srgbClr val="9BC850"/>
                </a:solidFill>
                <a:latin typeface="Verdana"/>
                <a:cs typeface="Verdana"/>
              </a:rPr>
              <a:t>you</a:t>
            </a:r>
            <a:r>
              <a:rPr sz="2400" spc="-33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9BC850"/>
                </a:solidFill>
                <a:latin typeface="Verdana"/>
                <a:cs typeface="Verdana"/>
              </a:rPr>
              <a:t>build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0119" y="2627376"/>
            <a:ext cx="2581656" cy="2029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22418" y="519061"/>
            <a:ext cx="20599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0" dirty="0">
                <a:solidFill>
                  <a:srgbClr val="3E3E3E"/>
                </a:solidFill>
                <a:latin typeface="Arial Black"/>
                <a:cs typeface="Arial Black"/>
              </a:rPr>
              <a:t>C</a:t>
            </a:r>
            <a:r>
              <a:rPr sz="3600" spc="-160" dirty="0">
                <a:solidFill>
                  <a:srgbClr val="3E3E3E"/>
                </a:solidFill>
                <a:latin typeface="Arial Black"/>
                <a:cs typeface="Arial Black"/>
              </a:rPr>
              <a:t>h</a:t>
            </a:r>
            <a:r>
              <a:rPr sz="3600" spc="-350" dirty="0">
                <a:solidFill>
                  <a:srgbClr val="3E3E3E"/>
                </a:solidFill>
                <a:latin typeface="Arial Black"/>
                <a:cs typeface="Arial Black"/>
              </a:rPr>
              <a:t>ec</a:t>
            </a:r>
            <a:r>
              <a:rPr sz="3600" spc="-345" dirty="0">
                <a:solidFill>
                  <a:srgbClr val="3E3E3E"/>
                </a:solidFill>
                <a:latin typeface="Arial Black"/>
                <a:cs typeface="Arial Black"/>
              </a:rPr>
              <a:t>k</a:t>
            </a:r>
            <a:r>
              <a:rPr sz="3600" spc="-305" dirty="0">
                <a:solidFill>
                  <a:srgbClr val="3E3E3E"/>
                </a:solidFill>
                <a:latin typeface="Arial Black"/>
                <a:cs typeface="Arial Black"/>
              </a:rPr>
              <a:t>li</a:t>
            </a:r>
            <a:r>
              <a:rPr sz="3600" spc="-450" dirty="0">
                <a:solidFill>
                  <a:srgbClr val="3E3E3E"/>
                </a:solidFill>
                <a:latin typeface="Arial Black"/>
                <a:cs typeface="Arial Black"/>
              </a:rPr>
              <a:t>s</a:t>
            </a:r>
            <a:r>
              <a:rPr sz="3600" spc="-160" dirty="0">
                <a:solidFill>
                  <a:srgbClr val="3E3E3E"/>
                </a:solidFill>
                <a:latin typeface="Arial Black"/>
                <a:cs typeface="Arial Black"/>
              </a:rPr>
              <a:t>t</a:t>
            </a:r>
            <a:endParaRPr sz="3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26260" y="1916950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sz="3600" spc="-200" dirty="0">
                <a:solidFill>
                  <a:srgbClr val="FFFFFF"/>
                </a:solidFill>
                <a:latin typeface="Arial Black"/>
                <a:cs typeface="Arial Black"/>
              </a:rPr>
              <a:t>emo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4432" y="3050133"/>
            <a:ext cx="59963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2A9FBC"/>
                </a:solidFill>
                <a:latin typeface="Verdana"/>
                <a:cs typeface="Verdana"/>
              </a:rPr>
              <a:t>Sample </a:t>
            </a:r>
            <a:r>
              <a:rPr sz="3200" spc="90" dirty="0">
                <a:solidFill>
                  <a:srgbClr val="2A9FBC"/>
                </a:solidFill>
                <a:latin typeface="Verdana"/>
                <a:cs typeface="Verdana"/>
              </a:rPr>
              <a:t>Application </a:t>
            </a:r>
            <a:r>
              <a:rPr sz="3200" spc="-5" dirty="0">
                <a:solidFill>
                  <a:srgbClr val="2A9FBC"/>
                </a:solidFill>
                <a:latin typeface="Verdana"/>
                <a:cs typeface="Verdana"/>
              </a:rPr>
              <a:t>in</a:t>
            </a:r>
            <a:r>
              <a:rPr sz="3200" spc="-68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3200" spc="114" dirty="0">
                <a:solidFill>
                  <a:srgbClr val="2A9FBC"/>
                </a:solidFill>
                <a:latin typeface="Verdana"/>
                <a:cs typeface="Verdana"/>
              </a:rPr>
              <a:t>Action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8252" y="519061"/>
            <a:ext cx="7348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>
                <a:solidFill>
                  <a:srgbClr val="3E3E3E"/>
                </a:solidFill>
                <a:latin typeface="Arial Black"/>
                <a:cs typeface="Arial Black"/>
              </a:rPr>
              <a:t>Sample </a:t>
            </a:r>
            <a:r>
              <a:rPr sz="3600" spc="-190" dirty="0">
                <a:solidFill>
                  <a:srgbClr val="3E3E3E"/>
                </a:solidFill>
                <a:latin typeface="Arial Black"/>
                <a:cs typeface="Arial Black"/>
              </a:rPr>
              <a:t>Application</a:t>
            </a:r>
            <a:r>
              <a:rPr sz="3600" spc="-5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3600" spc="-235" dirty="0">
                <a:solidFill>
                  <a:srgbClr val="3E3E3E"/>
                </a:solidFill>
                <a:latin typeface="Arial Black"/>
                <a:cs typeface="Arial Black"/>
              </a:rPr>
              <a:t>Architecture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52059" y="2023541"/>
            <a:ext cx="1036955" cy="1278255"/>
          </a:xfrm>
          <a:custGeom>
            <a:avLst/>
            <a:gdLst/>
            <a:ahLst/>
            <a:cxnLst/>
            <a:rect l="l" t="t" r="r" b="b"/>
            <a:pathLst>
              <a:path w="1036954" h="1278254">
                <a:moveTo>
                  <a:pt x="0" y="1277823"/>
                </a:moveTo>
                <a:lnTo>
                  <a:pt x="1036548" y="0"/>
                </a:lnTo>
              </a:path>
            </a:pathLst>
          </a:custGeom>
          <a:ln w="57912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02921" y="1911095"/>
            <a:ext cx="177165" cy="189865"/>
          </a:xfrm>
          <a:custGeom>
            <a:avLst/>
            <a:gdLst/>
            <a:ahLst/>
            <a:cxnLst/>
            <a:rect l="l" t="t" r="r" b="b"/>
            <a:pathLst>
              <a:path w="177164" h="189864">
                <a:moveTo>
                  <a:pt x="176898" y="0"/>
                </a:moveTo>
                <a:lnTo>
                  <a:pt x="0" y="80200"/>
                </a:lnTo>
                <a:lnTo>
                  <a:pt x="134924" y="189649"/>
                </a:lnTo>
                <a:lnTo>
                  <a:pt x="176898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52059" y="3300984"/>
            <a:ext cx="982980" cy="0"/>
          </a:xfrm>
          <a:custGeom>
            <a:avLst/>
            <a:gdLst/>
            <a:ahLst/>
            <a:cxnLst/>
            <a:rect l="l" t="t" r="r" b="b"/>
            <a:pathLst>
              <a:path w="982979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57912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06071" y="3214103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2" y="0"/>
                </a:moveTo>
                <a:lnTo>
                  <a:pt x="0" y="173736"/>
                </a:lnTo>
                <a:lnTo>
                  <a:pt x="173748" y="86880"/>
                </a:lnTo>
                <a:lnTo>
                  <a:pt x="12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6460" y="3300984"/>
            <a:ext cx="495300" cy="0"/>
          </a:xfrm>
          <a:custGeom>
            <a:avLst/>
            <a:gdLst/>
            <a:ahLst/>
            <a:cxnLst/>
            <a:rect l="l" t="t" r="r" b="b"/>
            <a:pathLst>
              <a:path w="495300">
                <a:moveTo>
                  <a:pt x="0" y="0"/>
                </a:moveTo>
                <a:lnTo>
                  <a:pt x="494919" y="0"/>
                </a:lnTo>
              </a:path>
            </a:pathLst>
          </a:custGeom>
          <a:ln w="57912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2410" y="3214103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2" y="0"/>
                </a:moveTo>
                <a:lnTo>
                  <a:pt x="0" y="173736"/>
                </a:lnTo>
                <a:lnTo>
                  <a:pt x="173748" y="86880"/>
                </a:lnTo>
                <a:lnTo>
                  <a:pt x="12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49311" y="3788664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8838"/>
                </a:lnTo>
              </a:path>
            </a:pathLst>
          </a:custGeom>
          <a:ln w="57912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62456" y="4018534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90" h="173989">
                <a:moveTo>
                  <a:pt x="0" y="0"/>
                </a:moveTo>
                <a:lnTo>
                  <a:pt x="86855" y="173748"/>
                </a:lnTo>
                <a:lnTo>
                  <a:pt x="173735" y="12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18804" y="3300984"/>
            <a:ext cx="881380" cy="607695"/>
          </a:xfrm>
          <a:custGeom>
            <a:avLst/>
            <a:gdLst/>
            <a:ahLst/>
            <a:cxnLst/>
            <a:rect l="l" t="t" r="r" b="b"/>
            <a:pathLst>
              <a:path w="881379" h="607695">
                <a:moveTo>
                  <a:pt x="0" y="0"/>
                </a:moveTo>
                <a:lnTo>
                  <a:pt x="881354" y="607339"/>
                </a:lnTo>
              </a:path>
            </a:pathLst>
          </a:custGeom>
          <a:ln w="57911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27019" y="3820350"/>
            <a:ext cx="192405" cy="170180"/>
          </a:xfrm>
          <a:custGeom>
            <a:avLst/>
            <a:gdLst/>
            <a:ahLst/>
            <a:cxnLst/>
            <a:rect l="l" t="t" r="r" b="b"/>
            <a:pathLst>
              <a:path w="192404" h="170179">
                <a:moveTo>
                  <a:pt x="98590" y="0"/>
                </a:moveTo>
                <a:lnTo>
                  <a:pt x="0" y="143052"/>
                </a:lnTo>
                <a:lnTo>
                  <a:pt x="192354" y="170116"/>
                </a:lnTo>
                <a:lnTo>
                  <a:pt x="9859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18804" y="4073499"/>
            <a:ext cx="881380" cy="607695"/>
          </a:xfrm>
          <a:custGeom>
            <a:avLst/>
            <a:gdLst/>
            <a:ahLst/>
            <a:cxnLst/>
            <a:rect l="l" t="t" r="r" b="b"/>
            <a:pathLst>
              <a:path w="881379" h="607695">
                <a:moveTo>
                  <a:pt x="0" y="607339"/>
                </a:moveTo>
                <a:lnTo>
                  <a:pt x="881354" y="0"/>
                </a:lnTo>
              </a:path>
            </a:pathLst>
          </a:custGeom>
          <a:ln w="57911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27019" y="3991355"/>
            <a:ext cx="192405" cy="170180"/>
          </a:xfrm>
          <a:custGeom>
            <a:avLst/>
            <a:gdLst/>
            <a:ahLst/>
            <a:cxnLst/>
            <a:rect l="l" t="t" r="r" b="b"/>
            <a:pathLst>
              <a:path w="192404" h="170179">
                <a:moveTo>
                  <a:pt x="192354" y="0"/>
                </a:moveTo>
                <a:lnTo>
                  <a:pt x="0" y="27063"/>
                </a:lnTo>
                <a:lnTo>
                  <a:pt x="98590" y="170116"/>
                </a:lnTo>
                <a:lnTo>
                  <a:pt x="19235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2702" y="2814066"/>
            <a:ext cx="1874520" cy="975360"/>
          </a:xfrm>
          <a:prstGeom prst="rect">
            <a:avLst/>
          </a:prstGeom>
          <a:solidFill>
            <a:srgbClr val="9BC850"/>
          </a:solidFill>
          <a:ln w="25908">
            <a:solidFill>
              <a:srgbClr val="719238"/>
            </a:solidFill>
          </a:ln>
        </p:spPr>
        <p:txBody>
          <a:bodyPr vert="horz" wrap="square" lIns="0" tIns="29210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2300"/>
              </a:spcBef>
            </a:pP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index.html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97301" y="2814066"/>
            <a:ext cx="2255520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24154" marR="220345" indent="575945">
              <a:lnSpc>
                <a:spcPct val="100000"/>
              </a:lnSpc>
              <a:spcBef>
                <a:spcPts val="860"/>
              </a:spcBef>
            </a:pPr>
            <a:r>
              <a:rPr sz="2400" spc="160" dirty="0">
                <a:solidFill>
                  <a:srgbClr val="FFFFFF"/>
                </a:solidFill>
                <a:latin typeface="Verdana"/>
                <a:cs typeface="Verdana"/>
              </a:rPr>
              <a:t>App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80582" y="2814066"/>
            <a:ext cx="2539365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66395" marR="332740" indent="-27940">
              <a:lnSpc>
                <a:spcPct val="100000"/>
              </a:lnSpc>
              <a:spcBef>
                <a:spcPts val="860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List 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97301" y="4610861"/>
            <a:ext cx="2255520" cy="975360"/>
          </a:xfrm>
          <a:prstGeom prst="rect">
            <a:avLst/>
          </a:prstGeom>
          <a:solidFill>
            <a:srgbClr val="675BA7"/>
          </a:solidFill>
          <a:ln w="25907">
            <a:solidFill>
              <a:srgbClr val="4A417A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561340" marR="107950" indent="-449580">
              <a:lnSpc>
                <a:spcPct val="100000"/>
              </a:lnSpc>
              <a:spcBef>
                <a:spcPts val="855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Data 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80582" y="4193285"/>
            <a:ext cx="2539365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66395" marR="158750" indent="-203200">
              <a:lnSpc>
                <a:spcPct val="100000"/>
              </a:lnSpc>
              <a:spcBef>
                <a:spcPts val="860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Detail 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80582" y="1424177"/>
            <a:ext cx="2539365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366395" marR="361950" indent="184150">
              <a:lnSpc>
                <a:spcPct val="100000"/>
              </a:lnSpc>
              <a:spcBef>
                <a:spcPts val="855"/>
              </a:spcBef>
            </a:pP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Welcome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20833" y="3504438"/>
            <a:ext cx="2179320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86690" marR="181610" indent="589280">
              <a:lnSpc>
                <a:spcPct val="100000"/>
              </a:lnSpc>
              <a:spcBef>
                <a:spcPts val="855"/>
              </a:spcBef>
            </a:pP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Star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3260">
              <a:lnSpc>
                <a:spcPct val="100000"/>
              </a:lnSpc>
              <a:spcBef>
                <a:spcPts val="105"/>
              </a:spcBef>
            </a:pPr>
            <a:r>
              <a:rPr spc="35" dirty="0"/>
              <a:t>First </a:t>
            </a:r>
            <a:r>
              <a:rPr spc="20" dirty="0"/>
              <a:t>Things</a:t>
            </a:r>
            <a:r>
              <a:rPr spc="-295" dirty="0"/>
              <a:t> </a:t>
            </a:r>
            <a:r>
              <a:rPr spc="35" dirty="0"/>
              <a:t>First</a:t>
            </a:r>
          </a:p>
          <a:p>
            <a:pPr marL="1953260">
              <a:lnSpc>
                <a:spcPct val="100000"/>
              </a:lnSpc>
              <a:spcBef>
                <a:spcPts val="1800"/>
              </a:spcBef>
            </a:pPr>
            <a:r>
              <a:rPr spc="15" dirty="0"/>
              <a:t>Introduction </a:t>
            </a:r>
            <a:r>
              <a:rPr spc="65" dirty="0"/>
              <a:t>to</a:t>
            </a:r>
            <a:r>
              <a:rPr spc="-355" dirty="0"/>
              <a:t> </a:t>
            </a:r>
            <a:r>
              <a:rPr spc="30" dirty="0"/>
              <a:t>Components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0685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Templates, Interpolation, </a:t>
            </a:r>
            <a:r>
              <a:rPr spc="15" dirty="0"/>
              <a:t>and</a:t>
            </a:r>
            <a:r>
              <a:rPr spc="-420" dirty="0"/>
              <a:t> </a:t>
            </a:r>
            <a:r>
              <a:rPr spc="15" dirty="0"/>
              <a:t>Directives</a:t>
            </a:r>
          </a:p>
          <a:p>
            <a:pPr marL="4006850" marR="2950210">
              <a:lnSpc>
                <a:spcPct val="175000"/>
              </a:lnSpc>
            </a:pPr>
            <a:r>
              <a:rPr dirty="0"/>
              <a:t>Data </a:t>
            </a:r>
            <a:r>
              <a:rPr spc="35" dirty="0"/>
              <a:t>Binding </a:t>
            </a:r>
            <a:r>
              <a:rPr spc="-60" dirty="0"/>
              <a:t>&amp; </a:t>
            </a:r>
            <a:r>
              <a:rPr spc="45" dirty="0"/>
              <a:t>Pipes  </a:t>
            </a:r>
            <a:r>
              <a:rPr spc="35" dirty="0"/>
              <a:t>More on</a:t>
            </a:r>
            <a:r>
              <a:rPr spc="-355" dirty="0"/>
              <a:t> </a:t>
            </a:r>
            <a:r>
              <a:rPr spc="30" dirty="0"/>
              <a:t>Components</a:t>
            </a:r>
          </a:p>
          <a:p>
            <a:pPr marL="4006850" marR="1209040">
              <a:lnSpc>
                <a:spcPct val="175000"/>
              </a:lnSpc>
            </a:pPr>
            <a:r>
              <a:rPr spc="35" dirty="0"/>
              <a:t>Building Nested </a:t>
            </a:r>
            <a:r>
              <a:rPr spc="30" dirty="0"/>
              <a:t>Components  </a:t>
            </a:r>
            <a:r>
              <a:rPr dirty="0"/>
              <a:t>Services </a:t>
            </a:r>
            <a:r>
              <a:rPr spc="15" dirty="0"/>
              <a:t>and </a:t>
            </a:r>
            <a:r>
              <a:rPr spc="30" dirty="0"/>
              <a:t>Dependency</a:t>
            </a:r>
            <a:r>
              <a:rPr spc="-434" dirty="0"/>
              <a:t> </a:t>
            </a:r>
            <a:r>
              <a:rPr spc="-10" dirty="0"/>
              <a:t>Injection  </a:t>
            </a:r>
            <a:r>
              <a:rPr spc="20" dirty="0"/>
              <a:t>Retrieving </a:t>
            </a:r>
            <a:r>
              <a:rPr dirty="0"/>
              <a:t>Data </a:t>
            </a:r>
            <a:r>
              <a:rPr spc="20" dirty="0"/>
              <a:t>Using </a:t>
            </a:r>
            <a:r>
              <a:rPr spc="45" dirty="0"/>
              <a:t>Http  </a:t>
            </a:r>
            <a:r>
              <a:rPr spc="30" dirty="0"/>
              <a:t>Navigation </a:t>
            </a:r>
            <a:r>
              <a:rPr spc="15" dirty="0"/>
              <a:t>and</a:t>
            </a:r>
            <a:r>
              <a:rPr spc="-320" dirty="0"/>
              <a:t> </a:t>
            </a:r>
            <a:r>
              <a:rPr spc="35" dirty="0"/>
              <a:t>Routing</a:t>
            </a:r>
          </a:p>
          <a:p>
            <a:pPr marL="4006850">
              <a:lnSpc>
                <a:spcPct val="100000"/>
              </a:lnSpc>
              <a:spcBef>
                <a:spcPts val="1800"/>
              </a:spcBef>
            </a:pPr>
            <a:r>
              <a:rPr spc="30" dirty="0"/>
              <a:t>Angular</a:t>
            </a:r>
            <a:r>
              <a:rPr spc="-145" dirty="0"/>
              <a:t> </a:t>
            </a:r>
            <a:r>
              <a:rPr spc="30" dirty="0"/>
              <a:t>Modules</a:t>
            </a:r>
          </a:p>
          <a:p>
            <a:pPr marL="4006850">
              <a:lnSpc>
                <a:spcPct val="100000"/>
              </a:lnSpc>
              <a:spcBef>
                <a:spcPts val="1800"/>
              </a:spcBef>
            </a:pPr>
            <a:r>
              <a:rPr spc="10" dirty="0"/>
              <a:t>Building,</a:t>
            </a:r>
            <a:r>
              <a:rPr spc="-150" dirty="0"/>
              <a:t> </a:t>
            </a:r>
            <a:r>
              <a:rPr spc="25" dirty="0"/>
              <a:t>Testing</a:t>
            </a:r>
            <a:r>
              <a:rPr spc="-145" dirty="0"/>
              <a:t> </a:t>
            </a:r>
            <a:r>
              <a:rPr spc="15" dirty="0"/>
              <a:t>and</a:t>
            </a:r>
            <a:r>
              <a:rPr spc="-145" dirty="0"/>
              <a:t> </a:t>
            </a:r>
            <a:r>
              <a:rPr spc="40" dirty="0"/>
              <a:t>Deploying</a:t>
            </a:r>
            <a:r>
              <a:rPr spc="-145" dirty="0"/>
              <a:t> </a:t>
            </a:r>
            <a:r>
              <a:rPr spc="30" dirty="0"/>
              <a:t>with</a:t>
            </a:r>
            <a:r>
              <a:rPr spc="-150" dirty="0"/>
              <a:t> </a:t>
            </a:r>
            <a:r>
              <a:rPr spc="5" dirty="0"/>
              <a:t>the</a:t>
            </a:r>
            <a:r>
              <a:rPr spc="-145" dirty="0"/>
              <a:t> </a:t>
            </a:r>
            <a:r>
              <a:rPr dirty="0"/>
              <a:t>CLI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90789" y="1367840"/>
            <a:ext cx="165353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860">
              <a:lnSpc>
                <a:spcPct val="100000"/>
              </a:lnSpc>
              <a:spcBef>
                <a:spcPts val="100"/>
              </a:spcBef>
            </a:pPr>
            <a:r>
              <a:rPr sz="3600" spc="-225" dirty="0">
                <a:solidFill>
                  <a:srgbClr val="FFFFFF"/>
                </a:solidFill>
                <a:latin typeface="Arial Black"/>
                <a:cs typeface="Arial Black"/>
              </a:rPr>
              <a:t>Course  </a:t>
            </a:r>
            <a:r>
              <a:rPr sz="3600" spc="-150" dirty="0">
                <a:solidFill>
                  <a:srgbClr val="FFFFFF"/>
                </a:solidFill>
                <a:latin typeface="Arial Black"/>
                <a:cs typeface="Arial Black"/>
              </a:rPr>
              <a:t>Outl</a:t>
            </a:r>
            <a:r>
              <a:rPr sz="3600" spc="-305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3600" spc="-250" dirty="0">
                <a:solidFill>
                  <a:srgbClr val="FFFFFF"/>
                </a:solidFill>
                <a:latin typeface="Arial Black"/>
                <a:cs typeface="Arial Black"/>
              </a:rPr>
              <a:t>ne</a:t>
            </a:r>
            <a:endParaRPr sz="3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2578" y="2833954"/>
            <a:ext cx="5541010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4" dirty="0">
                <a:solidFill>
                  <a:srgbClr val="F05A28"/>
                </a:solidFill>
                <a:latin typeface="Verdana"/>
                <a:cs typeface="Verdana"/>
              </a:rPr>
              <a:t>A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JavaScript</a:t>
            </a:r>
            <a:r>
              <a:rPr sz="2400" spc="-49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framework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62500"/>
              </a:lnSpc>
            </a:pPr>
            <a:r>
              <a:rPr sz="2400" spc="90" dirty="0">
                <a:solidFill>
                  <a:srgbClr val="F05A28"/>
                </a:solidFill>
                <a:latin typeface="Verdana"/>
                <a:cs typeface="Verdana"/>
              </a:rPr>
              <a:t>For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building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client-side</a:t>
            </a:r>
            <a:r>
              <a:rPr sz="2400" spc="-5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applications 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Using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HTML, </a:t>
            </a:r>
            <a:r>
              <a:rPr sz="2400" spc="-40" dirty="0">
                <a:solidFill>
                  <a:srgbClr val="F05A28"/>
                </a:solidFill>
                <a:latin typeface="Verdana"/>
                <a:cs typeface="Verdana"/>
              </a:rPr>
              <a:t>CSS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5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JavaScript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5819" y="1827276"/>
            <a:ext cx="2857500" cy="3107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79492" y="519061"/>
            <a:ext cx="2745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70" dirty="0">
                <a:solidFill>
                  <a:srgbClr val="3E3E3E"/>
                </a:solidFill>
                <a:latin typeface="Arial Black"/>
                <a:cs typeface="Arial Black"/>
              </a:rPr>
              <a:t>Angular </a:t>
            </a:r>
            <a:r>
              <a:rPr sz="3600" spc="-415" dirty="0">
                <a:solidFill>
                  <a:srgbClr val="3E3E3E"/>
                </a:solidFill>
                <a:latin typeface="Arial Black"/>
                <a:cs typeface="Arial Black"/>
              </a:rPr>
              <a:t>Is</a:t>
            </a:r>
            <a:r>
              <a:rPr sz="3600" spc="-15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3600" spc="-1155" dirty="0">
                <a:solidFill>
                  <a:srgbClr val="3E3E3E"/>
                </a:solidFill>
                <a:latin typeface="Arial Black"/>
                <a:cs typeface="Arial Black"/>
              </a:rPr>
              <a:t>…</a:t>
            </a:r>
            <a:endParaRPr sz="3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7202" y="519061"/>
            <a:ext cx="3230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E3E3E"/>
                </a:solidFill>
                <a:latin typeface="Arial Black"/>
                <a:cs typeface="Arial Black"/>
              </a:rPr>
              <a:t>Why</a:t>
            </a:r>
            <a:r>
              <a:rPr sz="3600" spc="-19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3600" spc="-185" dirty="0">
                <a:solidFill>
                  <a:srgbClr val="3E3E3E"/>
                </a:solidFill>
                <a:latin typeface="Arial Black"/>
                <a:cs typeface="Arial Black"/>
              </a:rPr>
              <a:t>Angular?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3181" y="1296161"/>
            <a:ext cx="11574780" cy="2304415"/>
          </a:xfrm>
          <a:custGeom>
            <a:avLst/>
            <a:gdLst/>
            <a:ahLst/>
            <a:cxnLst/>
            <a:rect l="l" t="t" r="r" b="b"/>
            <a:pathLst>
              <a:path w="11574780" h="2304415">
                <a:moveTo>
                  <a:pt x="11344351" y="0"/>
                </a:moveTo>
                <a:lnTo>
                  <a:pt x="230428" y="0"/>
                </a:lnTo>
                <a:lnTo>
                  <a:pt x="183988" y="4681"/>
                </a:lnTo>
                <a:lnTo>
                  <a:pt x="140733" y="18107"/>
                </a:lnTo>
                <a:lnTo>
                  <a:pt x="101591" y="39352"/>
                </a:lnTo>
                <a:lnTo>
                  <a:pt x="67489" y="67489"/>
                </a:lnTo>
                <a:lnTo>
                  <a:pt x="39352" y="101591"/>
                </a:lnTo>
                <a:lnTo>
                  <a:pt x="18107" y="140733"/>
                </a:lnTo>
                <a:lnTo>
                  <a:pt x="4681" y="183988"/>
                </a:lnTo>
                <a:lnTo>
                  <a:pt x="0" y="230428"/>
                </a:lnTo>
                <a:lnTo>
                  <a:pt x="0" y="2073846"/>
                </a:lnTo>
                <a:lnTo>
                  <a:pt x="4681" y="2120287"/>
                </a:lnTo>
                <a:lnTo>
                  <a:pt x="18107" y="2163543"/>
                </a:lnTo>
                <a:lnTo>
                  <a:pt x="39352" y="2202687"/>
                </a:lnTo>
                <a:lnTo>
                  <a:pt x="67489" y="2236792"/>
                </a:lnTo>
                <a:lnTo>
                  <a:pt x="101591" y="2264931"/>
                </a:lnTo>
                <a:lnTo>
                  <a:pt x="140733" y="2286178"/>
                </a:lnTo>
                <a:lnTo>
                  <a:pt x="183988" y="2299606"/>
                </a:lnTo>
                <a:lnTo>
                  <a:pt x="230428" y="2304288"/>
                </a:lnTo>
                <a:lnTo>
                  <a:pt x="11344351" y="2304288"/>
                </a:lnTo>
                <a:lnTo>
                  <a:pt x="11390791" y="2299606"/>
                </a:lnTo>
                <a:lnTo>
                  <a:pt x="11434046" y="2286178"/>
                </a:lnTo>
                <a:lnTo>
                  <a:pt x="11473188" y="2264931"/>
                </a:lnTo>
                <a:lnTo>
                  <a:pt x="11507290" y="2236792"/>
                </a:lnTo>
                <a:lnTo>
                  <a:pt x="11535427" y="2202687"/>
                </a:lnTo>
                <a:lnTo>
                  <a:pt x="11556672" y="2163543"/>
                </a:lnTo>
                <a:lnTo>
                  <a:pt x="11570098" y="2120287"/>
                </a:lnTo>
                <a:lnTo>
                  <a:pt x="11574780" y="2073846"/>
                </a:lnTo>
                <a:lnTo>
                  <a:pt x="11574780" y="230428"/>
                </a:lnTo>
                <a:lnTo>
                  <a:pt x="11570098" y="183988"/>
                </a:lnTo>
                <a:lnTo>
                  <a:pt x="11556672" y="140733"/>
                </a:lnTo>
                <a:lnTo>
                  <a:pt x="11535427" y="101591"/>
                </a:lnTo>
                <a:lnTo>
                  <a:pt x="11507290" y="67489"/>
                </a:lnTo>
                <a:lnTo>
                  <a:pt x="11473188" y="39352"/>
                </a:lnTo>
                <a:lnTo>
                  <a:pt x="11434046" y="18107"/>
                </a:lnTo>
                <a:lnTo>
                  <a:pt x="11390791" y="4681"/>
                </a:lnTo>
                <a:lnTo>
                  <a:pt x="11344351" y="0"/>
                </a:lnTo>
                <a:close/>
              </a:path>
            </a:pathLst>
          </a:custGeom>
          <a:solidFill>
            <a:srgbClr val="F2F2F2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3181" y="1296161"/>
            <a:ext cx="11574780" cy="2304415"/>
          </a:xfrm>
          <a:custGeom>
            <a:avLst/>
            <a:gdLst/>
            <a:ahLst/>
            <a:cxnLst/>
            <a:rect l="l" t="t" r="r" b="b"/>
            <a:pathLst>
              <a:path w="11574780" h="2304415">
                <a:moveTo>
                  <a:pt x="0" y="230428"/>
                </a:moveTo>
                <a:lnTo>
                  <a:pt x="4681" y="183988"/>
                </a:lnTo>
                <a:lnTo>
                  <a:pt x="18107" y="140733"/>
                </a:lnTo>
                <a:lnTo>
                  <a:pt x="39352" y="101591"/>
                </a:lnTo>
                <a:lnTo>
                  <a:pt x="67489" y="67489"/>
                </a:lnTo>
                <a:lnTo>
                  <a:pt x="101591" y="39352"/>
                </a:lnTo>
                <a:lnTo>
                  <a:pt x="140733" y="18107"/>
                </a:lnTo>
                <a:lnTo>
                  <a:pt x="183988" y="4681"/>
                </a:lnTo>
                <a:lnTo>
                  <a:pt x="230428" y="0"/>
                </a:lnTo>
                <a:lnTo>
                  <a:pt x="11344351" y="0"/>
                </a:lnTo>
                <a:lnTo>
                  <a:pt x="11390791" y="4681"/>
                </a:lnTo>
                <a:lnTo>
                  <a:pt x="11434046" y="18107"/>
                </a:lnTo>
                <a:lnTo>
                  <a:pt x="11473188" y="39352"/>
                </a:lnTo>
                <a:lnTo>
                  <a:pt x="11507290" y="67489"/>
                </a:lnTo>
                <a:lnTo>
                  <a:pt x="11535427" y="101591"/>
                </a:lnTo>
                <a:lnTo>
                  <a:pt x="11556672" y="140733"/>
                </a:lnTo>
                <a:lnTo>
                  <a:pt x="11570098" y="183988"/>
                </a:lnTo>
                <a:lnTo>
                  <a:pt x="11574780" y="230428"/>
                </a:lnTo>
                <a:lnTo>
                  <a:pt x="11574780" y="2073846"/>
                </a:lnTo>
                <a:lnTo>
                  <a:pt x="11570098" y="2120287"/>
                </a:lnTo>
                <a:lnTo>
                  <a:pt x="11556672" y="2163543"/>
                </a:lnTo>
                <a:lnTo>
                  <a:pt x="11535427" y="2202687"/>
                </a:lnTo>
                <a:lnTo>
                  <a:pt x="11507290" y="2236792"/>
                </a:lnTo>
                <a:lnTo>
                  <a:pt x="11473188" y="2264931"/>
                </a:lnTo>
                <a:lnTo>
                  <a:pt x="11434046" y="2286178"/>
                </a:lnTo>
                <a:lnTo>
                  <a:pt x="11390791" y="2299606"/>
                </a:lnTo>
                <a:lnTo>
                  <a:pt x="11344351" y="2304288"/>
                </a:lnTo>
                <a:lnTo>
                  <a:pt x="230428" y="2304288"/>
                </a:lnTo>
                <a:lnTo>
                  <a:pt x="183988" y="2299606"/>
                </a:lnTo>
                <a:lnTo>
                  <a:pt x="140733" y="2286178"/>
                </a:lnTo>
                <a:lnTo>
                  <a:pt x="101591" y="2264931"/>
                </a:lnTo>
                <a:lnTo>
                  <a:pt x="67489" y="2236792"/>
                </a:lnTo>
                <a:lnTo>
                  <a:pt x="39352" y="2202687"/>
                </a:lnTo>
                <a:lnTo>
                  <a:pt x="18107" y="2163543"/>
                </a:lnTo>
                <a:lnTo>
                  <a:pt x="4681" y="2120287"/>
                </a:lnTo>
                <a:lnTo>
                  <a:pt x="0" y="2073846"/>
                </a:lnTo>
                <a:lnTo>
                  <a:pt x="0" y="230428"/>
                </a:lnTo>
                <a:close/>
              </a:path>
            </a:pathLst>
          </a:custGeom>
          <a:ln w="25907">
            <a:solidFill>
              <a:srgbClr val="CDDF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1508" y="1604010"/>
            <a:ext cx="1334630" cy="1690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6582" y="1604010"/>
            <a:ext cx="2444750" cy="1690370"/>
          </a:xfrm>
          <a:custGeom>
            <a:avLst/>
            <a:gdLst/>
            <a:ahLst/>
            <a:cxnLst/>
            <a:rect l="l" t="t" r="r" b="b"/>
            <a:pathLst>
              <a:path w="2444750" h="1690370">
                <a:moveTo>
                  <a:pt x="0" y="169011"/>
                </a:moveTo>
                <a:lnTo>
                  <a:pt x="6037" y="124080"/>
                </a:lnTo>
                <a:lnTo>
                  <a:pt x="23074" y="83707"/>
                </a:lnTo>
                <a:lnTo>
                  <a:pt x="49501" y="49501"/>
                </a:lnTo>
                <a:lnTo>
                  <a:pt x="83707" y="23074"/>
                </a:lnTo>
                <a:lnTo>
                  <a:pt x="124080" y="6037"/>
                </a:lnTo>
                <a:lnTo>
                  <a:pt x="169011" y="0"/>
                </a:lnTo>
                <a:lnTo>
                  <a:pt x="2275484" y="0"/>
                </a:lnTo>
                <a:lnTo>
                  <a:pt x="2320415" y="6037"/>
                </a:lnTo>
                <a:lnTo>
                  <a:pt x="2360788" y="23074"/>
                </a:lnTo>
                <a:lnTo>
                  <a:pt x="2394994" y="49501"/>
                </a:lnTo>
                <a:lnTo>
                  <a:pt x="2421421" y="83707"/>
                </a:lnTo>
                <a:lnTo>
                  <a:pt x="2438458" y="124080"/>
                </a:lnTo>
                <a:lnTo>
                  <a:pt x="2444496" y="169011"/>
                </a:lnTo>
                <a:lnTo>
                  <a:pt x="2444496" y="1521104"/>
                </a:lnTo>
                <a:lnTo>
                  <a:pt x="2438458" y="1566035"/>
                </a:lnTo>
                <a:lnTo>
                  <a:pt x="2421421" y="1606408"/>
                </a:lnTo>
                <a:lnTo>
                  <a:pt x="2394994" y="1640614"/>
                </a:lnTo>
                <a:lnTo>
                  <a:pt x="2360788" y="1667041"/>
                </a:lnTo>
                <a:lnTo>
                  <a:pt x="2320415" y="1684078"/>
                </a:lnTo>
                <a:lnTo>
                  <a:pt x="2275484" y="1690115"/>
                </a:lnTo>
                <a:lnTo>
                  <a:pt x="169011" y="1690115"/>
                </a:lnTo>
                <a:lnTo>
                  <a:pt x="124080" y="1684078"/>
                </a:lnTo>
                <a:lnTo>
                  <a:pt x="83707" y="1667041"/>
                </a:lnTo>
                <a:lnTo>
                  <a:pt x="49501" y="1640614"/>
                </a:lnTo>
                <a:lnTo>
                  <a:pt x="23074" y="1606408"/>
                </a:lnTo>
                <a:lnTo>
                  <a:pt x="6037" y="1566035"/>
                </a:lnTo>
                <a:lnTo>
                  <a:pt x="0" y="1521104"/>
                </a:lnTo>
                <a:lnTo>
                  <a:pt x="0" y="169011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5226" y="3600450"/>
            <a:ext cx="2807335" cy="2816860"/>
          </a:xfrm>
          <a:custGeom>
            <a:avLst/>
            <a:gdLst/>
            <a:ahLst/>
            <a:cxnLst/>
            <a:rect l="l" t="t" r="r" b="b"/>
            <a:pathLst>
              <a:path w="2807335" h="2816860">
                <a:moveTo>
                  <a:pt x="2807208" y="0"/>
                </a:moveTo>
                <a:lnTo>
                  <a:pt x="0" y="0"/>
                </a:lnTo>
                <a:lnTo>
                  <a:pt x="0" y="2521597"/>
                </a:lnTo>
                <a:lnTo>
                  <a:pt x="3857" y="2569408"/>
                </a:lnTo>
                <a:lnTo>
                  <a:pt x="15026" y="2614762"/>
                </a:lnTo>
                <a:lnTo>
                  <a:pt x="32899" y="2657054"/>
                </a:lnTo>
                <a:lnTo>
                  <a:pt x="56870" y="2695675"/>
                </a:lnTo>
                <a:lnTo>
                  <a:pt x="86331" y="2730020"/>
                </a:lnTo>
                <a:lnTo>
                  <a:pt x="120676" y="2759481"/>
                </a:lnTo>
                <a:lnTo>
                  <a:pt x="159297" y="2783452"/>
                </a:lnTo>
                <a:lnTo>
                  <a:pt x="201589" y="2801325"/>
                </a:lnTo>
                <a:lnTo>
                  <a:pt x="246943" y="2812494"/>
                </a:lnTo>
                <a:lnTo>
                  <a:pt x="294754" y="2816352"/>
                </a:lnTo>
                <a:lnTo>
                  <a:pt x="2512453" y="2816352"/>
                </a:lnTo>
                <a:lnTo>
                  <a:pt x="2560264" y="2812494"/>
                </a:lnTo>
                <a:lnTo>
                  <a:pt x="2605618" y="2801325"/>
                </a:lnTo>
                <a:lnTo>
                  <a:pt x="2647910" y="2783452"/>
                </a:lnTo>
                <a:lnTo>
                  <a:pt x="2686531" y="2759481"/>
                </a:lnTo>
                <a:lnTo>
                  <a:pt x="2720876" y="2730020"/>
                </a:lnTo>
                <a:lnTo>
                  <a:pt x="2750337" y="2695675"/>
                </a:lnTo>
                <a:lnTo>
                  <a:pt x="2774308" y="2657054"/>
                </a:lnTo>
                <a:lnTo>
                  <a:pt x="2792181" y="2614762"/>
                </a:lnTo>
                <a:lnTo>
                  <a:pt x="2803350" y="2569408"/>
                </a:lnTo>
                <a:lnTo>
                  <a:pt x="2807208" y="2521597"/>
                </a:lnTo>
                <a:lnTo>
                  <a:pt x="2807208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5226" y="3600450"/>
            <a:ext cx="2807335" cy="2816860"/>
          </a:xfrm>
          <a:custGeom>
            <a:avLst/>
            <a:gdLst/>
            <a:ahLst/>
            <a:cxnLst/>
            <a:rect l="l" t="t" r="r" b="b"/>
            <a:pathLst>
              <a:path w="2807335" h="2816860">
                <a:moveTo>
                  <a:pt x="2512453" y="2816352"/>
                </a:moveTo>
                <a:lnTo>
                  <a:pt x="294754" y="2816352"/>
                </a:lnTo>
                <a:lnTo>
                  <a:pt x="246943" y="2812494"/>
                </a:lnTo>
                <a:lnTo>
                  <a:pt x="201589" y="2801325"/>
                </a:lnTo>
                <a:lnTo>
                  <a:pt x="159297" y="2783452"/>
                </a:lnTo>
                <a:lnTo>
                  <a:pt x="120676" y="2759481"/>
                </a:lnTo>
                <a:lnTo>
                  <a:pt x="86331" y="2730020"/>
                </a:lnTo>
                <a:lnTo>
                  <a:pt x="56870" y="2695675"/>
                </a:lnTo>
                <a:lnTo>
                  <a:pt x="32899" y="2657054"/>
                </a:lnTo>
                <a:lnTo>
                  <a:pt x="15026" y="2614762"/>
                </a:lnTo>
                <a:lnTo>
                  <a:pt x="3857" y="2569408"/>
                </a:lnTo>
                <a:lnTo>
                  <a:pt x="0" y="2521597"/>
                </a:lnTo>
                <a:lnTo>
                  <a:pt x="0" y="0"/>
                </a:lnTo>
                <a:lnTo>
                  <a:pt x="2807208" y="0"/>
                </a:lnTo>
                <a:lnTo>
                  <a:pt x="2807208" y="2521597"/>
                </a:lnTo>
                <a:lnTo>
                  <a:pt x="2803350" y="2569408"/>
                </a:lnTo>
                <a:lnTo>
                  <a:pt x="2792181" y="2614762"/>
                </a:lnTo>
                <a:lnTo>
                  <a:pt x="2774308" y="2657054"/>
                </a:lnTo>
                <a:lnTo>
                  <a:pt x="2750337" y="2695675"/>
                </a:lnTo>
                <a:lnTo>
                  <a:pt x="2720876" y="2730020"/>
                </a:lnTo>
                <a:lnTo>
                  <a:pt x="2686531" y="2759481"/>
                </a:lnTo>
                <a:lnTo>
                  <a:pt x="2647910" y="2783452"/>
                </a:lnTo>
                <a:lnTo>
                  <a:pt x="2605618" y="2801325"/>
                </a:lnTo>
                <a:lnTo>
                  <a:pt x="2560264" y="2812494"/>
                </a:lnTo>
                <a:lnTo>
                  <a:pt x="2512453" y="2816352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01388" y="3730015"/>
            <a:ext cx="1933575" cy="83629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452755" marR="5080" indent="-440690">
              <a:lnSpc>
                <a:spcPts val="3030"/>
              </a:lnSpc>
              <a:spcBef>
                <a:spcPts val="470"/>
              </a:spcBef>
            </a:pPr>
            <a:r>
              <a:rPr sz="2800" spc="9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2800" spc="12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8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8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800" spc="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00" spc="-7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800" spc="1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800" spc="85" dirty="0">
                <a:solidFill>
                  <a:srgbClr val="FFFFFF"/>
                </a:solidFill>
                <a:latin typeface="Verdana"/>
                <a:cs typeface="Verdana"/>
              </a:rPr>
              <a:t>HTML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62691" y="1604010"/>
            <a:ext cx="1753171" cy="1690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17797" y="1604010"/>
            <a:ext cx="2443480" cy="1690370"/>
          </a:xfrm>
          <a:custGeom>
            <a:avLst/>
            <a:gdLst/>
            <a:ahLst/>
            <a:cxnLst/>
            <a:rect l="l" t="t" r="r" b="b"/>
            <a:pathLst>
              <a:path w="2443479" h="1690370">
                <a:moveTo>
                  <a:pt x="0" y="169011"/>
                </a:moveTo>
                <a:lnTo>
                  <a:pt x="6037" y="124080"/>
                </a:lnTo>
                <a:lnTo>
                  <a:pt x="23074" y="83707"/>
                </a:lnTo>
                <a:lnTo>
                  <a:pt x="49501" y="49501"/>
                </a:lnTo>
                <a:lnTo>
                  <a:pt x="83707" y="23074"/>
                </a:lnTo>
                <a:lnTo>
                  <a:pt x="124080" y="6037"/>
                </a:lnTo>
                <a:lnTo>
                  <a:pt x="169011" y="0"/>
                </a:lnTo>
                <a:lnTo>
                  <a:pt x="2273960" y="0"/>
                </a:lnTo>
                <a:lnTo>
                  <a:pt x="2318891" y="6037"/>
                </a:lnTo>
                <a:lnTo>
                  <a:pt x="2359264" y="23074"/>
                </a:lnTo>
                <a:lnTo>
                  <a:pt x="2393470" y="49501"/>
                </a:lnTo>
                <a:lnTo>
                  <a:pt x="2419897" y="83707"/>
                </a:lnTo>
                <a:lnTo>
                  <a:pt x="2436934" y="124080"/>
                </a:lnTo>
                <a:lnTo>
                  <a:pt x="2442972" y="169011"/>
                </a:lnTo>
                <a:lnTo>
                  <a:pt x="2442972" y="1521104"/>
                </a:lnTo>
                <a:lnTo>
                  <a:pt x="2436934" y="1566035"/>
                </a:lnTo>
                <a:lnTo>
                  <a:pt x="2419897" y="1606408"/>
                </a:lnTo>
                <a:lnTo>
                  <a:pt x="2393470" y="1640614"/>
                </a:lnTo>
                <a:lnTo>
                  <a:pt x="2359264" y="1667041"/>
                </a:lnTo>
                <a:lnTo>
                  <a:pt x="2318891" y="1684078"/>
                </a:lnTo>
                <a:lnTo>
                  <a:pt x="2273960" y="1690115"/>
                </a:lnTo>
                <a:lnTo>
                  <a:pt x="169011" y="1690115"/>
                </a:lnTo>
                <a:lnTo>
                  <a:pt x="124080" y="1684078"/>
                </a:lnTo>
                <a:lnTo>
                  <a:pt x="83707" y="1667041"/>
                </a:lnTo>
                <a:lnTo>
                  <a:pt x="49501" y="1640614"/>
                </a:lnTo>
                <a:lnTo>
                  <a:pt x="23074" y="1606408"/>
                </a:lnTo>
                <a:lnTo>
                  <a:pt x="6037" y="1566035"/>
                </a:lnTo>
                <a:lnTo>
                  <a:pt x="0" y="1521104"/>
                </a:lnTo>
                <a:lnTo>
                  <a:pt x="0" y="169011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17797" y="3600450"/>
            <a:ext cx="2443480" cy="2816860"/>
          </a:xfrm>
          <a:custGeom>
            <a:avLst/>
            <a:gdLst/>
            <a:ahLst/>
            <a:cxnLst/>
            <a:rect l="l" t="t" r="r" b="b"/>
            <a:pathLst>
              <a:path w="2443479" h="2816860">
                <a:moveTo>
                  <a:pt x="2442972" y="0"/>
                </a:moveTo>
                <a:lnTo>
                  <a:pt x="0" y="0"/>
                </a:lnTo>
                <a:lnTo>
                  <a:pt x="0" y="2559837"/>
                </a:lnTo>
                <a:lnTo>
                  <a:pt x="4132" y="2605946"/>
                </a:lnTo>
                <a:lnTo>
                  <a:pt x="16048" y="2649343"/>
                </a:lnTo>
                <a:lnTo>
                  <a:pt x="35021" y="2689304"/>
                </a:lnTo>
                <a:lnTo>
                  <a:pt x="60329" y="2725106"/>
                </a:lnTo>
                <a:lnTo>
                  <a:pt x="91245" y="2756022"/>
                </a:lnTo>
                <a:lnTo>
                  <a:pt x="127047" y="2781330"/>
                </a:lnTo>
                <a:lnTo>
                  <a:pt x="167008" y="2800303"/>
                </a:lnTo>
                <a:lnTo>
                  <a:pt x="210405" y="2812219"/>
                </a:lnTo>
                <a:lnTo>
                  <a:pt x="256514" y="2816352"/>
                </a:lnTo>
                <a:lnTo>
                  <a:pt x="2186457" y="2816352"/>
                </a:lnTo>
                <a:lnTo>
                  <a:pt x="2232566" y="2812219"/>
                </a:lnTo>
                <a:lnTo>
                  <a:pt x="2275963" y="2800303"/>
                </a:lnTo>
                <a:lnTo>
                  <a:pt x="2315924" y="2781330"/>
                </a:lnTo>
                <a:lnTo>
                  <a:pt x="2351726" y="2756022"/>
                </a:lnTo>
                <a:lnTo>
                  <a:pt x="2382642" y="2725106"/>
                </a:lnTo>
                <a:lnTo>
                  <a:pt x="2407950" y="2689304"/>
                </a:lnTo>
                <a:lnTo>
                  <a:pt x="2426923" y="2649343"/>
                </a:lnTo>
                <a:lnTo>
                  <a:pt x="2438839" y="2605946"/>
                </a:lnTo>
                <a:lnTo>
                  <a:pt x="2442972" y="2559837"/>
                </a:lnTo>
                <a:lnTo>
                  <a:pt x="2442972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17797" y="3600450"/>
            <a:ext cx="2443480" cy="2816860"/>
          </a:xfrm>
          <a:custGeom>
            <a:avLst/>
            <a:gdLst/>
            <a:ahLst/>
            <a:cxnLst/>
            <a:rect l="l" t="t" r="r" b="b"/>
            <a:pathLst>
              <a:path w="2443479" h="2816860">
                <a:moveTo>
                  <a:pt x="2186457" y="2816352"/>
                </a:moveTo>
                <a:lnTo>
                  <a:pt x="256514" y="2816352"/>
                </a:lnTo>
                <a:lnTo>
                  <a:pt x="210405" y="2812219"/>
                </a:lnTo>
                <a:lnTo>
                  <a:pt x="167008" y="2800303"/>
                </a:lnTo>
                <a:lnTo>
                  <a:pt x="127047" y="2781330"/>
                </a:lnTo>
                <a:lnTo>
                  <a:pt x="91245" y="2756022"/>
                </a:lnTo>
                <a:lnTo>
                  <a:pt x="60329" y="2725106"/>
                </a:lnTo>
                <a:lnTo>
                  <a:pt x="35021" y="2689304"/>
                </a:lnTo>
                <a:lnTo>
                  <a:pt x="16048" y="2649343"/>
                </a:lnTo>
                <a:lnTo>
                  <a:pt x="4132" y="2605946"/>
                </a:lnTo>
                <a:lnTo>
                  <a:pt x="0" y="2559837"/>
                </a:lnTo>
                <a:lnTo>
                  <a:pt x="0" y="0"/>
                </a:lnTo>
                <a:lnTo>
                  <a:pt x="2442972" y="0"/>
                </a:lnTo>
                <a:lnTo>
                  <a:pt x="2442972" y="2559837"/>
                </a:lnTo>
                <a:lnTo>
                  <a:pt x="2438839" y="2605946"/>
                </a:lnTo>
                <a:lnTo>
                  <a:pt x="2426923" y="2649343"/>
                </a:lnTo>
                <a:lnTo>
                  <a:pt x="2407950" y="2689304"/>
                </a:lnTo>
                <a:lnTo>
                  <a:pt x="2382642" y="2725106"/>
                </a:lnTo>
                <a:lnTo>
                  <a:pt x="2351726" y="2756022"/>
                </a:lnTo>
                <a:lnTo>
                  <a:pt x="2315924" y="2781330"/>
                </a:lnTo>
                <a:lnTo>
                  <a:pt x="2275963" y="2800303"/>
                </a:lnTo>
                <a:lnTo>
                  <a:pt x="2232566" y="2812219"/>
                </a:lnTo>
                <a:lnTo>
                  <a:pt x="2186457" y="2816352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37977" y="3730015"/>
            <a:ext cx="1599565" cy="122047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 algn="ctr">
              <a:lnSpc>
                <a:spcPts val="3030"/>
              </a:lnSpc>
              <a:spcBef>
                <a:spcPts val="470"/>
              </a:spcBef>
            </a:pPr>
            <a:r>
              <a:rPr sz="2800" spc="16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80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8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1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800" spc="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800" spc="35" dirty="0">
                <a:solidFill>
                  <a:srgbClr val="FFFFFF"/>
                </a:solidFill>
                <a:latin typeface="Verdana"/>
                <a:cs typeface="Verdana"/>
              </a:rPr>
              <a:t>l 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Data  </a:t>
            </a:r>
            <a:r>
              <a:rPr sz="2800" spc="40" dirty="0">
                <a:solidFill>
                  <a:srgbClr val="FFFFFF"/>
                </a:solidFill>
                <a:latin typeface="Verdana"/>
                <a:cs typeface="Verdana"/>
              </a:rPr>
              <a:t>Binding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18744" y="1604010"/>
            <a:ext cx="2216226" cy="16901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04609" y="1604010"/>
            <a:ext cx="2444750" cy="1690370"/>
          </a:xfrm>
          <a:custGeom>
            <a:avLst/>
            <a:gdLst/>
            <a:ahLst/>
            <a:cxnLst/>
            <a:rect l="l" t="t" r="r" b="b"/>
            <a:pathLst>
              <a:path w="2444750" h="1690370">
                <a:moveTo>
                  <a:pt x="0" y="169011"/>
                </a:moveTo>
                <a:lnTo>
                  <a:pt x="6037" y="124080"/>
                </a:lnTo>
                <a:lnTo>
                  <a:pt x="23074" y="83707"/>
                </a:lnTo>
                <a:lnTo>
                  <a:pt x="49501" y="49501"/>
                </a:lnTo>
                <a:lnTo>
                  <a:pt x="83707" y="23074"/>
                </a:lnTo>
                <a:lnTo>
                  <a:pt x="124080" y="6037"/>
                </a:lnTo>
                <a:lnTo>
                  <a:pt x="169011" y="0"/>
                </a:lnTo>
                <a:lnTo>
                  <a:pt x="2275484" y="0"/>
                </a:lnTo>
                <a:lnTo>
                  <a:pt x="2320415" y="6037"/>
                </a:lnTo>
                <a:lnTo>
                  <a:pt x="2360788" y="23074"/>
                </a:lnTo>
                <a:lnTo>
                  <a:pt x="2394994" y="49501"/>
                </a:lnTo>
                <a:lnTo>
                  <a:pt x="2421421" y="83707"/>
                </a:lnTo>
                <a:lnTo>
                  <a:pt x="2438458" y="124080"/>
                </a:lnTo>
                <a:lnTo>
                  <a:pt x="2444496" y="169011"/>
                </a:lnTo>
                <a:lnTo>
                  <a:pt x="2444496" y="1521104"/>
                </a:lnTo>
                <a:lnTo>
                  <a:pt x="2438458" y="1566035"/>
                </a:lnTo>
                <a:lnTo>
                  <a:pt x="2421421" y="1606408"/>
                </a:lnTo>
                <a:lnTo>
                  <a:pt x="2394994" y="1640614"/>
                </a:lnTo>
                <a:lnTo>
                  <a:pt x="2360788" y="1667041"/>
                </a:lnTo>
                <a:lnTo>
                  <a:pt x="2320415" y="1684078"/>
                </a:lnTo>
                <a:lnTo>
                  <a:pt x="2275484" y="1690115"/>
                </a:lnTo>
                <a:lnTo>
                  <a:pt x="169011" y="1690115"/>
                </a:lnTo>
                <a:lnTo>
                  <a:pt x="124080" y="1684078"/>
                </a:lnTo>
                <a:lnTo>
                  <a:pt x="83707" y="1667041"/>
                </a:lnTo>
                <a:lnTo>
                  <a:pt x="49501" y="1640614"/>
                </a:lnTo>
                <a:lnTo>
                  <a:pt x="23074" y="1606408"/>
                </a:lnTo>
                <a:lnTo>
                  <a:pt x="6037" y="1566035"/>
                </a:lnTo>
                <a:lnTo>
                  <a:pt x="0" y="1521104"/>
                </a:lnTo>
                <a:lnTo>
                  <a:pt x="0" y="169011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04609" y="3600450"/>
            <a:ext cx="2444750" cy="2816860"/>
          </a:xfrm>
          <a:custGeom>
            <a:avLst/>
            <a:gdLst/>
            <a:ahLst/>
            <a:cxnLst/>
            <a:rect l="l" t="t" r="r" b="b"/>
            <a:pathLst>
              <a:path w="2444750" h="2816860">
                <a:moveTo>
                  <a:pt x="2444496" y="0"/>
                </a:moveTo>
                <a:lnTo>
                  <a:pt x="0" y="0"/>
                </a:lnTo>
                <a:lnTo>
                  <a:pt x="0" y="2559685"/>
                </a:lnTo>
                <a:lnTo>
                  <a:pt x="4135" y="2605822"/>
                </a:lnTo>
                <a:lnTo>
                  <a:pt x="16058" y="2649246"/>
                </a:lnTo>
                <a:lnTo>
                  <a:pt x="35044" y="2689231"/>
                </a:lnTo>
                <a:lnTo>
                  <a:pt x="60368" y="2725053"/>
                </a:lnTo>
                <a:lnTo>
                  <a:pt x="91305" y="2755988"/>
                </a:lnTo>
                <a:lnTo>
                  <a:pt x="127129" y="2781310"/>
                </a:lnTo>
                <a:lnTo>
                  <a:pt x="167117" y="2800294"/>
                </a:lnTo>
                <a:lnTo>
                  <a:pt x="210541" y="2812216"/>
                </a:lnTo>
                <a:lnTo>
                  <a:pt x="256679" y="2816352"/>
                </a:lnTo>
                <a:lnTo>
                  <a:pt x="2187829" y="2816352"/>
                </a:lnTo>
                <a:lnTo>
                  <a:pt x="2233966" y="2812216"/>
                </a:lnTo>
                <a:lnTo>
                  <a:pt x="2277390" y="2800294"/>
                </a:lnTo>
                <a:lnTo>
                  <a:pt x="2317375" y="2781310"/>
                </a:lnTo>
                <a:lnTo>
                  <a:pt x="2353197" y="2755988"/>
                </a:lnTo>
                <a:lnTo>
                  <a:pt x="2384132" y="2725053"/>
                </a:lnTo>
                <a:lnTo>
                  <a:pt x="2409454" y="2689231"/>
                </a:lnTo>
                <a:lnTo>
                  <a:pt x="2428438" y="2649246"/>
                </a:lnTo>
                <a:lnTo>
                  <a:pt x="2440360" y="2605822"/>
                </a:lnTo>
                <a:lnTo>
                  <a:pt x="2444496" y="2559685"/>
                </a:lnTo>
                <a:lnTo>
                  <a:pt x="244449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04609" y="3600450"/>
            <a:ext cx="2444750" cy="2816860"/>
          </a:xfrm>
          <a:custGeom>
            <a:avLst/>
            <a:gdLst/>
            <a:ahLst/>
            <a:cxnLst/>
            <a:rect l="l" t="t" r="r" b="b"/>
            <a:pathLst>
              <a:path w="2444750" h="2816860">
                <a:moveTo>
                  <a:pt x="2187829" y="2816352"/>
                </a:moveTo>
                <a:lnTo>
                  <a:pt x="256679" y="2816352"/>
                </a:lnTo>
                <a:lnTo>
                  <a:pt x="210541" y="2812216"/>
                </a:lnTo>
                <a:lnTo>
                  <a:pt x="167117" y="2800294"/>
                </a:lnTo>
                <a:lnTo>
                  <a:pt x="127129" y="2781310"/>
                </a:lnTo>
                <a:lnTo>
                  <a:pt x="91305" y="2755988"/>
                </a:lnTo>
                <a:lnTo>
                  <a:pt x="60368" y="2725053"/>
                </a:lnTo>
                <a:lnTo>
                  <a:pt x="35044" y="2689231"/>
                </a:lnTo>
                <a:lnTo>
                  <a:pt x="16058" y="2649246"/>
                </a:lnTo>
                <a:lnTo>
                  <a:pt x="4135" y="2605822"/>
                </a:lnTo>
                <a:lnTo>
                  <a:pt x="0" y="2559685"/>
                </a:lnTo>
                <a:lnTo>
                  <a:pt x="0" y="0"/>
                </a:lnTo>
                <a:lnTo>
                  <a:pt x="2444496" y="0"/>
                </a:lnTo>
                <a:lnTo>
                  <a:pt x="2444496" y="2559685"/>
                </a:lnTo>
                <a:lnTo>
                  <a:pt x="2440360" y="2605822"/>
                </a:lnTo>
                <a:lnTo>
                  <a:pt x="2428438" y="2649246"/>
                </a:lnTo>
                <a:lnTo>
                  <a:pt x="2409454" y="2689231"/>
                </a:lnTo>
                <a:lnTo>
                  <a:pt x="2384132" y="2725053"/>
                </a:lnTo>
                <a:lnTo>
                  <a:pt x="2353197" y="2755988"/>
                </a:lnTo>
                <a:lnTo>
                  <a:pt x="2317375" y="2781310"/>
                </a:lnTo>
                <a:lnTo>
                  <a:pt x="2277390" y="2800294"/>
                </a:lnTo>
                <a:lnTo>
                  <a:pt x="2233966" y="2812216"/>
                </a:lnTo>
                <a:lnTo>
                  <a:pt x="2187829" y="2816352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713225" y="3730015"/>
            <a:ext cx="1827530" cy="83629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 indent="172085">
              <a:lnSpc>
                <a:spcPts val="3030"/>
              </a:lnSpc>
              <a:spcBef>
                <a:spcPts val="470"/>
              </a:spcBef>
            </a:pPr>
            <a:r>
              <a:rPr sz="2800" spc="30" dirty="0">
                <a:solidFill>
                  <a:srgbClr val="FFFFFF"/>
                </a:solidFill>
                <a:latin typeface="Verdana"/>
                <a:cs typeface="Verdana"/>
              </a:rPr>
              <a:t>Modular  </a:t>
            </a:r>
            <a:r>
              <a:rPr sz="2800" spc="35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28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375190" y="1604010"/>
            <a:ext cx="1880006" cy="16901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92945" y="1604010"/>
            <a:ext cx="2444750" cy="1690370"/>
          </a:xfrm>
          <a:custGeom>
            <a:avLst/>
            <a:gdLst/>
            <a:ahLst/>
            <a:cxnLst/>
            <a:rect l="l" t="t" r="r" b="b"/>
            <a:pathLst>
              <a:path w="2444750" h="1690370">
                <a:moveTo>
                  <a:pt x="0" y="169011"/>
                </a:moveTo>
                <a:lnTo>
                  <a:pt x="6037" y="124080"/>
                </a:lnTo>
                <a:lnTo>
                  <a:pt x="23074" y="83707"/>
                </a:lnTo>
                <a:lnTo>
                  <a:pt x="49501" y="49501"/>
                </a:lnTo>
                <a:lnTo>
                  <a:pt x="83707" y="23074"/>
                </a:lnTo>
                <a:lnTo>
                  <a:pt x="124080" y="6037"/>
                </a:lnTo>
                <a:lnTo>
                  <a:pt x="169011" y="0"/>
                </a:lnTo>
                <a:lnTo>
                  <a:pt x="2275484" y="0"/>
                </a:lnTo>
                <a:lnTo>
                  <a:pt x="2320415" y="6037"/>
                </a:lnTo>
                <a:lnTo>
                  <a:pt x="2360788" y="23074"/>
                </a:lnTo>
                <a:lnTo>
                  <a:pt x="2394994" y="49501"/>
                </a:lnTo>
                <a:lnTo>
                  <a:pt x="2421421" y="83707"/>
                </a:lnTo>
                <a:lnTo>
                  <a:pt x="2438458" y="124080"/>
                </a:lnTo>
                <a:lnTo>
                  <a:pt x="2444496" y="169011"/>
                </a:lnTo>
                <a:lnTo>
                  <a:pt x="2444496" y="1521104"/>
                </a:lnTo>
                <a:lnTo>
                  <a:pt x="2438458" y="1566035"/>
                </a:lnTo>
                <a:lnTo>
                  <a:pt x="2421421" y="1606408"/>
                </a:lnTo>
                <a:lnTo>
                  <a:pt x="2394994" y="1640614"/>
                </a:lnTo>
                <a:lnTo>
                  <a:pt x="2360788" y="1667041"/>
                </a:lnTo>
                <a:lnTo>
                  <a:pt x="2320415" y="1684078"/>
                </a:lnTo>
                <a:lnTo>
                  <a:pt x="2275484" y="1690115"/>
                </a:lnTo>
                <a:lnTo>
                  <a:pt x="169011" y="1690115"/>
                </a:lnTo>
                <a:lnTo>
                  <a:pt x="124080" y="1684078"/>
                </a:lnTo>
                <a:lnTo>
                  <a:pt x="83707" y="1667041"/>
                </a:lnTo>
                <a:lnTo>
                  <a:pt x="49501" y="1640614"/>
                </a:lnTo>
                <a:lnTo>
                  <a:pt x="23074" y="1606408"/>
                </a:lnTo>
                <a:lnTo>
                  <a:pt x="6037" y="1566035"/>
                </a:lnTo>
                <a:lnTo>
                  <a:pt x="0" y="1521104"/>
                </a:lnTo>
                <a:lnTo>
                  <a:pt x="0" y="169011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92945" y="3600450"/>
            <a:ext cx="2444750" cy="2816860"/>
          </a:xfrm>
          <a:custGeom>
            <a:avLst/>
            <a:gdLst/>
            <a:ahLst/>
            <a:cxnLst/>
            <a:rect l="l" t="t" r="r" b="b"/>
            <a:pathLst>
              <a:path w="2444750" h="2816860">
                <a:moveTo>
                  <a:pt x="2444496" y="0"/>
                </a:moveTo>
                <a:lnTo>
                  <a:pt x="0" y="0"/>
                </a:lnTo>
                <a:lnTo>
                  <a:pt x="0" y="2559685"/>
                </a:lnTo>
                <a:lnTo>
                  <a:pt x="4135" y="2605822"/>
                </a:lnTo>
                <a:lnTo>
                  <a:pt x="16058" y="2649246"/>
                </a:lnTo>
                <a:lnTo>
                  <a:pt x="35044" y="2689231"/>
                </a:lnTo>
                <a:lnTo>
                  <a:pt x="60368" y="2725053"/>
                </a:lnTo>
                <a:lnTo>
                  <a:pt x="91305" y="2755988"/>
                </a:lnTo>
                <a:lnTo>
                  <a:pt x="127129" y="2781310"/>
                </a:lnTo>
                <a:lnTo>
                  <a:pt x="167117" y="2800294"/>
                </a:lnTo>
                <a:lnTo>
                  <a:pt x="210541" y="2812216"/>
                </a:lnTo>
                <a:lnTo>
                  <a:pt x="256679" y="2816352"/>
                </a:lnTo>
                <a:lnTo>
                  <a:pt x="2187829" y="2816352"/>
                </a:lnTo>
                <a:lnTo>
                  <a:pt x="2233966" y="2812216"/>
                </a:lnTo>
                <a:lnTo>
                  <a:pt x="2277390" y="2800294"/>
                </a:lnTo>
                <a:lnTo>
                  <a:pt x="2317375" y="2781310"/>
                </a:lnTo>
                <a:lnTo>
                  <a:pt x="2353197" y="2755988"/>
                </a:lnTo>
                <a:lnTo>
                  <a:pt x="2384132" y="2725053"/>
                </a:lnTo>
                <a:lnTo>
                  <a:pt x="2409454" y="2689231"/>
                </a:lnTo>
                <a:lnTo>
                  <a:pt x="2428438" y="2649246"/>
                </a:lnTo>
                <a:lnTo>
                  <a:pt x="2440360" y="2605822"/>
                </a:lnTo>
                <a:lnTo>
                  <a:pt x="2444496" y="2559685"/>
                </a:lnTo>
                <a:lnTo>
                  <a:pt x="2444496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92945" y="3600450"/>
            <a:ext cx="2444750" cy="2816860"/>
          </a:xfrm>
          <a:custGeom>
            <a:avLst/>
            <a:gdLst/>
            <a:ahLst/>
            <a:cxnLst/>
            <a:rect l="l" t="t" r="r" b="b"/>
            <a:pathLst>
              <a:path w="2444750" h="2816860">
                <a:moveTo>
                  <a:pt x="2187829" y="2816352"/>
                </a:moveTo>
                <a:lnTo>
                  <a:pt x="256679" y="2816352"/>
                </a:lnTo>
                <a:lnTo>
                  <a:pt x="210541" y="2812216"/>
                </a:lnTo>
                <a:lnTo>
                  <a:pt x="167117" y="2800294"/>
                </a:lnTo>
                <a:lnTo>
                  <a:pt x="127129" y="2781310"/>
                </a:lnTo>
                <a:lnTo>
                  <a:pt x="91305" y="2755988"/>
                </a:lnTo>
                <a:lnTo>
                  <a:pt x="60368" y="2725053"/>
                </a:lnTo>
                <a:lnTo>
                  <a:pt x="35044" y="2689231"/>
                </a:lnTo>
                <a:lnTo>
                  <a:pt x="16058" y="2649246"/>
                </a:lnTo>
                <a:lnTo>
                  <a:pt x="4135" y="2605822"/>
                </a:lnTo>
                <a:lnTo>
                  <a:pt x="0" y="2559685"/>
                </a:lnTo>
                <a:lnTo>
                  <a:pt x="0" y="0"/>
                </a:lnTo>
                <a:lnTo>
                  <a:pt x="2444496" y="0"/>
                </a:lnTo>
                <a:lnTo>
                  <a:pt x="2444496" y="2559685"/>
                </a:lnTo>
                <a:lnTo>
                  <a:pt x="2440360" y="2605822"/>
                </a:lnTo>
                <a:lnTo>
                  <a:pt x="2428438" y="2649246"/>
                </a:lnTo>
                <a:lnTo>
                  <a:pt x="2409454" y="2689231"/>
                </a:lnTo>
                <a:lnTo>
                  <a:pt x="2384132" y="2725053"/>
                </a:lnTo>
                <a:lnTo>
                  <a:pt x="2353197" y="2755988"/>
                </a:lnTo>
                <a:lnTo>
                  <a:pt x="2317375" y="2781310"/>
                </a:lnTo>
                <a:lnTo>
                  <a:pt x="2277390" y="2800294"/>
                </a:lnTo>
                <a:lnTo>
                  <a:pt x="2233966" y="2812216"/>
                </a:lnTo>
                <a:lnTo>
                  <a:pt x="2187829" y="2816352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448436" y="3730015"/>
            <a:ext cx="1732914" cy="116713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indent="207010">
              <a:lnSpc>
                <a:spcPct val="90400"/>
              </a:lnSpc>
              <a:spcBef>
                <a:spcPts val="415"/>
              </a:spcBef>
            </a:pP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Built-in  </a:t>
            </a:r>
            <a:r>
              <a:rPr sz="2800" spc="25" dirty="0">
                <a:solidFill>
                  <a:srgbClr val="FFFFFF"/>
                </a:solidFill>
                <a:latin typeface="Verdana"/>
                <a:cs typeface="Verdana"/>
              </a:rPr>
              <a:t>Ba</a:t>
            </a:r>
            <a:r>
              <a:rPr sz="2800" spc="1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800" spc="-9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800" spc="-13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800" spc="9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spc="90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Integration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4508" y="519061"/>
            <a:ext cx="4776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E3E3E"/>
                </a:solidFill>
                <a:latin typeface="Arial Black"/>
                <a:cs typeface="Arial Black"/>
              </a:rPr>
              <a:t>Why </a:t>
            </a:r>
            <a:r>
              <a:rPr sz="3600" spc="-335" dirty="0">
                <a:solidFill>
                  <a:srgbClr val="3E3E3E"/>
                </a:solidFill>
                <a:latin typeface="Arial Black"/>
                <a:cs typeface="Arial Black"/>
              </a:rPr>
              <a:t>a </a:t>
            </a:r>
            <a:r>
              <a:rPr sz="3600" spc="-285" dirty="0">
                <a:solidFill>
                  <a:srgbClr val="3E3E3E"/>
                </a:solidFill>
                <a:latin typeface="Arial Black"/>
                <a:cs typeface="Arial Black"/>
              </a:rPr>
              <a:t>New</a:t>
            </a:r>
            <a:r>
              <a:rPr sz="3600" spc="-114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3600" spc="-185" dirty="0">
                <a:solidFill>
                  <a:srgbClr val="3E3E3E"/>
                </a:solidFill>
                <a:latin typeface="Arial Black"/>
                <a:cs typeface="Arial Black"/>
              </a:rPr>
              <a:t>Angular?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561" y="1296161"/>
            <a:ext cx="11582400" cy="2304415"/>
          </a:xfrm>
          <a:custGeom>
            <a:avLst/>
            <a:gdLst/>
            <a:ahLst/>
            <a:cxnLst/>
            <a:rect l="l" t="t" r="r" b="b"/>
            <a:pathLst>
              <a:path w="11582400" h="2304415">
                <a:moveTo>
                  <a:pt x="11351971" y="0"/>
                </a:moveTo>
                <a:lnTo>
                  <a:pt x="230428" y="0"/>
                </a:lnTo>
                <a:lnTo>
                  <a:pt x="183988" y="4681"/>
                </a:lnTo>
                <a:lnTo>
                  <a:pt x="140733" y="18107"/>
                </a:lnTo>
                <a:lnTo>
                  <a:pt x="101591" y="39352"/>
                </a:lnTo>
                <a:lnTo>
                  <a:pt x="67489" y="67489"/>
                </a:lnTo>
                <a:lnTo>
                  <a:pt x="39352" y="101591"/>
                </a:lnTo>
                <a:lnTo>
                  <a:pt x="18107" y="140733"/>
                </a:lnTo>
                <a:lnTo>
                  <a:pt x="4681" y="183988"/>
                </a:lnTo>
                <a:lnTo>
                  <a:pt x="0" y="230428"/>
                </a:lnTo>
                <a:lnTo>
                  <a:pt x="0" y="2073846"/>
                </a:lnTo>
                <a:lnTo>
                  <a:pt x="4681" y="2120287"/>
                </a:lnTo>
                <a:lnTo>
                  <a:pt x="18107" y="2163543"/>
                </a:lnTo>
                <a:lnTo>
                  <a:pt x="39352" y="2202687"/>
                </a:lnTo>
                <a:lnTo>
                  <a:pt x="67489" y="2236792"/>
                </a:lnTo>
                <a:lnTo>
                  <a:pt x="101591" y="2264931"/>
                </a:lnTo>
                <a:lnTo>
                  <a:pt x="140733" y="2286178"/>
                </a:lnTo>
                <a:lnTo>
                  <a:pt x="183988" y="2299606"/>
                </a:lnTo>
                <a:lnTo>
                  <a:pt x="230428" y="2304288"/>
                </a:lnTo>
                <a:lnTo>
                  <a:pt x="11351971" y="2304288"/>
                </a:lnTo>
                <a:lnTo>
                  <a:pt x="11398411" y="2299606"/>
                </a:lnTo>
                <a:lnTo>
                  <a:pt x="11441666" y="2286178"/>
                </a:lnTo>
                <a:lnTo>
                  <a:pt x="11480808" y="2264931"/>
                </a:lnTo>
                <a:lnTo>
                  <a:pt x="11514910" y="2236792"/>
                </a:lnTo>
                <a:lnTo>
                  <a:pt x="11543047" y="2202687"/>
                </a:lnTo>
                <a:lnTo>
                  <a:pt x="11564292" y="2163543"/>
                </a:lnTo>
                <a:lnTo>
                  <a:pt x="11577718" y="2120287"/>
                </a:lnTo>
                <a:lnTo>
                  <a:pt x="11582400" y="2073846"/>
                </a:lnTo>
                <a:lnTo>
                  <a:pt x="11582400" y="230428"/>
                </a:lnTo>
                <a:lnTo>
                  <a:pt x="11577718" y="183988"/>
                </a:lnTo>
                <a:lnTo>
                  <a:pt x="11564292" y="140733"/>
                </a:lnTo>
                <a:lnTo>
                  <a:pt x="11543047" y="101591"/>
                </a:lnTo>
                <a:lnTo>
                  <a:pt x="11514910" y="67489"/>
                </a:lnTo>
                <a:lnTo>
                  <a:pt x="11480808" y="39352"/>
                </a:lnTo>
                <a:lnTo>
                  <a:pt x="11441666" y="18107"/>
                </a:lnTo>
                <a:lnTo>
                  <a:pt x="11398411" y="4681"/>
                </a:lnTo>
                <a:lnTo>
                  <a:pt x="11351971" y="0"/>
                </a:lnTo>
                <a:close/>
              </a:path>
            </a:pathLst>
          </a:custGeom>
          <a:solidFill>
            <a:srgbClr val="F2F2F2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5561" y="1296161"/>
            <a:ext cx="11582400" cy="2304415"/>
          </a:xfrm>
          <a:custGeom>
            <a:avLst/>
            <a:gdLst/>
            <a:ahLst/>
            <a:cxnLst/>
            <a:rect l="l" t="t" r="r" b="b"/>
            <a:pathLst>
              <a:path w="11582400" h="2304415">
                <a:moveTo>
                  <a:pt x="0" y="230428"/>
                </a:moveTo>
                <a:lnTo>
                  <a:pt x="4681" y="183988"/>
                </a:lnTo>
                <a:lnTo>
                  <a:pt x="18107" y="140733"/>
                </a:lnTo>
                <a:lnTo>
                  <a:pt x="39352" y="101591"/>
                </a:lnTo>
                <a:lnTo>
                  <a:pt x="67489" y="67489"/>
                </a:lnTo>
                <a:lnTo>
                  <a:pt x="101591" y="39352"/>
                </a:lnTo>
                <a:lnTo>
                  <a:pt x="140733" y="18107"/>
                </a:lnTo>
                <a:lnTo>
                  <a:pt x="183988" y="4681"/>
                </a:lnTo>
                <a:lnTo>
                  <a:pt x="230428" y="0"/>
                </a:lnTo>
                <a:lnTo>
                  <a:pt x="11351971" y="0"/>
                </a:lnTo>
                <a:lnTo>
                  <a:pt x="11398411" y="4681"/>
                </a:lnTo>
                <a:lnTo>
                  <a:pt x="11441666" y="18107"/>
                </a:lnTo>
                <a:lnTo>
                  <a:pt x="11480808" y="39352"/>
                </a:lnTo>
                <a:lnTo>
                  <a:pt x="11514910" y="67489"/>
                </a:lnTo>
                <a:lnTo>
                  <a:pt x="11543047" y="101591"/>
                </a:lnTo>
                <a:lnTo>
                  <a:pt x="11564292" y="140733"/>
                </a:lnTo>
                <a:lnTo>
                  <a:pt x="11577718" y="183988"/>
                </a:lnTo>
                <a:lnTo>
                  <a:pt x="11582400" y="230428"/>
                </a:lnTo>
                <a:lnTo>
                  <a:pt x="11582400" y="2073846"/>
                </a:lnTo>
                <a:lnTo>
                  <a:pt x="11577718" y="2120287"/>
                </a:lnTo>
                <a:lnTo>
                  <a:pt x="11564292" y="2163543"/>
                </a:lnTo>
                <a:lnTo>
                  <a:pt x="11543047" y="2202687"/>
                </a:lnTo>
                <a:lnTo>
                  <a:pt x="11514910" y="2236792"/>
                </a:lnTo>
                <a:lnTo>
                  <a:pt x="11480808" y="2264931"/>
                </a:lnTo>
                <a:lnTo>
                  <a:pt x="11441666" y="2286178"/>
                </a:lnTo>
                <a:lnTo>
                  <a:pt x="11398411" y="2299606"/>
                </a:lnTo>
                <a:lnTo>
                  <a:pt x="11351971" y="2304288"/>
                </a:lnTo>
                <a:lnTo>
                  <a:pt x="230428" y="2304288"/>
                </a:lnTo>
                <a:lnTo>
                  <a:pt x="183988" y="2299606"/>
                </a:lnTo>
                <a:lnTo>
                  <a:pt x="140733" y="2286178"/>
                </a:lnTo>
                <a:lnTo>
                  <a:pt x="101591" y="2264931"/>
                </a:lnTo>
                <a:lnTo>
                  <a:pt x="67489" y="2236792"/>
                </a:lnTo>
                <a:lnTo>
                  <a:pt x="39352" y="2202687"/>
                </a:lnTo>
                <a:lnTo>
                  <a:pt x="18107" y="2163543"/>
                </a:lnTo>
                <a:lnTo>
                  <a:pt x="4681" y="2120287"/>
                </a:lnTo>
                <a:lnTo>
                  <a:pt x="0" y="2073846"/>
                </a:lnTo>
                <a:lnTo>
                  <a:pt x="0" y="230428"/>
                </a:lnTo>
                <a:close/>
              </a:path>
            </a:pathLst>
          </a:custGeom>
          <a:ln w="25907">
            <a:solidFill>
              <a:srgbClr val="CDDF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6081" y="1748904"/>
            <a:ext cx="2531364" cy="1400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6081" y="1604010"/>
            <a:ext cx="2531745" cy="1690370"/>
          </a:xfrm>
          <a:custGeom>
            <a:avLst/>
            <a:gdLst/>
            <a:ahLst/>
            <a:cxnLst/>
            <a:rect l="l" t="t" r="r" b="b"/>
            <a:pathLst>
              <a:path w="2531745" h="1690370">
                <a:moveTo>
                  <a:pt x="0" y="169011"/>
                </a:moveTo>
                <a:lnTo>
                  <a:pt x="6037" y="124080"/>
                </a:lnTo>
                <a:lnTo>
                  <a:pt x="23074" y="83707"/>
                </a:lnTo>
                <a:lnTo>
                  <a:pt x="49501" y="49501"/>
                </a:lnTo>
                <a:lnTo>
                  <a:pt x="83707" y="23074"/>
                </a:lnTo>
                <a:lnTo>
                  <a:pt x="124080" y="6037"/>
                </a:lnTo>
                <a:lnTo>
                  <a:pt x="169011" y="0"/>
                </a:lnTo>
                <a:lnTo>
                  <a:pt x="2362352" y="0"/>
                </a:lnTo>
                <a:lnTo>
                  <a:pt x="2407283" y="6037"/>
                </a:lnTo>
                <a:lnTo>
                  <a:pt x="2447656" y="23074"/>
                </a:lnTo>
                <a:lnTo>
                  <a:pt x="2481862" y="49501"/>
                </a:lnTo>
                <a:lnTo>
                  <a:pt x="2508289" y="83707"/>
                </a:lnTo>
                <a:lnTo>
                  <a:pt x="2525326" y="124080"/>
                </a:lnTo>
                <a:lnTo>
                  <a:pt x="2531364" y="169011"/>
                </a:lnTo>
                <a:lnTo>
                  <a:pt x="2531364" y="1521104"/>
                </a:lnTo>
                <a:lnTo>
                  <a:pt x="2525326" y="1566035"/>
                </a:lnTo>
                <a:lnTo>
                  <a:pt x="2508289" y="1606408"/>
                </a:lnTo>
                <a:lnTo>
                  <a:pt x="2481862" y="1640614"/>
                </a:lnTo>
                <a:lnTo>
                  <a:pt x="2447656" y="1667041"/>
                </a:lnTo>
                <a:lnTo>
                  <a:pt x="2407283" y="1684078"/>
                </a:lnTo>
                <a:lnTo>
                  <a:pt x="2362352" y="1690115"/>
                </a:lnTo>
                <a:lnTo>
                  <a:pt x="169011" y="1690115"/>
                </a:lnTo>
                <a:lnTo>
                  <a:pt x="124080" y="1684078"/>
                </a:lnTo>
                <a:lnTo>
                  <a:pt x="83707" y="1667041"/>
                </a:lnTo>
                <a:lnTo>
                  <a:pt x="49501" y="1640614"/>
                </a:lnTo>
                <a:lnTo>
                  <a:pt x="23074" y="1606408"/>
                </a:lnTo>
                <a:lnTo>
                  <a:pt x="6037" y="1566035"/>
                </a:lnTo>
                <a:lnTo>
                  <a:pt x="0" y="1521104"/>
                </a:lnTo>
                <a:lnTo>
                  <a:pt x="0" y="169011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6069" y="3600450"/>
            <a:ext cx="2531745" cy="2816860"/>
          </a:xfrm>
          <a:custGeom>
            <a:avLst/>
            <a:gdLst/>
            <a:ahLst/>
            <a:cxnLst/>
            <a:rect l="l" t="t" r="r" b="b"/>
            <a:pathLst>
              <a:path w="2531745" h="2816860">
                <a:moveTo>
                  <a:pt x="2531364" y="0"/>
                </a:moveTo>
                <a:lnTo>
                  <a:pt x="0" y="0"/>
                </a:lnTo>
                <a:lnTo>
                  <a:pt x="0" y="2550566"/>
                </a:lnTo>
                <a:lnTo>
                  <a:pt x="4282" y="2598340"/>
                </a:lnTo>
                <a:lnTo>
                  <a:pt x="16630" y="2643306"/>
                </a:lnTo>
                <a:lnTo>
                  <a:pt x="36291" y="2684712"/>
                </a:lnTo>
                <a:lnTo>
                  <a:pt x="62515" y="2721807"/>
                </a:lnTo>
                <a:lnTo>
                  <a:pt x="94551" y="2753841"/>
                </a:lnTo>
                <a:lnTo>
                  <a:pt x="131649" y="2780063"/>
                </a:lnTo>
                <a:lnTo>
                  <a:pt x="173056" y="2799723"/>
                </a:lnTo>
                <a:lnTo>
                  <a:pt x="218023" y="2812069"/>
                </a:lnTo>
                <a:lnTo>
                  <a:pt x="265798" y="2816352"/>
                </a:lnTo>
                <a:lnTo>
                  <a:pt x="2265578" y="2816352"/>
                </a:lnTo>
                <a:lnTo>
                  <a:pt x="2313352" y="2812069"/>
                </a:lnTo>
                <a:lnTo>
                  <a:pt x="2358318" y="2799723"/>
                </a:lnTo>
                <a:lnTo>
                  <a:pt x="2399724" y="2780063"/>
                </a:lnTo>
                <a:lnTo>
                  <a:pt x="2436819" y="2753841"/>
                </a:lnTo>
                <a:lnTo>
                  <a:pt x="2468853" y="2721807"/>
                </a:lnTo>
                <a:lnTo>
                  <a:pt x="2495075" y="2684712"/>
                </a:lnTo>
                <a:lnTo>
                  <a:pt x="2514735" y="2643306"/>
                </a:lnTo>
                <a:lnTo>
                  <a:pt x="2527081" y="2598340"/>
                </a:lnTo>
                <a:lnTo>
                  <a:pt x="2531364" y="2550566"/>
                </a:lnTo>
                <a:lnTo>
                  <a:pt x="253136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6069" y="3600450"/>
            <a:ext cx="2531745" cy="2816860"/>
          </a:xfrm>
          <a:custGeom>
            <a:avLst/>
            <a:gdLst/>
            <a:ahLst/>
            <a:cxnLst/>
            <a:rect l="l" t="t" r="r" b="b"/>
            <a:pathLst>
              <a:path w="2531745" h="2816860">
                <a:moveTo>
                  <a:pt x="2265578" y="2816352"/>
                </a:moveTo>
                <a:lnTo>
                  <a:pt x="265798" y="2816352"/>
                </a:lnTo>
                <a:lnTo>
                  <a:pt x="218023" y="2812069"/>
                </a:lnTo>
                <a:lnTo>
                  <a:pt x="173056" y="2799723"/>
                </a:lnTo>
                <a:lnTo>
                  <a:pt x="131649" y="2780063"/>
                </a:lnTo>
                <a:lnTo>
                  <a:pt x="94551" y="2753841"/>
                </a:lnTo>
                <a:lnTo>
                  <a:pt x="62515" y="2721807"/>
                </a:lnTo>
                <a:lnTo>
                  <a:pt x="36291" y="2684712"/>
                </a:lnTo>
                <a:lnTo>
                  <a:pt x="16630" y="2643306"/>
                </a:lnTo>
                <a:lnTo>
                  <a:pt x="4282" y="2598340"/>
                </a:lnTo>
                <a:lnTo>
                  <a:pt x="0" y="2550566"/>
                </a:lnTo>
                <a:lnTo>
                  <a:pt x="0" y="0"/>
                </a:lnTo>
                <a:lnTo>
                  <a:pt x="2531364" y="0"/>
                </a:lnTo>
                <a:lnTo>
                  <a:pt x="2531364" y="2550566"/>
                </a:lnTo>
                <a:lnTo>
                  <a:pt x="2527081" y="2598340"/>
                </a:lnTo>
                <a:lnTo>
                  <a:pt x="2514735" y="2643306"/>
                </a:lnTo>
                <a:lnTo>
                  <a:pt x="2495075" y="2684712"/>
                </a:lnTo>
                <a:lnTo>
                  <a:pt x="2468853" y="2721807"/>
                </a:lnTo>
                <a:lnTo>
                  <a:pt x="2436819" y="2753841"/>
                </a:lnTo>
                <a:lnTo>
                  <a:pt x="2399724" y="2780063"/>
                </a:lnTo>
                <a:lnTo>
                  <a:pt x="2358318" y="2799723"/>
                </a:lnTo>
                <a:lnTo>
                  <a:pt x="2313352" y="2812069"/>
                </a:lnTo>
                <a:lnTo>
                  <a:pt x="2265578" y="2816352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83804" y="3749319"/>
            <a:ext cx="1675764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87960" marR="5080" indent="-175895">
              <a:lnSpc>
                <a:spcPts val="3460"/>
              </a:lnSpc>
              <a:spcBef>
                <a:spcPts val="535"/>
              </a:spcBef>
            </a:pPr>
            <a:r>
              <a:rPr sz="3200" spc="40" dirty="0">
                <a:solidFill>
                  <a:srgbClr val="FFFFFF"/>
                </a:solidFill>
                <a:latin typeface="Verdana"/>
                <a:cs typeface="Verdana"/>
              </a:rPr>
              <a:t>Built</a:t>
            </a:r>
            <a:r>
              <a:rPr sz="32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45" dirty="0">
                <a:solidFill>
                  <a:srgbClr val="FFFFFF"/>
                </a:solidFill>
                <a:latin typeface="Verdana"/>
                <a:cs typeface="Verdana"/>
              </a:rPr>
              <a:t>for  </a:t>
            </a:r>
            <a:r>
              <a:rPr sz="3200" spc="40" dirty="0">
                <a:solidFill>
                  <a:srgbClr val="FFFFFF"/>
                </a:solidFill>
                <a:latin typeface="Verdana"/>
                <a:cs typeface="Verdana"/>
              </a:rPr>
              <a:t>Speed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51351" y="1604010"/>
            <a:ext cx="1707997" cy="1690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0429" y="1604010"/>
            <a:ext cx="2529840" cy="1690370"/>
          </a:xfrm>
          <a:custGeom>
            <a:avLst/>
            <a:gdLst/>
            <a:ahLst/>
            <a:cxnLst/>
            <a:rect l="l" t="t" r="r" b="b"/>
            <a:pathLst>
              <a:path w="2529840" h="1690370">
                <a:moveTo>
                  <a:pt x="0" y="169011"/>
                </a:moveTo>
                <a:lnTo>
                  <a:pt x="6037" y="124080"/>
                </a:lnTo>
                <a:lnTo>
                  <a:pt x="23074" y="83707"/>
                </a:lnTo>
                <a:lnTo>
                  <a:pt x="49501" y="49501"/>
                </a:lnTo>
                <a:lnTo>
                  <a:pt x="83707" y="23074"/>
                </a:lnTo>
                <a:lnTo>
                  <a:pt x="124080" y="6037"/>
                </a:lnTo>
                <a:lnTo>
                  <a:pt x="169011" y="0"/>
                </a:lnTo>
                <a:lnTo>
                  <a:pt x="2360828" y="0"/>
                </a:lnTo>
                <a:lnTo>
                  <a:pt x="2405759" y="6037"/>
                </a:lnTo>
                <a:lnTo>
                  <a:pt x="2446132" y="23074"/>
                </a:lnTo>
                <a:lnTo>
                  <a:pt x="2480338" y="49501"/>
                </a:lnTo>
                <a:lnTo>
                  <a:pt x="2506765" y="83707"/>
                </a:lnTo>
                <a:lnTo>
                  <a:pt x="2523802" y="124080"/>
                </a:lnTo>
                <a:lnTo>
                  <a:pt x="2529840" y="169011"/>
                </a:lnTo>
                <a:lnTo>
                  <a:pt x="2529840" y="1521104"/>
                </a:lnTo>
                <a:lnTo>
                  <a:pt x="2523802" y="1566035"/>
                </a:lnTo>
                <a:lnTo>
                  <a:pt x="2506765" y="1606408"/>
                </a:lnTo>
                <a:lnTo>
                  <a:pt x="2480338" y="1640614"/>
                </a:lnTo>
                <a:lnTo>
                  <a:pt x="2446132" y="1667041"/>
                </a:lnTo>
                <a:lnTo>
                  <a:pt x="2405759" y="1684078"/>
                </a:lnTo>
                <a:lnTo>
                  <a:pt x="2360828" y="1690115"/>
                </a:lnTo>
                <a:lnTo>
                  <a:pt x="169011" y="1690115"/>
                </a:lnTo>
                <a:lnTo>
                  <a:pt x="124080" y="1684078"/>
                </a:lnTo>
                <a:lnTo>
                  <a:pt x="83707" y="1667041"/>
                </a:lnTo>
                <a:lnTo>
                  <a:pt x="49501" y="1640614"/>
                </a:lnTo>
                <a:lnTo>
                  <a:pt x="23074" y="1606408"/>
                </a:lnTo>
                <a:lnTo>
                  <a:pt x="6037" y="1566035"/>
                </a:lnTo>
                <a:lnTo>
                  <a:pt x="0" y="1521104"/>
                </a:lnTo>
                <a:lnTo>
                  <a:pt x="0" y="169011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40429" y="3600450"/>
            <a:ext cx="2529840" cy="2816860"/>
          </a:xfrm>
          <a:custGeom>
            <a:avLst/>
            <a:gdLst/>
            <a:ahLst/>
            <a:cxnLst/>
            <a:rect l="l" t="t" r="r" b="b"/>
            <a:pathLst>
              <a:path w="2529840" h="2816860">
                <a:moveTo>
                  <a:pt x="2529840" y="0"/>
                </a:moveTo>
                <a:lnTo>
                  <a:pt x="0" y="0"/>
                </a:lnTo>
                <a:lnTo>
                  <a:pt x="0" y="2550718"/>
                </a:lnTo>
                <a:lnTo>
                  <a:pt x="4279" y="2598468"/>
                </a:lnTo>
                <a:lnTo>
                  <a:pt x="16618" y="2643408"/>
                </a:lnTo>
                <a:lnTo>
                  <a:pt x="36265" y="2684791"/>
                </a:lnTo>
                <a:lnTo>
                  <a:pt x="62471" y="2721865"/>
                </a:lnTo>
                <a:lnTo>
                  <a:pt x="94486" y="2753880"/>
                </a:lnTo>
                <a:lnTo>
                  <a:pt x="131560" y="2780086"/>
                </a:lnTo>
                <a:lnTo>
                  <a:pt x="172943" y="2799733"/>
                </a:lnTo>
                <a:lnTo>
                  <a:pt x="217883" y="2812072"/>
                </a:lnTo>
                <a:lnTo>
                  <a:pt x="265633" y="2816352"/>
                </a:lnTo>
                <a:lnTo>
                  <a:pt x="2264206" y="2816352"/>
                </a:lnTo>
                <a:lnTo>
                  <a:pt x="2311956" y="2812072"/>
                </a:lnTo>
                <a:lnTo>
                  <a:pt x="2356896" y="2799733"/>
                </a:lnTo>
                <a:lnTo>
                  <a:pt x="2398279" y="2780086"/>
                </a:lnTo>
                <a:lnTo>
                  <a:pt x="2435353" y="2753880"/>
                </a:lnTo>
                <a:lnTo>
                  <a:pt x="2467368" y="2721865"/>
                </a:lnTo>
                <a:lnTo>
                  <a:pt x="2493574" y="2684791"/>
                </a:lnTo>
                <a:lnTo>
                  <a:pt x="2513221" y="2643408"/>
                </a:lnTo>
                <a:lnTo>
                  <a:pt x="2525560" y="2598468"/>
                </a:lnTo>
                <a:lnTo>
                  <a:pt x="2529840" y="2550718"/>
                </a:lnTo>
                <a:lnTo>
                  <a:pt x="2529840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40429" y="3600450"/>
            <a:ext cx="2529840" cy="2816860"/>
          </a:xfrm>
          <a:custGeom>
            <a:avLst/>
            <a:gdLst/>
            <a:ahLst/>
            <a:cxnLst/>
            <a:rect l="l" t="t" r="r" b="b"/>
            <a:pathLst>
              <a:path w="2529840" h="2816860">
                <a:moveTo>
                  <a:pt x="2264206" y="2816352"/>
                </a:moveTo>
                <a:lnTo>
                  <a:pt x="265633" y="2816352"/>
                </a:lnTo>
                <a:lnTo>
                  <a:pt x="217883" y="2812072"/>
                </a:lnTo>
                <a:lnTo>
                  <a:pt x="172943" y="2799733"/>
                </a:lnTo>
                <a:lnTo>
                  <a:pt x="131560" y="2780086"/>
                </a:lnTo>
                <a:lnTo>
                  <a:pt x="94486" y="2753880"/>
                </a:lnTo>
                <a:lnTo>
                  <a:pt x="62471" y="2721865"/>
                </a:lnTo>
                <a:lnTo>
                  <a:pt x="36265" y="2684791"/>
                </a:lnTo>
                <a:lnTo>
                  <a:pt x="16618" y="2643408"/>
                </a:lnTo>
                <a:lnTo>
                  <a:pt x="4279" y="2598468"/>
                </a:lnTo>
                <a:lnTo>
                  <a:pt x="0" y="2550718"/>
                </a:lnTo>
                <a:lnTo>
                  <a:pt x="0" y="0"/>
                </a:lnTo>
                <a:lnTo>
                  <a:pt x="2529840" y="0"/>
                </a:lnTo>
                <a:lnTo>
                  <a:pt x="2529840" y="2550718"/>
                </a:lnTo>
                <a:lnTo>
                  <a:pt x="2525560" y="2598468"/>
                </a:lnTo>
                <a:lnTo>
                  <a:pt x="2513221" y="2643408"/>
                </a:lnTo>
                <a:lnTo>
                  <a:pt x="2493574" y="2684791"/>
                </a:lnTo>
                <a:lnTo>
                  <a:pt x="2467368" y="2721865"/>
                </a:lnTo>
                <a:lnTo>
                  <a:pt x="2435353" y="2753880"/>
                </a:lnTo>
                <a:lnTo>
                  <a:pt x="2398279" y="2780086"/>
                </a:lnTo>
                <a:lnTo>
                  <a:pt x="2356896" y="2799733"/>
                </a:lnTo>
                <a:lnTo>
                  <a:pt x="2311956" y="2812072"/>
                </a:lnTo>
                <a:lnTo>
                  <a:pt x="2264206" y="2816352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11523" y="3749319"/>
            <a:ext cx="15836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solidFill>
                  <a:srgbClr val="FFFFFF"/>
                </a:solidFill>
                <a:latin typeface="Verdana"/>
                <a:cs typeface="Verdana"/>
              </a:rPr>
              <a:t>Modern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43154" y="1604010"/>
            <a:ext cx="1890039" cy="16901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23253" y="1604010"/>
            <a:ext cx="2529840" cy="1690370"/>
          </a:xfrm>
          <a:custGeom>
            <a:avLst/>
            <a:gdLst/>
            <a:ahLst/>
            <a:cxnLst/>
            <a:rect l="l" t="t" r="r" b="b"/>
            <a:pathLst>
              <a:path w="2529840" h="1690370">
                <a:moveTo>
                  <a:pt x="0" y="169011"/>
                </a:moveTo>
                <a:lnTo>
                  <a:pt x="6037" y="124080"/>
                </a:lnTo>
                <a:lnTo>
                  <a:pt x="23074" y="83707"/>
                </a:lnTo>
                <a:lnTo>
                  <a:pt x="49501" y="49501"/>
                </a:lnTo>
                <a:lnTo>
                  <a:pt x="83707" y="23074"/>
                </a:lnTo>
                <a:lnTo>
                  <a:pt x="124080" y="6037"/>
                </a:lnTo>
                <a:lnTo>
                  <a:pt x="169011" y="0"/>
                </a:lnTo>
                <a:lnTo>
                  <a:pt x="2360828" y="0"/>
                </a:lnTo>
                <a:lnTo>
                  <a:pt x="2405759" y="6037"/>
                </a:lnTo>
                <a:lnTo>
                  <a:pt x="2446132" y="23074"/>
                </a:lnTo>
                <a:lnTo>
                  <a:pt x="2480338" y="49501"/>
                </a:lnTo>
                <a:lnTo>
                  <a:pt x="2506765" y="83707"/>
                </a:lnTo>
                <a:lnTo>
                  <a:pt x="2523802" y="124080"/>
                </a:lnTo>
                <a:lnTo>
                  <a:pt x="2529840" y="169011"/>
                </a:lnTo>
                <a:lnTo>
                  <a:pt x="2529840" y="1521104"/>
                </a:lnTo>
                <a:lnTo>
                  <a:pt x="2523802" y="1566035"/>
                </a:lnTo>
                <a:lnTo>
                  <a:pt x="2506765" y="1606408"/>
                </a:lnTo>
                <a:lnTo>
                  <a:pt x="2480338" y="1640614"/>
                </a:lnTo>
                <a:lnTo>
                  <a:pt x="2446132" y="1667041"/>
                </a:lnTo>
                <a:lnTo>
                  <a:pt x="2405759" y="1684078"/>
                </a:lnTo>
                <a:lnTo>
                  <a:pt x="2360828" y="1690115"/>
                </a:lnTo>
                <a:lnTo>
                  <a:pt x="169011" y="1690115"/>
                </a:lnTo>
                <a:lnTo>
                  <a:pt x="124080" y="1684078"/>
                </a:lnTo>
                <a:lnTo>
                  <a:pt x="83707" y="1667041"/>
                </a:lnTo>
                <a:lnTo>
                  <a:pt x="49501" y="1640614"/>
                </a:lnTo>
                <a:lnTo>
                  <a:pt x="23074" y="1606408"/>
                </a:lnTo>
                <a:lnTo>
                  <a:pt x="6037" y="1566035"/>
                </a:lnTo>
                <a:lnTo>
                  <a:pt x="0" y="1521104"/>
                </a:lnTo>
                <a:lnTo>
                  <a:pt x="0" y="169011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23253" y="3600450"/>
            <a:ext cx="2529840" cy="2816860"/>
          </a:xfrm>
          <a:custGeom>
            <a:avLst/>
            <a:gdLst/>
            <a:ahLst/>
            <a:cxnLst/>
            <a:rect l="l" t="t" r="r" b="b"/>
            <a:pathLst>
              <a:path w="2529840" h="2816860">
                <a:moveTo>
                  <a:pt x="2529840" y="0"/>
                </a:moveTo>
                <a:lnTo>
                  <a:pt x="0" y="0"/>
                </a:lnTo>
                <a:lnTo>
                  <a:pt x="0" y="2550718"/>
                </a:lnTo>
                <a:lnTo>
                  <a:pt x="4279" y="2598468"/>
                </a:lnTo>
                <a:lnTo>
                  <a:pt x="16618" y="2643408"/>
                </a:lnTo>
                <a:lnTo>
                  <a:pt x="36265" y="2684791"/>
                </a:lnTo>
                <a:lnTo>
                  <a:pt x="62471" y="2721865"/>
                </a:lnTo>
                <a:lnTo>
                  <a:pt x="94486" y="2753880"/>
                </a:lnTo>
                <a:lnTo>
                  <a:pt x="131560" y="2780086"/>
                </a:lnTo>
                <a:lnTo>
                  <a:pt x="172943" y="2799733"/>
                </a:lnTo>
                <a:lnTo>
                  <a:pt x="217883" y="2812072"/>
                </a:lnTo>
                <a:lnTo>
                  <a:pt x="265633" y="2816352"/>
                </a:lnTo>
                <a:lnTo>
                  <a:pt x="2264206" y="2816352"/>
                </a:lnTo>
                <a:lnTo>
                  <a:pt x="2311956" y="2812072"/>
                </a:lnTo>
                <a:lnTo>
                  <a:pt x="2356896" y="2799733"/>
                </a:lnTo>
                <a:lnTo>
                  <a:pt x="2398279" y="2780086"/>
                </a:lnTo>
                <a:lnTo>
                  <a:pt x="2435353" y="2753880"/>
                </a:lnTo>
                <a:lnTo>
                  <a:pt x="2467368" y="2721865"/>
                </a:lnTo>
                <a:lnTo>
                  <a:pt x="2493574" y="2684791"/>
                </a:lnTo>
                <a:lnTo>
                  <a:pt x="2513221" y="2643408"/>
                </a:lnTo>
                <a:lnTo>
                  <a:pt x="2525560" y="2598468"/>
                </a:lnTo>
                <a:lnTo>
                  <a:pt x="2529840" y="2550718"/>
                </a:lnTo>
                <a:lnTo>
                  <a:pt x="252984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23253" y="3600450"/>
            <a:ext cx="2529840" cy="2816860"/>
          </a:xfrm>
          <a:custGeom>
            <a:avLst/>
            <a:gdLst/>
            <a:ahLst/>
            <a:cxnLst/>
            <a:rect l="l" t="t" r="r" b="b"/>
            <a:pathLst>
              <a:path w="2529840" h="2816860">
                <a:moveTo>
                  <a:pt x="2264206" y="2816352"/>
                </a:moveTo>
                <a:lnTo>
                  <a:pt x="265633" y="2816352"/>
                </a:lnTo>
                <a:lnTo>
                  <a:pt x="217883" y="2812072"/>
                </a:lnTo>
                <a:lnTo>
                  <a:pt x="172943" y="2799733"/>
                </a:lnTo>
                <a:lnTo>
                  <a:pt x="131560" y="2780086"/>
                </a:lnTo>
                <a:lnTo>
                  <a:pt x="94486" y="2753880"/>
                </a:lnTo>
                <a:lnTo>
                  <a:pt x="62471" y="2721865"/>
                </a:lnTo>
                <a:lnTo>
                  <a:pt x="36265" y="2684791"/>
                </a:lnTo>
                <a:lnTo>
                  <a:pt x="16618" y="2643408"/>
                </a:lnTo>
                <a:lnTo>
                  <a:pt x="4279" y="2598468"/>
                </a:lnTo>
                <a:lnTo>
                  <a:pt x="0" y="2550718"/>
                </a:lnTo>
                <a:lnTo>
                  <a:pt x="0" y="0"/>
                </a:lnTo>
                <a:lnTo>
                  <a:pt x="2529840" y="0"/>
                </a:lnTo>
                <a:lnTo>
                  <a:pt x="2529840" y="2550718"/>
                </a:lnTo>
                <a:lnTo>
                  <a:pt x="2525560" y="2598468"/>
                </a:lnTo>
                <a:lnTo>
                  <a:pt x="2513221" y="2643408"/>
                </a:lnTo>
                <a:lnTo>
                  <a:pt x="2493574" y="2684791"/>
                </a:lnTo>
                <a:lnTo>
                  <a:pt x="2467368" y="2721865"/>
                </a:lnTo>
                <a:lnTo>
                  <a:pt x="2435353" y="2753880"/>
                </a:lnTo>
                <a:lnTo>
                  <a:pt x="2398279" y="2780086"/>
                </a:lnTo>
                <a:lnTo>
                  <a:pt x="2356896" y="2799733"/>
                </a:lnTo>
                <a:lnTo>
                  <a:pt x="2311956" y="2812072"/>
                </a:lnTo>
                <a:lnTo>
                  <a:pt x="2264206" y="2816352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576733" y="3730015"/>
            <a:ext cx="1823085" cy="83629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594360" marR="5080" indent="-582295">
              <a:lnSpc>
                <a:spcPts val="3030"/>
              </a:lnSpc>
              <a:spcBef>
                <a:spcPts val="470"/>
              </a:spcBef>
            </a:pPr>
            <a:r>
              <a:rPr sz="2800" spc="-1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800" spc="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00" spc="-7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800" spc="12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800" spc="3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800" spc="50" dirty="0">
                <a:solidFill>
                  <a:srgbClr val="FFFFFF"/>
                </a:solidFill>
                <a:latin typeface="Verdana"/>
                <a:cs typeface="Verdana"/>
              </a:rPr>
              <a:t>if</a:t>
            </a:r>
            <a:r>
              <a:rPr sz="2800" spc="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90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2800" spc="60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457042" y="1604010"/>
            <a:ext cx="1629435" cy="16901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06078" y="1604010"/>
            <a:ext cx="2531745" cy="1690370"/>
          </a:xfrm>
          <a:custGeom>
            <a:avLst/>
            <a:gdLst/>
            <a:ahLst/>
            <a:cxnLst/>
            <a:rect l="l" t="t" r="r" b="b"/>
            <a:pathLst>
              <a:path w="2531745" h="1690370">
                <a:moveTo>
                  <a:pt x="0" y="169011"/>
                </a:moveTo>
                <a:lnTo>
                  <a:pt x="6037" y="124080"/>
                </a:lnTo>
                <a:lnTo>
                  <a:pt x="23074" y="83707"/>
                </a:lnTo>
                <a:lnTo>
                  <a:pt x="49501" y="49501"/>
                </a:lnTo>
                <a:lnTo>
                  <a:pt x="83707" y="23074"/>
                </a:lnTo>
                <a:lnTo>
                  <a:pt x="124080" y="6037"/>
                </a:lnTo>
                <a:lnTo>
                  <a:pt x="169011" y="0"/>
                </a:lnTo>
                <a:lnTo>
                  <a:pt x="2362352" y="0"/>
                </a:lnTo>
                <a:lnTo>
                  <a:pt x="2407283" y="6037"/>
                </a:lnTo>
                <a:lnTo>
                  <a:pt x="2447656" y="23074"/>
                </a:lnTo>
                <a:lnTo>
                  <a:pt x="2481862" y="49501"/>
                </a:lnTo>
                <a:lnTo>
                  <a:pt x="2508289" y="83707"/>
                </a:lnTo>
                <a:lnTo>
                  <a:pt x="2525326" y="124080"/>
                </a:lnTo>
                <a:lnTo>
                  <a:pt x="2531364" y="169011"/>
                </a:lnTo>
                <a:lnTo>
                  <a:pt x="2531364" y="1521104"/>
                </a:lnTo>
                <a:lnTo>
                  <a:pt x="2525326" y="1566035"/>
                </a:lnTo>
                <a:lnTo>
                  <a:pt x="2508289" y="1606408"/>
                </a:lnTo>
                <a:lnTo>
                  <a:pt x="2481862" y="1640614"/>
                </a:lnTo>
                <a:lnTo>
                  <a:pt x="2447656" y="1667041"/>
                </a:lnTo>
                <a:lnTo>
                  <a:pt x="2407283" y="1684078"/>
                </a:lnTo>
                <a:lnTo>
                  <a:pt x="2362352" y="1690115"/>
                </a:lnTo>
                <a:lnTo>
                  <a:pt x="169011" y="1690115"/>
                </a:lnTo>
                <a:lnTo>
                  <a:pt x="124080" y="1684078"/>
                </a:lnTo>
                <a:lnTo>
                  <a:pt x="83707" y="1667041"/>
                </a:lnTo>
                <a:lnTo>
                  <a:pt x="49501" y="1640614"/>
                </a:lnTo>
                <a:lnTo>
                  <a:pt x="23074" y="1606408"/>
                </a:lnTo>
                <a:lnTo>
                  <a:pt x="6037" y="1566035"/>
                </a:lnTo>
                <a:lnTo>
                  <a:pt x="0" y="1521104"/>
                </a:lnTo>
                <a:lnTo>
                  <a:pt x="0" y="169011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06065" y="3600450"/>
            <a:ext cx="2531745" cy="2816860"/>
          </a:xfrm>
          <a:custGeom>
            <a:avLst/>
            <a:gdLst/>
            <a:ahLst/>
            <a:cxnLst/>
            <a:rect l="l" t="t" r="r" b="b"/>
            <a:pathLst>
              <a:path w="2531745" h="2816860">
                <a:moveTo>
                  <a:pt x="2531364" y="0"/>
                </a:moveTo>
                <a:lnTo>
                  <a:pt x="0" y="0"/>
                </a:lnTo>
                <a:lnTo>
                  <a:pt x="0" y="2550566"/>
                </a:lnTo>
                <a:lnTo>
                  <a:pt x="4282" y="2598340"/>
                </a:lnTo>
                <a:lnTo>
                  <a:pt x="16630" y="2643306"/>
                </a:lnTo>
                <a:lnTo>
                  <a:pt x="36291" y="2684712"/>
                </a:lnTo>
                <a:lnTo>
                  <a:pt x="62515" y="2721807"/>
                </a:lnTo>
                <a:lnTo>
                  <a:pt x="94551" y="2753841"/>
                </a:lnTo>
                <a:lnTo>
                  <a:pt x="131649" y="2780063"/>
                </a:lnTo>
                <a:lnTo>
                  <a:pt x="173056" y="2799723"/>
                </a:lnTo>
                <a:lnTo>
                  <a:pt x="218023" y="2812069"/>
                </a:lnTo>
                <a:lnTo>
                  <a:pt x="265798" y="2816352"/>
                </a:lnTo>
                <a:lnTo>
                  <a:pt x="2265578" y="2816352"/>
                </a:lnTo>
                <a:lnTo>
                  <a:pt x="2313352" y="2812069"/>
                </a:lnTo>
                <a:lnTo>
                  <a:pt x="2358318" y="2799723"/>
                </a:lnTo>
                <a:lnTo>
                  <a:pt x="2399724" y="2780063"/>
                </a:lnTo>
                <a:lnTo>
                  <a:pt x="2436819" y="2753841"/>
                </a:lnTo>
                <a:lnTo>
                  <a:pt x="2468853" y="2721807"/>
                </a:lnTo>
                <a:lnTo>
                  <a:pt x="2495075" y="2684712"/>
                </a:lnTo>
                <a:lnTo>
                  <a:pt x="2514735" y="2643306"/>
                </a:lnTo>
                <a:lnTo>
                  <a:pt x="2527081" y="2598340"/>
                </a:lnTo>
                <a:lnTo>
                  <a:pt x="2531364" y="2550566"/>
                </a:lnTo>
                <a:lnTo>
                  <a:pt x="2531364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06065" y="3600450"/>
            <a:ext cx="2531745" cy="2816860"/>
          </a:xfrm>
          <a:custGeom>
            <a:avLst/>
            <a:gdLst/>
            <a:ahLst/>
            <a:cxnLst/>
            <a:rect l="l" t="t" r="r" b="b"/>
            <a:pathLst>
              <a:path w="2531745" h="2816860">
                <a:moveTo>
                  <a:pt x="2265578" y="2816352"/>
                </a:moveTo>
                <a:lnTo>
                  <a:pt x="265798" y="2816352"/>
                </a:lnTo>
                <a:lnTo>
                  <a:pt x="218023" y="2812069"/>
                </a:lnTo>
                <a:lnTo>
                  <a:pt x="173056" y="2799723"/>
                </a:lnTo>
                <a:lnTo>
                  <a:pt x="131649" y="2780063"/>
                </a:lnTo>
                <a:lnTo>
                  <a:pt x="94551" y="2753841"/>
                </a:lnTo>
                <a:lnTo>
                  <a:pt x="62515" y="2721807"/>
                </a:lnTo>
                <a:lnTo>
                  <a:pt x="36291" y="2684712"/>
                </a:lnTo>
                <a:lnTo>
                  <a:pt x="16630" y="2643306"/>
                </a:lnTo>
                <a:lnTo>
                  <a:pt x="4282" y="2598340"/>
                </a:lnTo>
                <a:lnTo>
                  <a:pt x="0" y="2550566"/>
                </a:lnTo>
                <a:lnTo>
                  <a:pt x="0" y="0"/>
                </a:lnTo>
                <a:lnTo>
                  <a:pt x="2531364" y="0"/>
                </a:lnTo>
                <a:lnTo>
                  <a:pt x="2531364" y="2550566"/>
                </a:lnTo>
                <a:lnTo>
                  <a:pt x="2527081" y="2598340"/>
                </a:lnTo>
                <a:lnTo>
                  <a:pt x="2514735" y="2643306"/>
                </a:lnTo>
                <a:lnTo>
                  <a:pt x="2495075" y="2684712"/>
                </a:lnTo>
                <a:lnTo>
                  <a:pt x="2468853" y="2721807"/>
                </a:lnTo>
                <a:lnTo>
                  <a:pt x="2436819" y="2753841"/>
                </a:lnTo>
                <a:lnTo>
                  <a:pt x="2399724" y="2780063"/>
                </a:lnTo>
                <a:lnTo>
                  <a:pt x="2358318" y="2799723"/>
                </a:lnTo>
                <a:lnTo>
                  <a:pt x="2313352" y="2812069"/>
                </a:lnTo>
                <a:lnTo>
                  <a:pt x="2265578" y="2816352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319615" y="3709187"/>
            <a:ext cx="190373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210185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Enhances  </a:t>
            </a:r>
            <a:r>
              <a:rPr sz="2400" spc="15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00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70" dirty="0">
                <a:solidFill>
                  <a:srgbClr val="FFFFFF"/>
                </a:solidFill>
                <a:latin typeface="Verdana"/>
                <a:cs typeface="Verdana"/>
              </a:rPr>
              <a:t>du</a:t>
            </a:r>
            <a:r>
              <a:rPr sz="2400" spc="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20" dirty="0">
                <a:solidFill>
                  <a:srgbClr val="FFFFFF"/>
                </a:solidFill>
                <a:latin typeface="Verdana"/>
                <a:cs typeface="Verdana"/>
              </a:rPr>
              <a:t>iv</a:t>
            </a: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20" dirty="0">
                <a:solidFill>
                  <a:srgbClr val="FFFFFF"/>
                </a:solidFill>
                <a:latin typeface="Verdana"/>
                <a:cs typeface="Verdana"/>
              </a:rPr>
              <a:t>ty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26811" y="2224125"/>
            <a:ext cx="5478145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Anatomy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of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an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Angular</a:t>
            </a:r>
            <a:r>
              <a:rPr sz="2400" spc="-57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/>
                <a:cs typeface="Verdana"/>
              </a:rPr>
              <a:t>Application</a:t>
            </a:r>
            <a:endParaRPr sz="2400">
              <a:latin typeface="Verdana"/>
              <a:cs typeface="Verdana"/>
            </a:endParaRPr>
          </a:p>
          <a:p>
            <a:pPr marL="12700" marR="173355">
              <a:lnSpc>
                <a:spcPct val="162500"/>
              </a:lnSpc>
            </a:pP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Getting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Most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from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This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Course 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Sample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/>
                <a:cs typeface="Verdana"/>
              </a:rPr>
              <a:t>Application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Course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Outline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053" y="1367840"/>
            <a:ext cx="21475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3600" spc="-200" dirty="0">
                <a:solidFill>
                  <a:srgbClr val="FFFFFF"/>
                </a:solidFill>
                <a:latin typeface="Arial Black"/>
                <a:cs typeface="Arial Black"/>
              </a:rPr>
              <a:t>Module  </a:t>
            </a:r>
            <a:r>
              <a:rPr sz="3600" spc="60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3600" spc="-210" dirty="0">
                <a:solidFill>
                  <a:srgbClr val="FFFFFF"/>
                </a:solidFill>
                <a:latin typeface="Arial Black"/>
                <a:cs typeface="Arial Black"/>
              </a:rPr>
              <a:t>v</a:t>
            </a:r>
            <a:r>
              <a:rPr sz="3600" spc="-305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3600" spc="-135" dirty="0">
                <a:solidFill>
                  <a:srgbClr val="FFFFFF"/>
                </a:solidFill>
                <a:latin typeface="Arial Black"/>
                <a:cs typeface="Arial Black"/>
              </a:rPr>
              <a:t>rv</a:t>
            </a:r>
            <a:r>
              <a:rPr sz="3600" spc="-305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3600" spc="-39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3600" spc="-300" dirty="0">
                <a:solidFill>
                  <a:srgbClr val="FFFFFF"/>
                </a:solidFill>
                <a:latin typeface="Arial Black"/>
                <a:cs typeface="Arial Black"/>
              </a:rPr>
              <a:t>w</a:t>
            </a:r>
            <a:endParaRPr sz="3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7570" y="519061"/>
            <a:ext cx="8007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3E3E3E"/>
                </a:solidFill>
                <a:latin typeface="Arial Black"/>
                <a:cs typeface="Arial Black"/>
              </a:rPr>
              <a:t>Anatomy </a:t>
            </a:r>
            <a:r>
              <a:rPr sz="3600" spc="-100" dirty="0">
                <a:solidFill>
                  <a:srgbClr val="3E3E3E"/>
                </a:solidFill>
                <a:latin typeface="Arial Black"/>
                <a:cs typeface="Arial Black"/>
              </a:rPr>
              <a:t>of </a:t>
            </a:r>
            <a:r>
              <a:rPr sz="3600" spc="-270" dirty="0">
                <a:solidFill>
                  <a:srgbClr val="3E3E3E"/>
                </a:solidFill>
                <a:latin typeface="Arial Black"/>
                <a:cs typeface="Arial Black"/>
              </a:rPr>
              <a:t>an </a:t>
            </a:r>
            <a:r>
              <a:rPr sz="3600" spc="-170" dirty="0">
                <a:solidFill>
                  <a:srgbClr val="3E3E3E"/>
                </a:solidFill>
                <a:latin typeface="Arial Black"/>
                <a:cs typeface="Arial Black"/>
              </a:rPr>
              <a:t>Angular</a:t>
            </a:r>
            <a:r>
              <a:rPr sz="3600" spc="-3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3600" spc="-190" dirty="0">
                <a:solidFill>
                  <a:srgbClr val="3E3E3E"/>
                </a:solidFill>
                <a:latin typeface="Arial Black"/>
                <a:cs typeface="Arial Black"/>
              </a:rPr>
              <a:t>Application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76777" y="2515361"/>
            <a:ext cx="1931035" cy="182880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</a:pP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8913" y="2758757"/>
            <a:ext cx="66992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475" dirty="0">
                <a:solidFill>
                  <a:srgbClr val="F05A28"/>
                </a:solidFill>
                <a:latin typeface="Verdana"/>
                <a:cs typeface="Verdana"/>
              </a:rPr>
              <a:t>=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561" y="2515361"/>
            <a:ext cx="1931035" cy="1828800"/>
          </a:xfrm>
          <a:prstGeom prst="rect">
            <a:avLst/>
          </a:prstGeom>
          <a:solidFill>
            <a:srgbClr val="F05A28"/>
          </a:solidFill>
          <a:ln w="25908">
            <a:solidFill>
              <a:srgbClr val="B0401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Times New Roman"/>
              <a:cs typeface="Times New Roman"/>
            </a:endParaRPr>
          </a:p>
          <a:p>
            <a:pPr marL="222250">
              <a:lnSpc>
                <a:spcPct val="100000"/>
              </a:lnSpc>
            </a:pP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Application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00471" y="2758757"/>
            <a:ext cx="66992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475" dirty="0">
                <a:solidFill>
                  <a:srgbClr val="F05A28"/>
                </a:solidFill>
                <a:latin typeface="Verdana"/>
                <a:cs typeface="Verdana"/>
              </a:rPr>
              <a:t>+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72018" y="2758757"/>
            <a:ext cx="66992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475" dirty="0">
                <a:solidFill>
                  <a:srgbClr val="F05A28"/>
                </a:solidFill>
                <a:latin typeface="Verdana"/>
                <a:cs typeface="Verdana"/>
              </a:rPr>
              <a:t>+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47994" y="2515361"/>
            <a:ext cx="1931035" cy="182880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</a:pP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20733" y="2515361"/>
            <a:ext cx="1929764" cy="182880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Times New Roman"/>
              <a:cs typeface="Times New Roman"/>
            </a:endParaRPr>
          </a:p>
          <a:p>
            <a:pPr marL="210820">
              <a:lnSpc>
                <a:spcPct val="100000"/>
              </a:lnSpc>
            </a:pP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43577" y="2506078"/>
            <a:ext cx="83058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10" dirty="0">
                <a:solidFill>
                  <a:srgbClr val="F05A28"/>
                </a:solidFill>
                <a:latin typeface="Verdana"/>
                <a:cs typeface="Verdana"/>
              </a:rPr>
              <a:t>…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69970" y="4819650"/>
            <a:ext cx="6666230" cy="561340"/>
          </a:xfrm>
          <a:prstGeom prst="rect">
            <a:avLst/>
          </a:prstGeom>
          <a:solidFill>
            <a:srgbClr val="675BA7"/>
          </a:solidFill>
          <a:ln w="25907">
            <a:solidFill>
              <a:srgbClr val="4A417A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6924" y="519061"/>
            <a:ext cx="2689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0" dirty="0">
                <a:solidFill>
                  <a:srgbClr val="3E3E3E"/>
                </a:solidFill>
                <a:latin typeface="Arial Black"/>
                <a:cs typeface="Arial Black"/>
              </a:rPr>
              <a:t>C</a:t>
            </a:r>
            <a:r>
              <a:rPr sz="3600" spc="-110" dirty="0">
                <a:solidFill>
                  <a:srgbClr val="3E3E3E"/>
                </a:solidFill>
                <a:latin typeface="Arial Black"/>
                <a:cs typeface="Arial Black"/>
              </a:rPr>
              <a:t>o</a:t>
            </a:r>
            <a:r>
              <a:rPr sz="3600" spc="-170" dirty="0">
                <a:solidFill>
                  <a:srgbClr val="3E3E3E"/>
                </a:solidFill>
                <a:latin typeface="Arial Black"/>
                <a:cs typeface="Arial Black"/>
              </a:rPr>
              <a:t>m</a:t>
            </a:r>
            <a:r>
              <a:rPr sz="3600" spc="-155" dirty="0">
                <a:solidFill>
                  <a:srgbClr val="3E3E3E"/>
                </a:solidFill>
                <a:latin typeface="Arial Black"/>
                <a:cs typeface="Arial Black"/>
              </a:rPr>
              <a:t>pon</a:t>
            </a:r>
            <a:r>
              <a:rPr sz="3600" spc="-160" dirty="0">
                <a:solidFill>
                  <a:srgbClr val="3E3E3E"/>
                </a:solidFill>
                <a:latin typeface="Arial Black"/>
                <a:cs typeface="Arial Black"/>
              </a:rPr>
              <a:t>e</a:t>
            </a:r>
            <a:r>
              <a:rPr sz="3600" spc="-180" dirty="0">
                <a:solidFill>
                  <a:srgbClr val="3E3E3E"/>
                </a:solidFill>
                <a:latin typeface="Arial Black"/>
                <a:cs typeface="Arial Black"/>
              </a:rPr>
              <a:t>nt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718" y="2513838"/>
            <a:ext cx="1931035" cy="1828800"/>
          </a:xfrm>
          <a:prstGeom prst="rect">
            <a:avLst/>
          </a:prstGeom>
          <a:solidFill>
            <a:srgbClr val="2A9FBC"/>
          </a:solidFill>
          <a:ln w="25908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</a:pP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2702" y="2757538"/>
            <a:ext cx="66992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475" dirty="0">
                <a:solidFill>
                  <a:srgbClr val="F05A28"/>
                </a:solidFill>
                <a:latin typeface="Verdana"/>
                <a:cs typeface="Verdana"/>
              </a:rPr>
              <a:t>=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08597" y="2337054"/>
            <a:ext cx="2032000" cy="2182495"/>
          </a:xfrm>
          <a:custGeom>
            <a:avLst/>
            <a:gdLst/>
            <a:ahLst/>
            <a:cxnLst/>
            <a:rect l="l" t="t" r="r" b="b"/>
            <a:pathLst>
              <a:path w="2032000" h="2182495">
                <a:moveTo>
                  <a:pt x="0" y="0"/>
                </a:moveTo>
                <a:lnTo>
                  <a:pt x="2031492" y="0"/>
                </a:lnTo>
                <a:lnTo>
                  <a:pt x="2031492" y="2182368"/>
                </a:lnTo>
                <a:lnTo>
                  <a:pt x="0" y="2182368"/>
                </a:lnTo>
                <a:lnTo>
                  <a:pt x="0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08597" y="2337054"/>
            <a:ext cx="2032000" cy="2182495"/>
          </a:xfrm>
          <a:prstGeom prst="rect">
            <a:avLst/>
          </a:prstGeom>
          <a:ln w="25907">
            <a:solidFill>
              <a:srgbClr val="5C4776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9658" y="2818638"/>
            <a:ext cx="1931035" cy="1219200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Times New Roman"/>
              <a:cs typeface="Times New Roman"/>
            </a:endParaRPr>
          </a:p>
          <a:p>
            <a:pPr marL="374015">
              <a:lnSpc>
                <a:spcPct val="100000"/>
              </a:lnSpc>
            </a:pP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Template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1388" y="2757538"/>
            <a:ext cx="66992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475" dirty="0">
                <a:solidFill>
                  <a:srgbClr val="F05A28"/>
                </a:solidFill>
                <a:latin typeface="Verdana"/>
                <a:cs typeface="Verdana"/>
              </a:rPr>
              <a:t>+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37376" y="2833116"/>
            <a:ext cx="1793748" cy="675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75476" y="2900172"/>
            <a:ext cx="1717548" cy="618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84620" y="2860548"/>
            <a:ext cx="1699260" cy="580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84620" y="2860548"/>
            <a:ext cx="1699260" cy="581025"/>
          </a:xfrm>
          <a:prstGeom prst="rect">
            <a:avLst/>
          </a:prstGeom>
          <a:ln w="9144">
            <a:solidFill>
              <a:srgbClr val="6357A5"/>
            </a:solidFill>
          </a:ln>
        </p:spPr>
        <p:txBody>
          <a:bodyPr vert="horz" wrap="square" lIns="0" tIns="12763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1005"/>
              </a:spcBef>
            </a:pPr>
            <a:r>
              <a:rPr sz="2000" spc="25" dirty="0">
                <a:solidFill>
                  <a:srgbClr val="3E3E3E"/>
                </a:solidFill>
                <a:latin typeface="Verdana"/>
                <a:cs typeface="Verdana"/>
              </a:rPr>
              <a:t>Properties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37376" y="3634740"/>
            <a:ext cx="1793748" cy="7025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86728" y="4270247"/>
            <a:ext cx="1493520" cy="640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84620" y="3662171"/>
            <a:ext cx="1699260" cy="6080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484620" y="3662171"/>
            <a:ext cx="1699260" cy="608330"/>
          </a:xfrm>
          <a:prstGeom prst="rect">
            <a:avLst/>
          </a:prstGeom>
          <a:ln w="9144">
            <a:solidFill>
              <a:srgbClr val="6357A5"/>
            </a:solidFill>
          </a:ln>
        </p:spPr>
        <p:txBody>
          <a:bodyPr vert="horz" wrap="square" lIns="0" tIns="141605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1115"/>
              </a:spcBef>
            </a:pPr>
            <a:r>
              <a:rPr sz="2000" spc="30" dirty="0">
                <a:solidFill>
                  <a:srgbClr val="3E3E3E"/>
                </a:solidFill>
                <a:latin typeface="Verdana"/>
                <a:cs typeface="Verdana"/>
              </a:rPr>
              <a:t>Methods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71674" y="2757538"/>
            <a:ext cx="66992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475" dirty="0">
                <a:solidFill>
                  <a:srgbClr val="F05A28"/>
                </a:solidFill>
                <a:latin typeface="Verdana"/>
                <a:cs typeface="Verdana"/>
              </a:rPr>
              <a:t>+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58121" y="2820161"/>
            <a:ext cx="1929764" cy="1216660"/>
          </a:xfrm>
          <a:prstGeom prst="rect">
            <a:avLst/>
          </a:prstGeom>
          <a:solidFill>
            <a:srgbClr val="A7A8A7"/>
          </a:solidFill>
          <a:ln w="25907">
            <a:solidFill>
              <a:srgbClr val="80808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Times New Roman"/>
              <a:cs typeface="Times New Roman"/>
            </a:endParaRPr>
          </a:p>
          <a:p>
            <a:pPr marL="363855">
              <a:lnSpc>
                <a:spcPct val="100000"/>
              </a:lnSpc>
            </a:pP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Metadata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7682" y="2175510"/>
            <a:ext cx="563880" cy="835660"/>
          </a:xfrm>
          <a:custGeom>
            <a:avLst/>
            <a:gdLst/>
            <a:ahLst/>
            <a:cxnLst/>
            <a:rect l="l" t="t" r="r" b="b"/>
            <a:pathLst>
              <a:path w="563880" h="835660">
                <a:moveTo>
                  <a:pt x="563664" y="0"/>
                </a:moveTo>
                <a:lnTo>
                  <a:pt x="0" y="0"/>
                </a:lnTo>
                <a:lnTo>
                  <a:pt x="0" y="835482"/>
                </a:lnTo>
              </a:path>
            </a:pathLst>
          </a:custGeom>
          <a:ln w="38100">
            <a:solidFill>
              <a:srgbClr val="3E3E3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70532" y="299195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53689" y="2599182"/>
            <a:ext cx="1231900" cy="419100"/>
          </a:xfrm>
          <a:custGeom>
            <a:avLst/>
            <a:gdLst/>
            <a:ahLst/>
            <a:cxnLst/>
            <a:rect l="l" t="t" r="r" b="b"/>
            <a:pathLst>
              <a:path w="1231900" h="419100">
                <a:moveTo>
                  <a:pt x="1231430" y="0"/>
                </a:moveTo>
                <a:lnTo>
                  <a:pt x="1231430" y="257124"/>
                </a:lnTo>
                <a:lnTo>
                  <a:pt x="0" y="257124"/>
                </a:lnTo>
                <a:lnTo>
                  <a:pt x="0" y="418998"/>
                </a:lnTo>
              </a:path>
            </a:pathLst>
          </a:custGeom>
          <a:ln w="38100">
            <a:solidFill>
              <a:srgbClr val="2A9FB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96539" y="299914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91561" y="1753361"/>
            <a:ext cx="2987040" cy="845819"/>
          </a:xfrm>
          <a:prstGeom prst="rect">
            <a:avLst/>
          </a:prstGeom>
          <a:solidFill>
            <a:srgbClr val="A62E5C"/>
          </a:solidFill>
          <a:ln w="25907">
            <a:solidFill>
              <a:srgbClr val="791F41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Root</a:t>
            </a:r>
            <a:endParaRPr sz="2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400" spc="35" dirty="0">
                <a:solidFill>
                  <a:srgbClr val="FFFFFF"/>
                </a:solidFill>
                <a:latin typeface="Verdana"/>
                <a:cs typeface="Verdana"/>
              </a:rPr>
              <a:t>Angular</a:t>
            </a:r>
            <a:r>
              <a:rPr sz="2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Verdana"/>
                <a:cs typeface="Verdana"/>
              </a:rPr>
              <a:t>Module</a:t>
            </a:r>
            <a:endParaRPr sz="2400">
              <a:latin typeface="Verdana"/>
              <a:cs typeface="Verdan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98320" y="3099816"/>
          <a:ext cx="2084705" cy="3002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4705"/>
              </a:tblGrid>
              <a:tr h="578485">
                <a:tc>
                  <a:txBody>
                    <a:bodyPr/>
                    <a:lstStyle/>
                    <a:p>
                      <a:pPr marL="300990">
                        <a:lnSpc>
                          <a:spcPct val="100000"/>
                        </a:lnSpc>
                        <a:spcBef>
                          <a:spcPts val="995"/>
                        </a:spcBef>
                      </a:pPr>
                      <a:r>
                        <a:rPr sz="2000" spc="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Component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6365" marB="0">
                    <a:lnL w="28575">
                      <a:solidFill>
                        <a:srgbClr val="1C7489"/>
                      </a:solidFill>
                      <a:prstDash val="solid"/>
                    </a:lnL>
                    <a:lnR w="28575">
                      <a:solidFill>
                        <a:srgbClr val="1C7489"/>
                      </a:solidFill>
                      <a:prstDash val="solid"/>
                    </a:lnR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231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577215">
                <a:tc>
                  <a:txBody>
                    <a:bodyPr/>
                    <a:lstStyle/>
                    <a:p>
                      <a:pPr marL="30099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000" spc="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Component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1C7489"/>
                      </a:solidFill>
                      <a:prstDash val="solid"/>
                    </a:lnL>
                    <a:lnR w="28575">
                      <a:solidFill>
                        <a:srgbClr val="1C7489"/>
                      </a:solidFill>
                      <a:prstDash val="solid"/>
                    </a:lnR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233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575945">
                <a:tc>
                  <a:txBody>
                    <a:bodyPr/>
                    <a:lstStyle/>
                    <a:p>
                      <a:pPr marL="30099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000" spc="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Component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4460" marB="0">
                    <a:lnL w="28575">
                      <a:solidFill>
                        <a:srgbClr val="1C7489"/>
                      </a:solidFill>
                      <a:prstDash val="solid"/>
                    </a:lnL>
                    <a:lnR w="28575">
                      <a:solidFill>
                        <a:srgbClr val="1C7489"/>
                      </a:solidFill>
                      <a:prstDash val="solid"/>
                    </a:lnR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231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575945">
                <a:tc>
                  <a:txBody>
                    <a:bodyPr/>
                    <a:lstStyle/>
                    <a:p>
                      <a:pPr marL="30099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000" spc="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Component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4460" marB="0">
                    <a:lnL w="28575">
                      <a:solidFill>
                        <a:srgbClr val="1C7489"/>
                      </a:solidFill>
                      <a:prstDash val="solid"/>
                    </a:lnL>
                    <a:lnR w="28575">
                      <a:solidFill>
                        <a:srgbClr val="1C7489"/>
                      </a:solidFill>
                      <a:prstDash val="solid"/>
                    </a:lnR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39996" y="519061"/>
            <a:ext cx="38246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70" dirty="0">
                <a:solidFill>
                  <a:srgbClr val="3E3E3E"/>
                </a:solidFill>
                <a:latin typeface="Arial Black"/>
                <a:cs typeface="Arial Black"/>
              </a:rPr>
              <a:t>Angular </a:t>
            </a:r>
            <a:r>
              <a:rPr sz="3600" spc="-235" dirty="0">
                <a:solidFill>
                  <a:srgbClr val="3E3E3E"/>
                </a:solidFill>
                <a:latin typeface="Arial Black"/>
                <a:cs typeface="Arial Black"/>
              </a:rPr>
              <a:t>Modules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37626" y="2599182"/>
            <a:ext cx="1371600" cy="419100"/>
          </a:xfrm>
          <a:custGeom>
            <a:avLst/>
            <a:gdLst/>
            <a:ahLst/>
            <a:cxnLst/>
            <a:rect l="l" t="t" r="r" b="b"/>
            <a:pathLst>
              <a:path w="1371600" h="419100">
                <a:moveTo>
                  <a:pt x="0" y="0"/>
                </a:moveTo>
                <a:lnTo>
                  <a:pt x="0" y="257124"/>
                </a:lnTo>
                <a:lnTo>
                  <a:pt x="1371600" y="257124"/>
                </a:lnTo>
                <a:lnTo>
                  <a:pt x="1371600" y="418998"/>
                </a:lnTo>
              </a:path>
            </a:pathLst>
          </a:custGeom>
          <a:ln w="38100">
            <a:solidFill>
              <a:srgbClr val="2A9FB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52063" y="299913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66026" y="1753361"/>
            <a:ext cx="2743200" cy="845819"/>
          </a:xfrm>
          <a:prstGeom prst="rect">
            <a:avLst/>
          </a:prstGeom>
          <a:solidFill>
            <a:srgbClr val="A62E5C"/>
          </a:solidFill>
          <a:ln w="25907">
            <a:solidFill>
              <a:srgbClr val="791F41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52400" marR="146050" indent="630555">
              <a:lnSpc>
                <a:spcPct val="100000"/>
              </a:lnSpc>
              <a:spcBef>
                <a:spcPts val="345"/>
              </a:spcBef>
            </a:pP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Feature  </a:t>
            </a:r>
            <a:r>
              <a:rPr sz="2400" spc="35" dirty="0">
                <a:solidFill>
                  <a:srgbClr val="FFFFFF"/>
                </a:solidFill>
                <a:latin typeface="Verdana"/>
                <a:cs typeface="Verdana"/>
              </a:rPr>
              <a:t>Angular</a:t>
            </a:r>
            <a:r>
              <a:rPr sz="24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Verdana"/>
                <a:cs typeface="Verdana"/>
              </a:rPr>
              <a:t>Module</a:t>
            </a:r>
            <a:endParaRPr sz="2400">
              <a:latin typeface="Verdana"/>
              <a:cs typeface="Verdana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755380" y="3099816"/>
          <a:ext cx="2083435" cy="3002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3435"/>
              </a:tblGrid>
              <a:tr h="578485"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995"/>
                        </a:spcBef>
                      </a:pPr>
                      <a:r>
                        <a:rPr sz="2000" spc="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Component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6365" marB="0">
                    <a:lnL w="28575">
                      <a:solidFill>
                        <a:srgbClr val="1C7489"/>
                      </a:solidFill>
                      <a:prstDash val="solid"/>
                    </a:lnL>
                    <a:lnR w="28575">
                      <a:solidFill>
                        <a:srgbClr val="1C7489"/>
                      </a:solidFill>
                      <a:prstDash val="solid"/>
                    </a:lnR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231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577215"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000" spc="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Component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1C7489"/>
                      </a:solidFill>
                      <a:prstDash val="solid"/>
                    </a:lnL>
                    <a:lnR w="28575">
                      <a:solidFill>
                        <a:srgbClr val="1C7489"/>
                      </a:solidFill>
                      <a:prstDash val="solid"/>
                    </a:lnR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233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575945"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000" spc="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Component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4460" marB="0">
                    <a:lnL w="28575">
                      <a:solidFill>
                        <a:srgbClr val="1C7489"/>
                      </a:solidFill>
                      <a:prstDash val="solid"/>
                    </a:lnL>
                    <a:lnR w="28575">
                      <a:solidFill>
                        <a:srgbClr val="1C7489"/>
                      </a:solidFill>
                      <a:prstDash val="solid"/>
                    </a:lnR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231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575945"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000" spc="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Component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4460" marB="0">
                    <a:lnL w="28575">
                      <a:solidFill>
                        <a:srgbClr val="1C7489"/>
                      </a:solidFill>
                      <a:prstDash val="solid"/>
                    </a:lnL>
                    <a:lnR w="28575">
                      <a:solidFill>
                        <a:srgbClr val="1C7489"/>
                      </a:solidFill>
                      <a:prstDash val="solid"/>
                    </a:lnR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5673852" y="2175510"/>
            <a:ext cx="1393190" cy="0"/>
          </a:xfrm>
          <a:custGeom>
            <a:avLst/>
            <a:gdLst/>
            <a:ahLst/>
            <a:cxnLst/>
            <a:rect l="l" t="t" r="r" b="b"/>
            <a:pathLst>
              <a:path w="1393190">
                <a:moveTo>
                  <a:pt x="1392809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78602" y="211836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214</Words>
  <Application>Microsoft Office PowerPoint</Application>
  <PresentationFormat>Custom</PresentationFormat>
  <Paragraphs>95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Angular: Getting Started</vt:lpstr>
      <vt:lpstr>Slide 2</vt:lpstr>
      <vt:lpstr>Angular Is …</vt:lpstr>
      <vt:lpstr>Why Angular?</vt:lpstr>
      <vt:lpstr>Why a New Angular?</vt:lpstr>
      <vt:lpstr>Module  Overview</vt:lpstr>
      <vt:lpstr>Anatomy of an Angular Application</vt:lpstr>
      <vt:lpstr>Component</vt:lpstr>
      <vt:lpstr>Angular Modules</vt:lpstr>
      <vt:lpstr>Prerequisites</vt:lpstr>
      <vt:lpstr>Slide 11</vt:lpstr>
      <vt:lpstr>Slide 12</vt:lpstr>
      <vt:lpstr>Sample Application Architecture</vt:lpstr>
      <vt:lpstr>First Things First Introduction to Components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Sathish P</cp:lastModifiedBy>
  <cp:revision>2</cp:revision>
  <dcterms:created xsi:type="dcterms:W3CDTF">2018-03-10T02:26:18Z</dcterms:created>
  <dcterms:modified xsi:type="dcterms:W3CDTF">2018-03-12T04:55:27Z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2017-08-08T00:00:00Z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2018-03-10T00:00:00Z</vt:filetime>
  </property>
</Properties>
</file>