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0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08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81455" y="0"/>
            <a:ext cx="10287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2010" y="519061"/>
            <a:ext cx="56279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8159" y="1737233"/>
            <a:ext cx="10255681" cy="3026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" TargetMode="External"/><Relationship Id="rId2" Type="http://schemas.openxmlformats.org/officeDocument/2006/relationships/hyperlink" Target="https://github.com/angular/quick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DeborahK/Angular2-GettingStart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ypescriptlang.org/Playgroun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40"/>
            <a:ext cx="45415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5" dirty="0">
                <a:solidFill>
                  <a:srgbClr val="101010"/>
                </a:solidFill>
              </a:rPr>
              <a:t>First </a:t>
            </a:r>
            <a:r>
              <a:rPr sz="4500" spc="-100" dirty="0">
                <a:solidFill>
                  <a:srgbClr val="101010"/>
                </a:solidFill>
              </a:rPr>
              <a:t>Things</a:t>
            </a:r>
            <a:r>
              <a:rPr sz="4500" spc="-994" dirty="0">
                <a:solidFill>
                  <a:srgbClr val="101010"/>
                </a:solidFill>
              </a:rPr>
              <a:t> </a:t>
            </a:r>
            <a:r>
              <a:rPr sz="4500" spc="-65" dirty="0">
                <a:solidFill>
                  <a:srgbClr val="101010"/>
                </a:solidFill>
              </a:rPr>
              <a:t>First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4666" y="2612974"/>
            <a:ext cx="4889500" cy="19456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Visual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Studio 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r>
              <a:rPr sz="2400" spc="-3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Site</a:t>
            </a:r>
            <a:endParaRPr sz="2400">
              <a:latin typeface="Verdana"/>
              <a:cs typeface="Verdana"/>
            </a:endParaRPr>
          </a:p>
          <a:p>
            <a:pPr marL="309245">
              <a:lnSpc>
                <a:spcPct val="100000"/>
              </a:lnSpc>
              <a:spcBef>
                <a:spcPts val="600"/>
              </a:spcBef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https://code.visualstudio.com/</a:t>
            </a:r>
            <a:endParaRPr sz="240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Pluralsight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Course</a:t>
            </a:r>
            <a:endParaRPr sz="2400">
              <a:latin typeface="Verdana"/>
              <a:cs typeface="Verdana"/>
            </a:endParaRPr>
          </a:p>
          <a:p>
            <a:pPr marL="309245">
              <a:lnSpc>
                <a:spcPct val="100000"/>
              </a:lnSpc>
              <a:spcBef>
                <a:spcPts val="600"/>
              </a:spcBef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"Visual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Studio</a:t>
            </a:r>
            <a:r>
              <a:rPr sz="2400" spc="-2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Code"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263" y="1813560"/>
            <a:ext cx="3314700" cy="364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3486" y="519061"/>
            <a:ext cx="325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Learning</a:t>
            </a:r>
            <a:r>
              <a:rPr spc="-285" dirty="0"/>
              <a:t> </a:t>
            </a:r>
            <a:r>
              <a:rPr spc="-5" dirty="0"/>
              <a:t>More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4666" y="3131134"/>
            <a:ext cx="47180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npm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Angular</a:t>
            </a:r>
            <a:r>
              <a:rPr sz="2400" spc="-5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295" y="1813560"/>
            <a:ext cx="3564636" cy="364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2054" y="519061"/>
            <a:ext cx="6358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Setting </a:t>
            </a:r>
            <a:r>
              <a:rPr spc="30" dirty="0"/>
              <a:t>up </a:t>
            </a:r>
            <a:r>
              <a:rPr spc="15" dirty="0"/>
              <a:t>Our</a:t>
            </a:r>
            <a:r>
              <a:rPr spc="-600" dirty="0"/>
              <a:t> </a:t>
            </a:r>
            <a:r>
              <a:rPr spc="-45" dirty="0"/>
              <a:t>Environment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353894"/>
            <a:ext cx="479615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Node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Package</a:t>
            </a:r>
            <a:r>
              <a:rPr sz="2400" spc="-3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Manager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Command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line</a:t>
            </a:r>
            <a:r>
              <a:rPr sz="2400" spc="-25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utility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Installs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libraries,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packages,</a:t>
            </a:r>
            <a:r>
              <a:rPr sz="2400" spc="-3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 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applications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  <a:hlinkClick r:id="rId2"/>
              </a:rPr>
              <a:t>https://www.npmjs.com/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" y="1955292"/>
            <a:ext cx="3773411" cy="3361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31434" y="519061"/>
            <a:ext cx="10426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npm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28412" y="1759623"/>
            <a:ext cx="6471920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05A28"/>
              </a:buClr>
              <a:buSzPct val="75000"/>
              <a:buFont typeface="Verdana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Create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an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application</a:t>
            </a:r>
            <a:r>
              <a:rPr sz="2400" spc="-2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folder</a:t>
            </a:r>
            <a:endParaRPr sz="2400">
              <a:latin typeface="Verdana"/>
              <a:cs typeface="Verdana"/>
            </a:endParaRPr>
          </a:p>
          <a:p>
            <a:pPr marL="469900" marR="1732914" indent="-457200">
              <a:lnSpc>
                <a:spcPct val="100000"/>
              </a:lnSpc>
              <a:spcBef>
                <a:spcPts val="180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140" dirty="0">
                <a:solidFill>
                  <a:srgbClr val="F05A28"/>
                </a:solidFill>
                <a:latin typeface="Verdana"/>
                <a:cs typeface="Verdana"/>
              </a:rPr>
              <a:t>Add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package definition</a:t>
            </a:r>
            <a:r>
              <a:rPr sz="2400" spc="-4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 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files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Install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packages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Create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app's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Angular</a:t>
            </a:r>
            <a:r>
              <a:rPr sz="2400" spc="-4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Create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main.ts</a:t>
            </a:r>
            <a:r>
              <a:rPr sz="2400" spc="-3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Create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host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page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(index.html)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114" y="519061"/>
            <a:ext cx="7686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Setting </a:t>
            </a:r>
            <a:r>
              <a:rPr spc="30" dirty="0"/>
              <a:t>up </a:t>
            </a:r>
            <a:r>
              <a:rPr spc="-90" dirty="0"/>
              <a:t>an </a:t>
            </a:r>
            <a:r>
              <a:rPr spc="10" dirty="0"/>
              <a:t>Angular</a:t>
            </a:r>
            <a:r>
              <a:rPr spc="-725" dirty="0"/>
              <a:t> </a:t>
            </a:r>
            <a:r>
              <a:rPr spc="45" dirty="0"/>
              <a:t>Application</a:t>
            </a:r>
          </a:p>
        </p:txBody>
      </p:sp>
      <p:sp>
        <p:nvSpPr>
          <p:cNvPr id="5" name="object 5"/>
          <p:cNvSpPr/>
          <p:nvPr/>
        </p:nvSpPr>
        <p:spPr>
          <a:xfrm>
            <a:off x="463295" y="1813560"/>
            <a:ext cx="3564636" cy="364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1469974"/>
            <a:ext cx="647636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Manually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perform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each</a:t>
            </a:r>
            <a:r>
              <a:rPr sz="2400" spc="-3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step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Download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results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these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steps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</a:pPr>
            <a:r>
              <a:rPr sz="2400" u="sng" spc="-4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  <a:hlinkClick r:id="rId2"/>
              </a:rPr>
              <a:t>https://github.com/angular/quickstart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Angular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CLI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</a:pPr>
            <a:r>
              <a:rPr sz="2400" u="sng" spc="-4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  <a:hlinkClick r:id="rId3"/>
              </a:rPr>
              <a:t>https://github.com/angular/angular-cli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Starter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files</a:t>
            </a:r>
            <a:endParaRPr sz="2400">
              <a:latin typeface="Verdana"/>
              <a:cs typeface="Verdana"/>
            </a:endParaRPr>
          </a:p>
          <a:p>
            <a:pPr marL="251460" marR="5080">
              <a:lnSpc>
                <a:spcPct val="100000"/>
              </a:lnSpc>
              <a:spcBef>
                <a:spcPts val="600"/>
              </a:spcBef>
            </a:pPr>
            <a:r>
              <a:rPr sz="2400" u="sng" spc="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  <a:hlinkClick r:id="rId4"/>
              </a:rPr>
              <a:t>https://github.com/DeborahK/Angular-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  <a:hlinkClick r:id="rId4"/>
              </a:rPr>
              <a:t> </a:t>
            </a:r>
            <a:r>
              <a:rPr sz="2400" u="sng" spc="5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  <a:hlinkClick r:id="rId4"/>
              </a:rPr>
              <a:t>GettingStarted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295" y="1813560"/>
            <a:ext cx="3564636" cy="3645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9114" y="519061"/>
            <a:ext cx="7686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Setting </a:t>
            </a:r>
            <a:r>
              <a:rPr spc="30" dirty="0"/>
              <a:t>up </a:t>
            </a:r>
            <a:r>
              <a:rPr spc="-90" dirty="0"/>
              <a:t>an </a:t>
            </a:r>
            <a:r>
              <a:rPr spc="10" dirty="0"/>
              <a:t>Angular</a:t>
            </a:r>
            <a:r>
              <a:rPr spc="-725" dirty="0"/>
              <a:t> </a:t>
            </a:r>
            <a:r>
              <a:rPr spc="45" dirty="0"/>
              <a:t>Application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0116" y="519061"/>
            <a:ext cx="190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M</a:t>
            </a:r>
            <a:r>
              <a:rPr spc="20" dirty="0"/>
              <a:t>odul</a:t>
            </a:r>
            <a:r>
              <a:rPr spc="-50" dirty="0"/>
              <a:t>e</a:t>
            </a:r>
            <a:r>
              <a:rPr spc="-9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3543300" y="1412747"/>
            <a:ext cx="5105400" cy="5104130"/>
          </a:xfrm>
          <a:custGeom>
            <a:avLst/>
            <a:gdLst/>
            <a:ahLst/>
            <a:cxnLst/>
            <a:rect l="l" t="t" r="r" b="b"/>
            <a:pathLst>
              <a:path w="5105400" h="5104130">
                <a:moveTo>
                  <a:pt x="2552700" y="0"/>
                </a:moveTo>
                <a:lnTo>
                  <a:pt x="0" y="2551938"/>
                </a:lnTo>
                <a:lnTo>
                  <a:pt x="2552700" y="5103876"/>
                </a:lnTo>
                <a:lnTo>
                  <a:pt x="5105400" y="2551938"/>
                </a:lnTo>
                <a:lnTo>
                  <a:pt x="2552700" y="0"/>
                </a:lnTo>
                <a:close/>
              </a:path>
            </a:pathLst>
          </a:custGeom>
          <a:solidFill>
            <a:srgbClr val="CDD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217" y="1898142"/>
            <a:ext cx="1990725" cy="1990725"/>
          </a:xfrm>
          <a:custGeom>
            <a:avLst/>
            <a:gdLst/>
            <a:ahLst/>
            <a:cxnLst/>
            <a:rect l="l" t="t" r="r" b="b"/>
            <a:pathLst>
              <a:path w="1990725" h="1990725">
                <a:moveTo>
                  <a:pt x="1658607" y="0"/>
                </a:moveTo>
                <a:lnTo>
                  <a:pt x="331736" y="0"/>
                </a:lnTo>
                <a:lnTo>
                  <a:pt x="282715" y="3596"/>
                </a:lnTo>
                <a:lnTo>
                  <a:pt x="235927" y="14045"/>
                </a:lnTo>
                <a:lnTo>
                  <a:pt x="191886" y="30832"/>
                </a:lnTo>
                <a:lnTo>
                  <a:pt x="151103" y="53445"/>
                </a:lnTo>
                <a:lnTo>
                  <a:pt x="114094" y="81370"/>
                </a:lnTo>
                <a:lnTo>
                  <a:pt x="81370" y="114094"/>
                </a:lnTo>
                <a:lnTo>
                  <a:pt x="53445" y="151103"/>
                </a:lnTo>
                <a:lnTo>
                  <a:pt x="30832" y="191886"/>
                </a:lnTo>
                <a:lnTo>
                  <a:pt x="14045" y="235927"/>
                </a:lnTo>
                <a:lnTo>
                  <a:pt x="3596" y="282715"/>
                </a:lnTo>
                <a:lnTo>
                  <a:pt x="0" y="331736"/>
                </a:lnTo>
                <a:lnTo>
                  <a:pt x="0" y="1658619"/>
                </a:lnTo>
                <a:lnTo>
                  <a:pt x="3596" y="1707640"/>
                </a:lnTo>
                <a:lnTo>
                  <a:pt x="14045" y="1754428"/>
                </a:lnTo>
                <a:lnTo>
                  <a:pt x="30832" y="1798470"/>
                </a:lnTo>
                <a:lnTo>
                  <a:pt x="53445" y="1839252"/>
                </a:lnTo>
                <a:lnTo>
                  <a:pt x="81370" y="1876262"/>
                </a:lnTo>
                <a:lnTo>
                  <a:pt x="114094" y="1908986"/>
                </a:lnTo>
                <a:lnTo>
                  <a:pt x="151103" y="1936911"/>
                </a:lnTo>
                <a:lnTo>
                  <a:pt x="191886" y="1959523"/>
                </a:lnTo>
                <a:lnTo>
                  <a:pt x="235927" y="1976311"/>
                </a:lnTo>
                <a:lnTo>
                  <a:pt x="282715" y="1986759"/>
                </a:lnTo>
                <a:lnTo>
                  <a:pt x="331736" y="1990356"/>
                </a:lnTo>
                <a:lnTo>
                  <a:pt x="1658607" y="1990356"/>
                </a:lnTo>
                <a:lnTo>
                  <a:pt x="1707628" y="1986759"/>
                </a:lnTo>
                <a:lnTo>
                  <a:pt x="1754416" y="1976311"/>
                </a:lnTo>
                <a:lnTo>
                  <a:pt x="1798457" y="1959523"/>
                </a:lnTo>
                <a:lnTo>
                  <a:pt x="1839240" y="1936911"/>
                </a:lnTo>
                <a:lnTo>
                  <a:pt x="1876249" y="1908986"/>
                </a:lnTo>
                <a:lnTo>
                  <a:pt x="1908973" y="1876262"/>
                </a:lnTo>
                <a:lnTo>
                  <a:pt x="1936898" y="1839252"/>
                </a:lnTo>
                <a:lnTo>
                  <a:pt x="1959511" y="1798470"/>
                </a:lnTo>
                <a:lnTo>
                  <a:pt x="1976298" y="1754428"/>
                </a:lnTo>
                <a:lnTo>
                  <a:pt x="1986747" y="1707640"/>
                </a:lnTo>
                <a:lnTo>
                  <a:pt x="1990344" y="1658619"/>
                </a:lnTo>
                <a:lnTo>
                  <a:pt x="1990344" y="331736"/>
                </a:lnTo>
                <a:lnTo>
                  <a:pt x="1986747" y="282715"/>
                </a:lnTo>
                <a:lnTo>
                  <a:pt x="1976298" y="235927"/>
                </a:lnTo>
                <a:lnTo>
                  <a:pt x="1959511" y="191886"/>
                </a:lnTo>
                <a:lnTo>
                  <a:pt x="1936898" y="151103"/>
                </a:lnTo>
                <a:lnTo>
                  <a:pt x="1908973" y="114094"/>
                </a:lnTo>
                <a:lnTo>
                  <a:pt x="1876249" y="81370"/>
                </a:lnTo>
                <a:lnTo>
                  <a:pt x="1839240" y="53445"/>
                </a:lnTo>
                <a:lnTo>
                  <a:pt x="1798457" y="30832"/>
                </a:lnTo>
                <a:lnTo>
                  <a:pt x="1754416" y="14045"/>
                </a:lnTo>
                <a:lnTo>
                  <a:pt x="1707628" y="3596"/>
                </a:lnTo>
                <a:lnTo>
                  <a:pt x="165860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0217" y="1898142"/>
            <a:ext cx="1990725" cy="1990725"/>
          </a:xfrm>
          <a:custGeom>
            <a:avLst/>
            <a:gdLst/>
            <a:ahLst/>
            <a:cxnLst/>
            <a:rect l="l" t="t" r="r" b="b"/>
            <a:pathLst>
              <a:path w="1990725" h="1990725">
                <a:moveTo>
                  <a:pt x="0" y="331736"/>
                </a:moveTo>
                <a:lnTo>
                  <a:pt x="3596" y="282715"/>
                </a:lnTo>
                <a:lnTo>
                  <a:pt x="14045" y="235927"/>
                </a:lnTo>
                <a:lnTo>
                  <a:pt x="30832" y="191886"/>
                </a:lnTo>
                <a:lnTo>
                  <a:pt x="53445" y="151103"/>
                </a:lnTo>
                <a:lnTo>
                  <a:pt x="81370" y="114094"/>
                </a:lnTo>
                <a:lnTo>
                  <a:pt x="114094" y="81370"/>
                </a:lnTo>
                <a:lnTo>
                  <a:pt x="151103" y="53445"/>
                </a:lnTo>
                <a:lnTo>
                  <a:pt x="191886" y="30832"/>
                </a:lnTo>
                <a:lnTo>
                  <a:pt x="235927" y="14045"/>
                </a:lnTo>
                <a:lnTo>
                  <a:pt x="282715" y="3596"/>
                </a:lnTo>
                <a:lnTo>
                  <a:pt x="331736" y="0"/>
                </a:lnTo>
                <a:lnTo>
                  <a:pt x="1658607" y="0"/>
                </a:lnTo>
                <a:lnTo>
                  <a:pt x="1707628" y="3596"/>
                </a:lnTo>
                <a:lnTo>
                  <a:pt x="1754416" y="14045"/>
                </a:lnTo>
                <a:lnTo>
                  <a:pt x="1798457" y="30832"/>
                </a:lnTo>
                <a:lnTo>
                  <a:pt x="1839240" y="53445"/>
                </a:lnTo>
                <a:lnTo>
                  <a:pt x="1876249" y="81370"/>
                </a:lnTo>
                <a:lnTo>
                  <a:pt x="1908973" y="114094"/>
                </a:lnTo>
                <a:lnTo>
                  <a:pt x="1936898" y="151103"/>
                </a:lnTo>
                <a:lnTo>
                  <a:pt x="1959511" y="191886"/>
                </a:lnTo>
                <a:lnTo>
                  <a:pt x="1976298" y="235927"/>
                </a:lnTo>
                <a:lnTo>
                  <a:pt x="1986747" y="282715"/>
                </a:lnTo>
                <a:lnTo>
                  <a:pt x="1990344" y="331736"/>
                </a:lnTo>
                <a:lnTo>
                  <a:pt x="1990344" y="1658619"/>
                </a:lnTo>
                <a:lnTo>
                  <a:pt x="1986747" y="1707640"/>
                </a:lnTo>
                <a:lnTo>
                  <a:pt x="1976298" y="1754428"/>
                </a:lnTo>
                <a:lnTo>
                  <a:pt x="1959511" y="1798470"/>
                </a:lnTo>
                <a:lnTo>
                  <a:pt x="1936898" y="1839252"/>
                </a:lnTo>
                <a:lnTo>
                  <a:pt x="1908973" y="1876262"/>
                </a:lnTo>
                <a:lnTo>
                  <a:pt x="1876249" y="1908986"/>
                </a:lnTo>
                <a:lnTo>
                  <a:pt x="1839240" y="1936911"/>
                </a:lnTo>
                <a:lnTo>
                  <a:pt x="1798457" y="1959523"/>
                </a:lnTo>
                <a:lnTo>
                  <a:pt x="1754416" y="1976311"/>
                </a:lnTo>
                <a:lnTo>
                  <a:pt x="1707628" y="1986759"/>
                </a:lnTo>
                <a:lnTo>
                  <a:pt x="1658607" y="1990356"/>
                </a:lnTo>
                <a:lnTo>
                  <a:pt x="331736" y="1990356"/>
                </a:lnTo>
                <a:lnTo>
                  <a:pt x="282715" y="1986759"/>
                </a:lnTo>
                <a:lnTo>
                  <a:pt x="235927" y="1976311"/>
                </a:lnTo>
                <a:lnTo>
                  <a:pt x="191886" y="1959523"/>
                </a:lnTo>
                <a:lnTo>
                  <a:pt x="151103" y="1936911"/>
                </a:lnTo>
                <a:lnTo>
                  <a:pt x="114094" y="1908986"/>
                </a:lnTo>
                <a:lnTo>
                  <a:pt x="81370" y="1876262"/>
                </a:lnTo>
                <a:lnTo>
                  <a:pt x="53445" y="1839252"/>
                </a:lnTo>
                <a:lnTo>
                  <a:pt x="30832" y="1798470"/>
                </a:lnTo>
                <a:lnTo>
                  <a:pt x="14045" y="1754428"/>
                </a:lnTo>
                <a:lnTo>
                  <a:pt x="3596" y="1707640"/>
                </a:lnTo>
                <a:lnTo>
                  <a:pt x="0" y="1658619"/>
                </a:lnTo>
                <a:lnTo>
                  <a:pt x="0" y="33173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2645" y="2516987"/>
            <a:ext cx="1543685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55575" marR="5080" indent="-143510">
              <a:lnSpc>
                <a:spcPts val="2480"/>
              </a:lnSpc>
              <a:spcBef>
                <a:spcPts val="420"/>
              </a:spcBef>
            </a:pPr>
            <a:r>
              <a:rPr sz="2300" spc="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3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300" spc="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30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3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00" spc="23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300" spc="-7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300" spc="35" dirty="0">
                <a:solidFill>
                  <a:srgbClr val="FFFFFF"/>
                </a:solidFill>
                <a:latin typeface="Verdana"/>
                <a:cs typeface="Verdana"/>
              </a:rPr>
              <a:t>Modules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961" y="1898142"/>
            <a:ext cx="1990725" cy="1990725"/>
          </a:xfrm>
          <a:custGeom>
            <a:avLst/>
            <a:gdLst/>
            <a:ahLst/>
            <a:cxnLst/>
            <a:rect l="l" t="t" r="r" b="b"/>
            <a:pathLst>
              <a:path w="1990725" h="1990725">
                <a:moveTo>
                  <a:pt x="1658607" y="0"/>
                </a:moveTo>
                <a:lnTo>
                  <a:pt x="331736" y="0"/>
                </a:lnTo>
                <a:lnTo>
                  <a:pt x="282715" y="3596"/>
                </a:lnTo>
                <a:lnTo>
                  <a:pt x="235927" y="14045"/>
                </a:lnTo>
                <a:lnTo>
                  <a:pt x="191886" y="30832"/>
                </a:lnTo>
                <a:lnTo>
                  <a:pt x="151103" y="53445"/>
                </a:lnTo>
                <a:lnTo>
                  <a:pt x="114094" y="81370"/>
                </a:lnTo>
                <a:lnTo>
                  <a:pt x="81370" y="114094"/>
                </a:lnTo>
                <a:lnTo>
                  <a:pt x="53445" y="151103"/>
                </a:lnTo>
                <a:lnTo>
                  <a:pt x="30832" y="191886"/>
                </a:lnTo>
                <a:lnTo>
                  <a:pt x="14045" y="235927"/>
                </a:lnTo>
                <a:lnTo>
                  <a:pt x="3596" y="282715"/>
                </a:lnTo>
                <a:lnTo>
                  <a:pt x="0" y="331736"/>
                </a:lnTo>
                <a:lnTo>
                  <a:pt x="0" y="1658619"/>
                </a:lnTo>
                <a:lnTo>
                  <a:pt x="3596" y="1707640"/>
                </a:lnTo>
                <a:lnTo>
                  <a:pt x="14045" y="1754428"/>
                </a:lnTo>
                <a:lnTo>
                  <a:pt x="30832" y="1798470"/>
                </a:lnTo>
                <a:lnTo>
                  <a:pt x="53445" y="1839252"/>
                </a:lnTo>
                <a:lnTo>
                  <a:pt x="81370" y="1876262"/>
                </a:lnTo>
                <a:lnTo>
                  <a:pt x="114094" y="1908986"/>
                </a:lnTo>
                <a:lnTo>
                  <a:pt x="151103" y="1936911"/>
                </a:lnTo>
                <a:lnTo>
                  <a:pt x="191886" y="1959523"/>
                </a:lnTo>
                <a:lnTo>
                  <a:pt x="235927" y="1976311"/>
                </a:lnTo>
                <a:lnTo>
                  <a:pt x="282715" y="1986759"/>
                </a:lnTo>
                <a:lnTo>
                  <a:pt x="331736" y="1990356"/>
                </a:lnTo>
                <a:lnTo>
                  <a:pt x="1658607" y="1990356"/>
                </a:lnTo>
                <a:lnTo>
                  <a:pt x="1707628" y="1986759"/>
                </a:lnTo>
                <a:lnTo>
                  <a:pt x="1754416" y="1976311"/>
                </a:lnTo>
                <a:lnTo>
                  <a:pt x="1798457" y="1959523"/>
                </a:lnTo>
                <a:lnTo>
                  <a:pt x="1839240" y="1936911"/>
                </a:lnTo>
                <a:lnTo>
                  <a:pt x="1876249" y="1908986"/>
                </a:lnTo>
                <a:lnTo>
                  <a:pt x="1908973" y="1876262"/>
                </a:lnTo>
                <a:lnTo>
                  <a:pt x="1936898" y="1839252"/>
                </a:lnTo>
                <a:lnTo>
                  <a:pt x="1959511" y="1798470"/>
                </a:lnTo>
                <a:lnTo>
                  <a:pt x="1976298" y="1754428"/>
                </a:lnTo>
                <a:lnTo>
                  <a:pt x="1986747" y="1707640"/>
                </a:lnTo>
                <a:lnTo>
                  <a:pt x="1990344" y="1658619"/>
                </a:lnTo>
                <a:lnTo>
                  <a:pt x="1990344" y="331736"/>
                </a:lnTo>
                <a:lnTo>
                  <a:pt x="1986747" y="282715"/>
                </a:lnTo>
                <a:lnTo>
                  <a:pt x="1976298" y="235927"/>
                </a:lnTo>
                <a:lnTo>
                  <a:pt x="1959511" y="191886"/>
                </a:lnTo>
                <a:lnTo>
                  <a:pt x="1936898" y="151103"/>
                </a:lnTo>
                <a:lnTo>
                  <a:pt x="1908973" y="114094"/>
                </a:lnTo>
                <a:lnTo>
                  <a:pt x="1876249" y="81370"/>
                </a:lnTo>
                <a:lnTo>
                  <a:pt x="1839240" y="53445"/>
                </a:lnTo>
                <a:lnTo>
                  <a:pt x="1798457" y="30832"/>
                </a:lnTo>
                <a:lnTo>
                  <a:pt x="1754416" y="14045"/>
                </a:lnTo>
                <a:lnTo>
                  <a:pt x="1707628" y="3596"/>
                </a:lnTo>
                <a:lnTo>
                  <a:pt x="1658607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961" y="1898142"/>
            <a:ext cx="1990725" cy="1990725"/>
          </a:xfrm>
          <a:custGeom>
            <a:avLst/>
            <a:gdLst/>
            <a:ahLst/>
            <a:cxnLst/>
            <a:rect l="l" t="t" r="r" b="b"/>
            <a:pathLst>
              <a:path w="1990725" h="1990725">
                <a:moveTo>
                  <a:pt x="0" y="331736"/>
                </a:moveTo>
                <a:lnTo>
                  <a:pt x="3596" y="282715"/>
                </a:lnTo>
                <a:lnTo>
                  <a:pt x="14045" y="235927"/>
                </a:lnTo>
                <a:lnTo>
                  <a:pt x="30832" y="191886"/>
                </a:lnTo>
                <a:lnTo>
                  <a:pt x="53445" y="151103"/>
                </a:lnTo>
                <a:lnTo>
                  <a:pt x="81370" y="114094"/>
                </a:lnTo>
                <a:lnTo>
                  <a:pt x="114094" y="81370"/>
                </a:lnTo>
                <a:lnTo>
                  <a:pt x="151103" y="53445"/>
                </a:lnTo>
                <a:lnTo>
                  <a:pt x="191886" y="30832"/>
                </a:lnTo>
                <a:lnTo>
                  <a:pt x="235927" y="14045"/>
                </a:lnTo>
                <a:lnTo>
                  <a:pt x="282715" y="3596"/>
                </a:lnTo>
                <a:lnTo>
                  <a:pt x="331736" y="0"/>
                </a:lnTo>
                <a:lnTo>
                  <a:pt x="1658607" y="0"/>
                </a:lnTo>
                <a:lnTo>
                  <a:pt x="1707628" y="3596"/>
                </a:lnTo>
                <a:lnTo>
                  <a:pt x="1754416" y="14045"/>
                </a:lnTo>
                <a:lnTo>
                  <a:pt x="1798457" y="30832"/>
                </a:lnTo>
                <a:lnTo>
                  <a:pt x="1839240" y="53445"/>
                </a:lnTo>
                <a:lnTo>
                  <a:pt x="1876249" y="81370"/>
                </a:lnTo>
                <a:lnTo>
                  <a:pt x="1908973" y="114094"/>
                </a:lnTo>
                <a:lnTo>
                  <a:pt x="1936898" y="151103"/>
                </a:lnTo>
                <a:lnTo>
                  <a:pt x="1959511" y="191886"/>
                </a:lnTo>
                <a:lnTo>
                  <a:pt x="1976298" y="235927"/>
                </a:lnTo>
                <a:lnTo>
                  <a:pt x="1986747" y="282715"/>
                </a:lnTo>
                <a:lnTo>
                  <a:pt x="1990344" y="331736"/>
                </a:lnTo>
                <a:lnTo>
                  <a:pt x="1990344" y="1658619"/>
                </a:lnTo>
                <a:lnTo>
                  <a:pt x="1986747" y="1707640"/>
                </a:lnTo>
                <a:lnTo>
                  <a:pt x="1976298" y="1754428"/>
                </a:lnTo>
                <a:lnTo>
                  <a:pt x="1959511" y="1798470"/>
                </a:lnTo>
                <a:lnTo>
                  <a:pt x="1936898" y="1839252"/>
                </a:lnTo>
                <a:lnTo>
                  <a:pt x="1908973" y="1876262"/>
                </a:lnTo>
                <a:lnTo>
                  <a:pt x="1876249" y="1908986"/>
                </a:lnTo>
                <a:lnTo>
                  <a:pt x="1839240" y="1936911"/>
                </a:lnTo>
                <a:lnTo>
                  <a:pt x="1798457" y="1959523"/>
                </a:lnTo>
                <a:lnTo>
                  <a:pt x="1754416" y="1976311"/>
                </a:lnTo>
                <a:lnTo>
                  <a:pt x="1707628" y="1986759"/>
                </a:lnTo>
                <a:lnTo>
                  <a:pt x="1658607" y="1990356"/>
                </a:lnTo>
                <a:lnTo>
                  <a:pt x="331736" y="1990356"/>
                </a:lnTo>
                <a:lnTo>
                  <a:pt x="282715" y="1986759"/>
                </a:lnTo>
                <a:lnTo>
                  <a:pt x="235927" y="1976311"/>
                </a:lnTo>
                <a:lnTo>
                  <a:pt x="191886" y="1959523"/>
                </a:lnTo>
                <a:lnTo>
                  <a:pt x="151103" y="1936911"/>
                </a:lnTo>
                <a:lnTo>
                  <a:pt x="114094" y="1908986"/>
                </a:lnTo>
                <a:lnTo>
                  <a:pt x="81370" y="1876262"/>
                </a:lnTo>
                <a:lnTo>
                  <a:pt x="53445" y="1839252"/>
                </a:lnTo>
                <a:lnTo>
                  <a:pt x="30832" y="1798470"/>
                </a:lnTo>
                <a:lnTo>
                  <a:pt x="14045" y="1754428"/>
                </a:lnTo>
                <a:lnTo>
                  <a:pt x="3596" y="1707640"/>
                </a:lnTo>
                <a:lnTo>
                  <a:pt x="0" y="1658619"/>
                </a:lnTo>
                <a:lnTo>
                  <a:pt x="0" y="33173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58407" y="2516987"/>
            <a:ext cx="1619885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93675" marR="5080" indent="-181610">
              <a:lnSpc>
                <a:spcPts val="2480"/>
              </a:lnSpc>
              <a:spcBef>
                <a:spcPts val="420"/>
              </a:spcBef>
            </a:pP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300" spc="65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3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300" spc="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00" spc="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pt  </a:t>
            </a:r>
            <a:r>
              <a:rPr sz="2300" spc="35" dirty="0">
                <a:solidFill>
                  <a:srgbClr val="FFFFFF"/>
                </a:solidFill>
                <a:latin typeface="Verdana"/>
                <a:cs typeface="Verdana"/>
              </a:rPr>
              <a:t>Modules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0217" y="4042409"/>
            <a:ext cx="1990725" cy="1990725"/>
          </a:xfrm>
          <a:custGeom>
            <a:avLst/>
            <a:gdLst/>
            <a:ahLst/>
            <a:cxnLst/>
            <a:rect l="l" t="t" r="r" b="b"/>
            <a:pathLst>
              <a:path w="1990725" h="1990725">
                <a:moveTo>
                  <a:pt x="1658607" y="0"/>
                </a:moveTo>
                <a:lnTo>
                  <a:pt x="331736" y="0"/>
                </a:lnTo>
                <a:lnTo>
                  <a:pt x="282715" y="3596"/>
                </a:lnTo>
                <a:lnTo>
                  <a:pt x="235927" y="14045"/>
                </a:lnTo>
                <a:lnTo>
                  <a:pt x="191886" y="30832"/>
                </a:lnTo>
                <a:lnTo>
                  <a:pt x="151103" y="53445"/>
                </a:lnTo>
                <a:lnTo>
                  <a:pt x="114094" y="81370"/>
                </a:lnTo>
                <a:lnTo>
                  <a:pt x="81370" y="114094"/>
                </a:lnTo>
                <a:lnTo>
                  <a:pt x="53445" y="151103"/>
                </a:lnTo>
                <a:lnTo>
                  <a:pt x="30832" y="191886"/>
                </a:lnTo>
                <a:lnTo>
                  <a:pt x="14045" y="235927"/>
                </a:lnTo>
                <a:lnTo>
                  <a:pt x="3596" y="282715"/>
                </a:lnTo>
                <a:lnTo>
                  <a:pt x="0" y="331736"/>
                </a:lnTo>
                <a:lnTo>
                  <a:pt x="0" y="1658620"/>
                </a:lnTo>
                <a:lnTo>
                  <a:pt x="3596" y="1707640"/>
                </a:lnTo>
                <a:lnTo>
                  <a:pt x="14045" y="1754428"/>
                </a:lnTo>
                <a:lnTo>
                  <a:pt x="30832" y="1798470"/>
                </a:lnTo>
                <a:lnTo>
                  <a:pt x="53445" y="1839252"/>
                </a:lnTo>
                <a:lnTo>
                  <a:pt x="81370" y="1876262"/>
                </a:lnTo>
                <a:lnTo>
                  <a:pt x="114094" y="1908986"/>
                </a:lnTo>
                <a:lnTo>
                  <a:pt x="151103" y="1936911"/>
                </a:lnTo>
                <a:lnTo>
                  <a:pt x="191886" y="1959523"/>
                </a:lnTo>
                <a:lnTo>
                  <a:pt x="235927" y="1976311"/>
                </a:lnTo>
                <a:lnTo>
                  <a:pt x="282715" y="1986759"/>
                </a:lnTo>
                <a:lnTo>
                  <a:pt x="331736" y="1990356"/>
                </a:lnTo>
                <a:lnTo>
                  <a:pt x="1658607" y="1990356"/>
                </a:lnTo>
                <a:lnTo>
                  <a:pt x="1707628" y="1986759"/>
                </a:lnTo>
                <a:lnTo>
                  <a:pt x="1754416" y="1976311"/>
                </a:lnTo>
                <a:lnTo>
                  <a:pt x="1798457" y="1959523"/>
                </a:lnTo>
                <a:lnTo>
                  <a:pt x="1839240" y="1936911"/>
                </a:lnTo>
                <a:lnTo>
                  <a:pt x="1876249" y="1908986"/>
                </a:lnTo>
                <a:lnTo>
                  <a:pt x="1908973" y="1876262"/>
                </a:lnTo>
                <a:lnTo>
                  <a:pt x="1936898" y="1839252"/>
                </a:lnTo>
                <a:lnTo>
                  <a:pt x="1959511" y="1798470"/>
                </a:lnTo>
                <a:lnTo>
                  <a:pt x="1976298" y="1754428"/>
                </a:lnTo>
                <a:lnTo>
                  <a:pt x="1986747" y="1707640"/>
                </a:lnTo>
                <a:lnTo>
                  <a:pt x="1990344" y="1658620"/>
                </a:lnTo>
                <a:lnTo>
                  <a:pt x="1990344" y="331736"/>
                </a:lnTo>
                <a:lnTo>
                  <a:pt x="1986747" y="282715"/>
                </a:lnTo>
                <a:lnTo>
                  <a:pt x="1976298" y="235927"/>
                </a:lnTo>
                <a:lnTo>
                  <a:pt x="1959511" y="191886"/>
                </a:lnTo>
                <a:lnTo>
                  <a:pt x="1936898" y="151103"/>
                </a:lnTo>
                <a:lnTo>
                  <a:pt x="1908973" y="114094"/>
                </a:lnTo>
                <a:lnTo>
                  <a:pt x="1876249" y="81370"/>
                </a:lnTo>
                <a:lnTo>
                  <a:pt x="1839240" y="53445"/>
                </a:lnTo>
                <a:lnTo>
                  <a:pt x="1798457" y="30832"/>
                </a:lnTo>
                <a:lnTo>
                  <a:pt x="1754416" y="14045"/>
                </a:lnTo>
                <a:lnTo>
                  <a:pt x="1707628" y="3596"/>
                </a:lnTo>
                <a:lnTo>
                  <a:pt x="165860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0217" y="4042409"/>
            <a:ext cx="1990725" cy="1990725"/>
          </a:xfrm>
          <a:custGeom>
            <a:avLst/>
            <a:gdLst/>
            <a:ahLst/>
            <a:cxnLst/>
            <a:rect l="l" t="t" r="r" b="b"/>
            <a:pathLst>
              <a:path w="1990725" h="1990725">
                <a:moveTo>
                  <a:pt x="0" y="331736"/>
                </a:moveTo>
                <a:lnTo>
                  <a:pt x="3596" y="282715"/>
                </a:lnTo>
                <a:lnTo>
                  <a:pt x="14045" y="235927"/>
                </a:lnTo>
                <a:lnTo>
                  <a:pt x="30832" y="191886"/>
                </a:lnTo>
                <a:lnTo>
                  <a:pt x="53445" y="151103"/>
                </a:lnTo>
                <a:lnTo>
                  <a:pt x="81370" y="114094"/>
                </a:lnTo>
                <a:lnTo>
                  <a:pt x="114094" y="81370"/>
                </a:lnTo>
                <a:lnTo>
                  <a:pt x="151103" y="53445"/>
                </a:lnTo>
                <a:lnTo>
                  <a:pt x="191886" y="30832"/>
                </a:lnTo>
                <a:lnTo>
                  <a:pt x="235927" y="14045"/>
                </a:lnTo>
                <a:lnTo>
                  <a:pt x="282715" y="3596"/>
                </a:lnTo>
                <a:lnTo>
                  <a:pt x="331736" y="0"/>
                </a:lnTo>
                <a:lnTo>
                  <a:pt x="1658607" y="0"/>
                </a:lnTo>
                <a:lnTo>
                  <a:pt x="1707628" y="3596"/>
                </a:lnTo>
                <a:lnTo>
                  <a:pt x="1754416" y="14045"/>
                </a:lnTo>
                <a:lnTo>
                  <a:pt x="1798457" y="30832"/>
                </a:lnTo>
                <a:lnTo>
                  <a:pt x="1839240" y="53445"/>
                </a:lnTo>
                <a:lnTo>
                  <a:pt x="1876249" y="81370"/>
                </a:lnTo>
                <a:lnTo>
                  <a:pt x="1908973" y="114094"/>
                </a:lnTo>
                <a:lnTo>
                  <a:pt x="1936898" y="151103"/>
                </a:lnTo>
                <a:lnTo>
                  <a:pt x="1959511" y="191886"/>
                </a:lnTo>
                <a:lnTo>
                  <a:pt x="1976298" y="235927"/>
                </a:lnTo>
                <a:lnTo>
                  <a:pt x="1986747" y="282715"/>
                </a:lnTo>
                <a:lnTo>
                  <a:pt x="1990344" y="331736"/>
                </a:lnTo>
                <a:lnTo>
                  <a:pt x="1990344" y="1658620"/>
                </a:lnTo>
                <a:lnTo>
                  <a:pt x="1986747" y="1707640"/>
                </a:lnTo>
                <a:lnTo>
                  <a:pt x="1976298" y="1754428"/>
                </a:lnTo>
                <a:lnTo>
                  <a:pt x="1959511" y="1798470"/>
                </a:lnTo>
                <a:lnTo>
                  <a:pt x="1936898" y="1839252"/>
                </a:lnTo>
                <a:lnTo>
                  <a:pt x="1908973" y="1876262"/>
                </a:lnTo>
                <a:lnTo>
                  <a:pt x="1876249" y="1908986"/>
                </a:lnTo>
                <a:lnTo>
                  <a:pt x="1839240" y="1936911"/>
                </a:lnTo>
                <a:lnTo>
                  <a:pt x="1798457" y="1959523"/>
                </a:lnTo>
                <a:lnTo>
                  <a:pt x="1754416" y="1976311"/>
                </a:lnTo>
                <a:lnTo>
                  <a:pt x="1707628" y="1986759"/>
                </a:lnTo>
                <a:lnTo>
                  <a:pt x="1658607" y="1990356"/>
                </a:lnTo>
                <a:lnTo>
                  <a:pt x="331736" y="1990356"/>
                </a:lnTo>
                <a:lnTo>
                  <a:pt x="282715" y="1986759"/>
                </a:lnTo>
                <a:lnTo>
                  <a:pt x="235927" y="1976311"/>
                </a:lnTo>
                <a:lnTo>
                  <a:pt x="191886" y="1959523"/>
                </a:lnTo>
                <a:lnTo>
                  <a:pt x="151103" y="1936911"/>
                </a:lnTo>
                <a:lnTo>
                  <a:pt x="114094" y="1908986"/>
                </a:lnTo>
                <a:lnTo>
                  <a:pt x="81370" y="1876262"/>
                </a:lnTo>
                <a:lnTo>
                  <a:pt x="53445" y="1839252"/>
                </a:lnTo>
                <a:lnTo>
                  <a:pt x="30832" y="1798470"/>
                </a:lnTo>
                <a:lnTo>
                  <a:pt x="14045" y="1754428"/>
                </a:lnTo>
                <a:lnTo>
                  <a:pt x="3596" y="1707640"/>
                </a:lnTo>
                <a:lnTo>
                  <a:pt x="0" y="1658620"/>
                </a:lnTo>
                <a:lnTo>
                  <a:pt x="0" y="33173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95901" y="4660849"/>
            <a:ext cx="125666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262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ts val="2620"/>
              </a:lnSpc>
            </a:pP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300" spc="110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ules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72961" y="4042409"/>
            <a:ext cx="1990725" cy="1990725"/>
          </a:xfrm>
          <a:custGeom>
            <a:avLst/>
            <a:gdLst/>
            <a:ahLst/>
            <a:cxnLst/>
            <a:rect l="l" t="t" r="r" b="b"/>
            <a:pathLst>
              <a:path w="1990725" h="1990725">
                <a:moveTo>
                  <a:pt x="1658607" y="0"/>
                </a:moveTo>
                <a:lnTo>
                  <a:pt x="331736" y="0"/>
                </a:lnTo>
                <a:lnTo>
                  <a:pt x="282715" y="3596"/>
                </a:lnTo>
                <a:lnTo>
                  <a:pt x="235927" y="14045"/>
                </a:lnTo>
                <a:lnTo>
                  <a:pt x="191886" y="30832"/>
                </a:lnTo>
                <a:lnTo>
                  <a:pt x="151103" y="53445"/>
                </a:lnTo>
                <a:lnTo>
                  <a:pt x="114094" y="81370"/>
                </a:lnTo>
                <a:lnTo>
                  <a:pt x="81370" y="114094"/>
                </a:lnTo>
                <a:lnTo>
                  <a:pt x="53445" y="151103"/>
                </a:lnTo>
                <a:lnTo>
                  <a:pt x="30832" y="191886"/>
                </a:lnTo>
                <a:lnTo>
                  <a:pt x="14045" y="235927"/>
                </a:lnTo>
                <a:lnTo>
                  <a:pt x="3596" y="282715"/>
                </a:lnTo>
                <a:lnTo>
                  <a:pt x="0" y="331736"/>
                </a:lnTo>
                <a:lnTo>
                  <a:pt x="0" y="1658620"/>
                </a:lnTo>
                <a:lnTo>
                  <a:pt x="3596" y="1707640"/>
                </a:lnTo>
                <a:lnTo>
                  <a:pt x="14045" y="1754428"/>
                </a:lnTo>
                <a:lnTo>
                  <a:pt x="30832" y="1798470"/>
                </a:lnTo>
                <a:lnTo>
                  <a:pt x="53445" y="1839252"/>
                </a:lnTo>
                <a:lnTo>
                  <a:pt x="81370" y="1876262"/>
                </a:lnTo>
                <a:lnTo>
                  <a:pt x="114094" y="1908986"/>
                </a:lnTo>
                <a:lnTo>
                  <a:pt x="151103" y="1936911"/>
                </a:lnTo>
                <a:lnTo>
                  <a:pt x="191886" y="1959523"/>
                </a:lnTo>
                <a:lnTo>
                  <a:pt x="235927" y="1976311"/>
                </a:lnTo>
                <a:lnTo>
                  <a:pt x="282715" y="1986759"/>
                </a:lnTo>
                <a:lnTo>
                  <a:pt x="331736" y="1990356"/>
                </a:lnTo>
                <a:lnTo>
                  <a:pt x="1658607" y="1990356"/>
                </a:lnTo>
                <a:lnTo>
                  <a:pt x="1707628" y="1986759"/>
                </a:lnTo>
                <a:lnTo>
                  <a:pt x="1754416" y="1976311"/>
                </a:lnTo>
                <a:lnTo>
                  <a:pt x="1798457" y="1959523"/>
                </a:lnTo>
                <a:lnTo>
                  <a:pt x="1839240" y="1936911"/>
                </a:lnTo>
                <a:lnTo>
                  <a:pt x="1876249" y="1908986"/>
                </a:lnTo>
                <a:lnTo>
                  <a:pt x="1908973" y="1876262"/>
                </a:lnTo>
                <a:lnTo>
                  <a:pt x="1936898" y="1839252"/>
                </a:lnTo>
                <a:lnTo>
                  <a:pt x="1959511" y="1798470"/>
                </a:lnTo>
                <a:lnTo>
                  <a:pt x="1976298" y="1754428"/>
                </a:lnTo>
                <a:lnTo>
                  <a:pt x="1986747" y="1707640"/>
                </a:lnTo>
                <a:lnTo>
                  <a:pt x="1990344" y="1658620"/>
                </a:lnTo>
                <a:lnTo>
                  <a:pt x="1990344" y="331736"/>
                </a:lnTo>
                <a:lnTo>
                  <a:pt x="1986747" y="282715"/>
                </a:lnTo>
                <a:lnTo>
                  <a:pt x="1976298" y="235927"/>
                </a:lnTo>
                <a:lnTo>
                  <a:pt x="1959511" y="191886"/>
                </a:lnTo>
                <a:lnTo>
                  <a:pt x="1936898" y="151103"/>
                </a:lnTo>
                <a:lnTo>
                  <a:pt x="1908973" y="114094"/>
                </a:lnTo>
                <a:lnTo>
                  <a:pt x="1876249" y="81370"/>
                </a:lnTo>
                <a:lnTo>
                  <a:pt x="1839240" y="53445"/>
                </a:lnTo>
                <a:lnTo>
                  <a:pt x="1798457" y="30832"/>
                </a:lnTo>
                <a:lnTo>
                  <a:pt x="1754416" y="14045"/>
                </a:lnTo>
                <a:lnTo>
                  <a:pt x="1707628" y="3596"/>
                </a:lnTo>
                <a:lnTo>
                  <a:pt x="1658607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2961" y="4042409"/>
            <a:ext cx="1990725" cy="1990725"/>
          </a:xfrm>
          <a:custGeom>
            <a:avLst/>
            <a:gdLst/>
            <a:ahLst/>
            <a:cxnLst/>
            <a:rect l="l" t="t" r="r" b="b"/>
            <a:pathLst>
              <a:path w="1990725" h="1990725">
                <a:moveTo>
                  <a:pt x="0" y="331736"/>
                </a:moveTo>
                <a:lnTo>
                  <a:pt x="3596" y="282715"/>
                </a:lnTo>
                <a:lnTo>
                  <a:pt x="14045" y="235927"/>
                </a:lnTo>
                <a:lnTo>
                  <a:pt x="30832" y="191886"/>
                </a:lnTo>
                <a:lnTo>
                  <a:pt x="53445" y="151103"/>
                </a:lnTo>
                <a:lnTo>
                  <a:pt x="81370" y="114094"/>
                </a:lnTo>
                <a:lnTo>
                  <a:pt x="114094" y="81370"/>
                </a:lnTo>
                <a:lnTo>
                  <a:pt x="151103" y="53445"/>
                </a:lnTo>
                <a:lnTo>
                  <a:pt x="191886" y="30832"/>
                </a:lnTo>
                <a:lnTo>
                  <a:pt x="235927" y="14045"/>
                </a:lnTo>
                <a:lnTo>
                  <a:pt x="282715" y="3596"/>
                </a:lnTo>
                <a:lnTo>
                  <a:pt x="331736" y="0"/>
                </a:lnTo>
                <a:lnTo>
                  <a:pt x="1658607" y="0"/>
                </a:lnTo>
                <a:lnTo>
                  <a:pt x="1707628" y="3596"/>
                </a:lnTo>
                <a:lnTo>
                  <a:pt x="1754416" y="14045"/>
                </a:lnTo>
                <a:lnTo>
                  <a:pt x="1798457" y="30832"/>
                </a:lnTo>
                <a:lnTo>
                  <a:pt x="1839240" y="53445"/>
                </a:lnTo>
                <a:lnTo>
                  <a:pt x="1876249" y="81370"/>
                </a:lnTo>
                <a:lnTo>
                  <a:pt x="1908973" y="114094"/>
                </a:lnTo>
                <a:lnTo>
                  <a:pt x="1936898" y="151103"/>
                </a:lnTo>
                <a:lnTo>
                  <a:pt x="1959511" y="191886"/>
                </a:lnTo>
                <a:lnTo>
                  <a:pt x="1976298" y="235927"/>
                </a:lnTo>
                <a:lnTo>
                  <a:pt x="1986747" y="282715"/>
                </a:lnTo>
                <a:lnTo>
                  <a:pt x="1990344" y="331736"/>
                </a:lnTo>
                <a:lnTo>
                  <a:pt x="1990344" y="1658620"/>
                </a:lnTo>
                <a:lnTo>
                  <a:pt x="1986747" y="1707640"/>
                </a:lnTo>
                <a:lnTo>
                  <a:pt x="1976298" y="1754428"/>
                </a:lnTo>
                <a:lnTo>
                  <a:pt x="1959511" y="1798470"/>
                </a:lnTo>
                <a:lnTo>
                  <a:pt x="1936898" y="1839252"/>
                </a:lnTo>
                <a:lnTo>
                  <a:pt x="1908973" y="1876262"/>
                </a:lnTo>
                <a:lnTo>
                  <a:pt x="1876249" y="1908986"/>
                </a:lnTo>
                <a:lnTo>
                  <a:pt x="1839240" y="1936911"/>
                </a:lnTo>
                <a:lnTo>
                  <a:pt x="1798457" y="1959523"/>
                </a:lnTo>
                <a:lnTo>
                  <a:pt x="1754416" y="1976311"/>
                </a:lnTo>
                <a:lnTo>
                  <a:pt x="1707628" y="1986759"/>
                </a:lnTo>
                <a:lnTo>
                  <a:pt x="1658607" y="1990356"/>
                </a:lnTo>
                <a:lnTo>
                  <a:pt x="331736" y="1990356"/>
                </a:lnTo>
                <a:lnTo>
                  <a:pt x="282715" y="1986759"/>
                </a:lnTo>
                <a:lnTo>
                  <a:pt x="235927" y="1976311"/>
                </a:lnTo>
                <a:lnTo>
                  <a:pt x="191886" y="1959523"/>
                </a:lnTo>
                <a:lnTo>
                  <a:pt x="151103" y="1936911"/>
                </a:lnTo>
                <a:lnTo>
                  <a:pt x="114094" y="1908986"/>
                </a:lnTo>
                <a:lnTo>
                  <a:pt x="81370" y="1876262"/>
                </a:lnTo>
                <a:lnTo>
                  <a:pt x="53445" y="1839252"/>
                </a:lnTo>
                <a:lnTo>
                  <a:pt x="30832" y="1798470"/>
                </a:lnTo>
                <a:lnTo>
                  <a:pt x="14045" y="1754428"/>
                </a:lnTo>
                <a:lnTo>
                  <a:pt x="3596" y="1707640"/>
                </a:lnTo>
                <a:lnTo>
                  <a:pt x="0" y="1658620"/>
                </a:lnTo>
                <a:lnTo>
                  <a:pt x="0" y="33173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39872" y="4660849"/>
            <a:ext cx="1256665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31750">
              <a:lnSpc>
                <a:spcPts val="2480"/>
              </a:lnSpc>
              <a:spcBef>
                <a:spcPts val="420"/>
              </a:spcBef>
            </a:pPr>
            <a:r>
              <a:rPr sz="2300" spc="35" dirty="0">
                <a:solidFill>
                  <a:srgbClr val="FFFFFF"/>
                </a:solidFill>
                <a:latin typeface="Verdana"/>
                <a:cs typeface="Verdana"/>
              </a:rPr>
              <a:t>Angular 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300" spc="110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ules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9904" y="821347"/>
            <a:ext cx="1869779" cy="648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27111" y="766900"/>
            <a:ext cx="2714875" cy="1077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738" y="519061"/>
            <a:ext cx="3796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ES </a:t>
            </a:r>
            <a:r>
              <a:rPr spc="-280" dirty="0"/>
              <a:t>2015</a:t>
            </a:r>
            <a:r>
              <a:rPr spc="-470" dirty="0"/>
              <a:t> </a:t>
            </a:r>
            <a:r>
              <a:rPr spc="5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491739"/>
            <a:ext cx="4015740" cy="137795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export class</a:t>
            </a:r>
            <a:r>
              <a:rPr sz="2000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Product{</a:t>
            </a:r>
            <a:endParaRPr sz="20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090927"/>
            <a:ext cx="1620520" cy="394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619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284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product.ts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111" y="2491739"/>
            <a:ext cx="4015740" cy="1377950"/>
          </a:xfrm>
          <a:prstGeom prst="rect">
            <a:avLst/>
          </a:prstGeom>
          <a:ln w="12192">
            <a:solidFill>
              <a:srgbClr val="A62E5C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182245" marR="318770">
              <a:lnSpc>
                <a:spcPct val="100000"/>
              </a:lnSpc>
              <a:spcBef>
                <a:spcPts val="1345"/>
              </a:spcBef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import </a:t>
            </a:r>
            <a:r>
              <a:rPr sz="2000" dirty="0">
                <a:solidFill>
                  <a:srgbClr val="3E3E3E"/>
                </a:solidFill>
                <a:latin typeface="Courier New"/>
                <a:cs typeface="Courier New"/>
              </a:rPr>
              <a:t>{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Product </a:t>
            </a:r>
            <a:r>
              <a:rPr sz="2000" dirty="0">
                <a:solidFill>
                  <a:srgbClr val="3E3E3E"/>
                </a:solidFill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from  './product'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3111" y="2090927"/>
            <a:ext cx="2164080" cy="40132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6194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84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product-list.ts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7" y="1141717"/>
            <a:ext cx="2618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>
                <a:solidFill>
                  <a:srgbClr val="2A9FBC"/>
                </a:solidFill>
                <a:latin typeface="Verdana"/>
                <a:cs typeface="Verdana"/>
              </a:rPr>
              <a:t>Expo</a:t>
            </a:r>
            <a:r>
              <a:rPr sz="6000" spc="-80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6000" spc="9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1849" y="1141717"/>
            <a:ext cx="26327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25" dirty="0">
                <a:solidFill>
                  <a:srgbClr val="A62E5C"/>
                </a:solidFill>
                <a:latin typeface="Verdana"/>
                <a:cs typeface="Verdana"/>
              </a:rPr>
              <a:t>I</a:t>
            </a:r>
            <a:r>
              <a:rPr sz="6000" spc="-530" dirty="0">
                <a:solidFill>
                  <a:srgbClr val="A62E5C"/>
                </a:solidFill>
                <a:latin typeface="Verdana"/>
                <a:cs typeface="Verdana"/>
              </a:rPr>
              <a:t>m</a:t>
            </a:r>
            <a:r>
              <a:rPr sz="6000" spc="280" dirty="0">
                <a:solidFill>
                  <a:srgbClr val="A62E5C"/>
                </a:solidFill>
                <a:latin typeface="Verdana"/>
                <a:cs typeface="Verdana"/>
              </a:rPr>
              <a:t>p</a:t>
            </a:r>
            <a:r>
              <a:rPr sz="6000" spc="105" dirty="0">
                <a:solidFill>
                  <a:srgbClr val="A62E5C"/>
                </a:solidFill>
                <a:latin typeface="Verdana"/>
                <a:cs typeface="Verdana"/>
              </a:rPr>
              <a:t>ort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4715255"/>
            <a:ext cx="4015740" cy="1377950"/>
          </a:xfrm>
          <a:custGeom>
            <a:avLst/>
            <a:gdLst/>
            <a:ahLst/>
            <a:cxnLst/>
            <a:rect l="l" t="t" r="r" b="b"/>
            <a:pathLst>
              <a:path w="4015740" h="1377950">
                <a:moveTo>
                  <a:pt x="0" y="0"/>
                </a:moveTo>
                <a:lnTo>
                  <a:pt x="4015740" y="0"/>
                </a:lnTo>
                <a:lnTo>
                  <a:pt x="4015740" y="1377696"/>
                </a:lnTo>
                <a:lnTo>
                  <a:pt x="0" y="137769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00" y="4715255"/>
            <a:ext cx="4015740" cy="137795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function Product()</a:t>
            </a:r>
            <a:r>
              <a:rPr sz="2000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E3E3E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4314444"/>
            <a:ext cx="1620520" cy="394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55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product.js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23032" y="3858767"/>
            <a:ext cx="864235" cy="1031875"/>
          </a:xfrm>
          <a:custGeom>
            <a:avLst/>
            <a:gdLst/>
            <a:ahLst/>
            <a:cxnLst/>
            <a:rect l="l" t="t" r="r" b="b"/>
            <a:pathLst>
              <a:path w="864235" h="1031875">
                <a:moveTo>
                  <a:pt x="864108" y="599693"/>
                </a:moveTo>
                <a:lnTo>
                  <a:pt x="0" y="599693"/>
                </a:lnTo>
                <a:lnTo>
                  <a:pt x="432053" y="1031747"/>
                </a:lnTo>
                <a:lnTo>
                  <a:pt x="864108" y="599693"/>
                </a:lnTo>
                <a:close/>
              </a:path>
              <a:path w="864235" h="1031875">
                <a:moveTo>
                  <a:pt x="648081" y="0"/>
                </a:moveTo>
                <a:lnTo>
                  <a:pt x="216026" y="0"/>
                </a:lnTo>
                <a:lnTo>
                  <a:pt x="216026" y="599693"/>
                </a:lnTo>
                <a:lnTo>
                  <a:pt x="648081" y="599693"/>
                </a:lnTo>
                <a:lnTo>
                  <a:pt x="64808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80104" y="3963187"/>
            <a:ext cx="2091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3600" spc="-135" dirty="0">
                <a:solidFill>
                  <a:srgbClr val="9BC850"/>
                </a:solidFill>
                <a:latin typeface="Verdana"/>
                <a:cs typeface="Verdana"/>
              </a:rPr>
              <a:t>r</a:t>
            </a:r>
            <a:r>
              <a:rPr sz="3600" spc="5" dirty="0">
                <a:solidFill>
                  <a:srgbClr val="9BC850"/>
                </a:solidFill>
                <a:latin typeface="Verdana"/>
                <a:cs typeface="Verdana"/>
              </a:rPr>
              <a:t>anspi</a:t>
            </a:r>
            <a:r>
              <a:rPr sz="3600" spc="40" dirty="0">
                <a:solidFill>
                  <a:srgbClr val="9BC850"/>
                </a:solidFill>
                <a:latin typeface="Verdana"/>
                <a:cs typeface="Verdana"/>
              </a:rPr>
              <a:t>l</a:t>
            </a:r>
            <a:r>
              <a:rPr sz="3600" spc="25" dirty="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648" y="2213610"/>
            <a:ext cx="563880" cy="835660"/>
          </a:xfrm>
          <a:custGeom>
            <a:avLst/>
            <a:gdLst/>
            <a:ahLst/>
            <a:cxnLst/>
            <a:rect l="l" t="t" r="r" b="b"/>
            <a:pathLst>
              <a:path w="563880" h="835660">
                <a:moveTo>
                  <a:pt x="563651" y="0"/>
                </a:moveTo>
                <a:lnTo>
                  <a:pt x="0" y="0"/>
                </a:lnTo>
                <a:lnTo>
                  <a:pt x="0" y="835482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7491" y="303005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0650" y="2637282"/>
            <a:ext cx="1147445" cy="419100"/>
          </a:xfrm>
          <a:custGeom>
            <a:avLst/>
            <a:gdLst/>
            <a:ahLst/>
            <a:cxnLst/>
            <a:rect l="l" t="t" r="r" b="b"/>
            <a:pathLst>
              <a:path w="1147445" h="419100">
                <a:moveTo>
                  <a:pt x="1147203" y="0"/>
                </a:moveTo>
                <a:lnTo>
                  <a:pt x="1147203" y="257124"/>
                </a:lnTo>
                <a:lnTo>
                  <a:pt x="0" y="257124"/>
                </a:lnTo>
                <a:lnTo>
                  <a:pt x="0" y="418998"/>
                </a:lnTo>
              </a:path>
            </a:pathLst>
          </a:custGeom>
          <a:ln w="38099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3500" y="303723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8522" y="1791461"/>
            <a:ext cx="2818130" cy="845819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Root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Angular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5279" y="3137916"/>
          <a:ext cx="2124075" cy="3031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4705"/>
              </a:tblGrid>
              <a:tr h="578485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636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7215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39996" y="519061"/>
            <a:ext cx="3824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Angular</a:t>
            </a:r>
            <a:r>
              <a:rPr spc="-265" dirty="0"/>
              <a:t> </a:t>
            </a:r>
            <a:r>
              <a:rPr spc="5" dirty="0"/>
              <a:t>Modules</a:t>
            </a:r>
          </a:p>
        </p:txBody>
      </p:sp>
      <p:sp>
        <p:nvSpPr>
          <p:cNvPr id="9" name="object 9"/>
          <p:cNvSpPr/>
          <p:nvPr/>
        </p:nvSpPr>
        <p:spPr>
          <a:xfrm>
            <a:off x="6159246" y="2637282"/>
            <a:ext cx="1371600" cy="419100"/>
          </a:xfrm>
          <a:custGeom>
            <a:avLst/>
            <a:gdLst/>
            <a:ahLst/>
            <a:cxnLst/>
            <a:rect l="l" t="t" r="r" b="b"/>
            <a:pathLst>
              <a:path w="1371600" h="419100">
                <a:moveTo>
                  <a:pt x="0" y="0"/>
                </a:moveTo>
                <a:lnTo>
                  <a:pt x="0" y="257124"/>
                </a:lnTo>
                <a:lnTo>
                  <a:pt x="1371600" y="257124"/>
                </a:lnTo>
                <a:lnTo>
                  <a:pt x="1371600" y="418998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73695" y="303723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87646" y="1791461"/>
            <a:ext cx="2743200" cy="845819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52400" marR="146050" indent="630555">
              <a:lnSpc>
                <a:spcPct val="100000"/>
              </a:lnSpc>
              <a:spcBef>
                <a:spcPts val="345"/>
              </a:spcBef>
            </a:pP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Feature 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Angular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77000" y="3137916"/>
          <a:ext cx="2122170" cy="3031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3435"/>
              </a:tblGrid>
              <a:tr h="57848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636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721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041647" y="2213610"/>
            <a:ext cx="746125" cy="0"/>
          </a:xfrm>
          <a:custGeom>
            <a:avLst/>
            <a:gdLst/>
            <a:ahLst/>
            <a:cxnLst/>
            <a:rect l="l" t="t" r="r" b="b"/>
            <a:pathLst>
              <a:path w="746125">
                <a:moveTo>
                  <a:pt x="7458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46397" y="21564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38409" y="2637282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998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81259" y="30372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76076" y="2213610"/>
            <a:ext cx="385445" cy="1226185"/>
          </a:xfrm>
          <a:custGeom>
            <a:avLst/>
            <a:gdLst/>
            <a:ahLst/>
            <a:cxnLst/>
            <a:rect l="l" t="t" r="r" b="b"/>
            <a:pathLst>
              <a:path w="385445" h="1226185">
                <a:moveTo>
                  <a:pt x="156336" y="0"/>
                </a:moveTo>
                <a:lnTo>
                  <a:pt x="384936" y="0"/>
                </a:lnTo>
                <a:lnTo>
                  <a:pt x="384936" y="1226146"/>
                </a:lnTo>
                <a:lnTo>
                  <a:pt x="0" y="1226146"/>
                </a:lnTo>
              </a:path>
            </a:pathLst>
          </a:custGeom>
          <a:ln w="38100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80826" y="338259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46057" y="1791461"/>
            <a:ext cx="2586355" cy="845819"/>
          </a:xfrm>
          <a:custGeom>
            <a:avLst/>
            <a:gdLst/>
            <a:ahLst/>
            <a:cxnLst/>
            <a:rect l="l" t="t" r="r" b="b"/>
            <a:pathLst>
              <a:path w="2586354" h="845819">
                <a:moveTo>
                  <a:pt x="0" y="0"/>
                </a:moveTo>
                <a:lnTo>
                  <a:pt x="2586228" y="0"/>
                </a:lnTo>
                <a:lnTo>
                  <a:pt x="2586228" y="845819"/>
                </a:lnTo>
                <a:lnTo>
                  <a:pt x="0" y="845819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46057" y="1791461"/>
            <a:ext cx="2586355" cy="845819"/>
          </a:xfrm>
          <a:prstGeom prst="rect">
            <a:avLst/>
          </a:prstGeom>
          <a:ln w="25907">
            <a:solidFill>
              <a:srgbClr val="791F4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25805" marR="722630" indent="28575">
              <a:lnSpc>
                <a:spcPct val="100000"/>
              </a:lnSpc>
              <a:spcBef>
                <a:spcPts val="34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Shared 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97518" y="3150870"/>
            <a:ext cx="2083435" cy="57912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2636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995"/>
              </a:spcBef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26083" y="221361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121886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30845" y="21564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9367" y="1737233"/>
            <a:ext cx="358203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387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ES</a:t>
            </a:r>
            <a:r>
              <a:rPr sz="2400" spc="-1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Modules</a:t>
            </a:r>
            <a:endParaRPr sz="2400">
              <a:latin typeface="Verdana"/>
              <a:cs typeface="Verdana"/>
            </a:endParaRPr>
          </a:p>
          <a:p>
            <a:pPr marL="12700" marR="5080" indent="1691639">
              <a:lnSpc>
                <a:spcPts val="2160"/>
              </a:lnSpc>
              <a:spcBef>
                <a:spcPts val="2415"/>
              </a:spcBef>
            </a:pPr>
            <a:r>
              <a:rPr sz="2000" spc="65" dirty="0">
                <a:solidFill>
                  <a:srgbClr val="3E3E3E"/>
                </a:solidFill>
                <a:latin typeface="Verdana"/>
                <a:cs typeface="Verdana"/>
              </a:rPr>
              <a:t>Code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files</a:t>
            </a:r>
            <a:r>
              <a:rPr sz="2000" spc="-3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that 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import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or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export</a:t>
            </a:r>
            <a:r>
              <a:rPr sz="2000" spc="-4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something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2953" y="3426654"/>
            <a:ext cx="2997200" cy="1336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Organize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our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code</a:t>
            </a:r>
            <a:r>
              <a:rPr sz="2000" spc="-4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files</a:t>
            </a:r>
            <a:endParaRPr sz="2000">
              <a:latin typeface="Verdana"/>
              <a:cs typeface="Verdana"/>
            </a:endParaRPr>
          </a:p>
          <a:p>
            <a:pPr marL="405765" marR="5080" indent="-44450">
              <a:lnSpc>
                <a:spcPct val="165000"/>
              </a:lnSpc>
            </a:pP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Modularize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our</a:t>
            </a:r>
            <a:r>
              <a:rPr sz="2000" spc="-3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code 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Promote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code</a:t>
            </a:r>
            <a:r>
              <a:rPr sz="2000" spc="-3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reuse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226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Angular</a:t>
            </a:r>
            <a:r>
              <a:rPr spc="-120" dirty="0"/>
              <a:t> </a:t>
            </a:r>
            <a:r>
              <a:rPr spc="35" dirty="0"/>
              <a:t>Modules</a:t>
            </a:r>
          </a:p>
          <a:p>
            <a:pPr marL="5364480">
              <a:lnSpc>
                <a:spcPts val="2280"/>
              </a:lnSpc>
              <a:spcBef>
                <a:spcPts val="2145"/>
              </a:spcBef>
            </a:pPr>
            <a:r>
              <a:rPr sz="2000" spc="65" dirty="0">
                <a:solidFill>
                  <a:srgbClr val="3E3E3E"/>
                </a:solidFill>
              </a:rPr>
              <a:t>Code </a:t>
            </a:r>
            <a:r>
              <a:rPr sz="2000" spc="15" dirty="0">
                <a:solidFill>
                  <a:srgbClr val="3E3E3E"/>
                </a:solidFill>
              </a:rPr>
              <a:t>files</a:t>
            </a:r>
            <a:r>
              <a:rPr sz="2000" spc="-295" dirty="0">
                <a:solidFill>
                  <a:srgbClr val="3E3E3E"/>
                </a:solidFill>
              </a:rPr>
              <a:t> </a:t>
            </a:r>
            <a:r>
              <a:rPr sz="2000" spc="-5" dirty="0">
                <a:solidFill>
                  <a:srgbClr val="3E3E3E"/>
                </a:solidFill>
              </a:rPr>
              <a:t>that</a:t>
            </a:r>
            <a:endParaRPr sz="2000"/>
          </a:p>
          <a:p>
            <a:pPr marL="5364480" marR="5080">
              <a:lnSpc>
                <a:spcPts val="2160"/>
              </a:lnSpc>
              <a:spcBef>
                <a:spcPts val="150"/>
              </a:spcBef>
            </a:pPr>
            <a:r>
              <a:rPr sz="2000" spc="20" dirty="0">
                <a:solidFill>
                  <a:srgbClr val="3E3E3E"/>
                </a:solidFill>
              </a:rPr>
              <a:t>organize</a:t>
            </a:r>
            <a:r>
              <a:rPr sz="2000" spc="-150" dirty="0">
                <a:solidFill>
                  <a:srgbClr val="3E3E3E"/>
                </a:solidFill>
              </a:rPr>
              <a:t> </a:t>
            </a:r>
            <a:r>
              <a:rPr sz="2000" spc="5" dirty="0">
                <a:solidFill>
                  <a:srgbClr val="3E3E3E"/>
                </a:solidFill>
              </a:rPr>
              <a:t>the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application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into</a:t>
            </a:r>
            <a:r>
              <a:rPr sz="2000" spc="-125" dirty="0">
                <a:solidFill>
                  <a:srgbClr val="3E3E3E"/>
                </a:solidFill>
              </a:rPr>
              <a:t> </a:t>
            </a:r>
            <a:r>
              <a:rPr sz="2000" spc="15" dirty="0">
                <a:solidFill>
                  <a:srgbClr val="3E3E3E"/>
                </a:solidFill>
              </a:rPr>
              <a:t>cohesive  </a:t>
            </a:r>
            <a:r>
              <a:rPr sz="2000" spc="40" dirty="0">
                <a:solidFill>
                  <a:srgbClr val="3E3E3E"/>
                </a:solidFill>
              </a:rPr>
              <a:t>blocks </a:t>
            </a:r>
            <a:r>
              <a:rPr sz="2000" spc="75" dirty="0">
                <a:solidFill>
                  <a:srgbClr val="3E3E3E"/>
                </a:solidFill>
              </a:rPr>
              <a:t>of</a:t>
            </a:r>
            <a:r>
              <a:rPr sz="2000" spc="-285" dirty="0">
                <a:solidFill>
                  <a:srgbClr val="3E3E3E"/>
                </a:solidFill>
              </a:rPr>
              <a:t> </a:t>
            </a:r>
            <a:r>
              <a:rPr sz="2000" spc="20" dirty="0">
                <a:solidFill>
                  <a:srgbClr val="3E3E3E"/>
                </a:solidFill>
              </a:rPr>
              <a:t>functionality</a:t>
            </a:r>
            <a:endParaRPr sz="2000"/>
          </a:p>
          <a:p>
            <a:pPr marL="5364480" marR="768350">
              <a:lnSpc>
                <a:spcPts val="3960"/>
              </a:lnSpc>
              <a:spcBef>
                <a:spcPts val="360"/>
              </a:spcBef>
            </a:pPr>
            <a:r>
              <a:rPr sz="2000" spc="25" dirty="0">
                <a:solidFill>
                  <a:srgbClr val="3E3E3E"/>
                </a:solidFill>
              </a:rPr>
              <a:t>Organize </a:t>
            </a:r>
            <a:r>
              <a:rPr sz="2000" spc="15" dirty="0">
                <a:solidFill>
                  <a:srgbClr val="3E3E3E"/>
                </a:solidFill>
              </a:rPr>
              <a:t>our </a:t>
            </a:r>
            <a:r>
              <a:rPr sz="2000" spc="35" dirty="0">
                <a:solidFill>
                  <a:srgbClr val="3E3E3E"/>
                </a:solidFill>
              </a:rPr>
              <a:t>application  </a:t>
            </a:r>
            <a:r>
              <a:rPr sz="2000" spc="25" dirty="0">
                <a:solidFill>
                  <a:srgbClr val="3E3E3E"/>
                </a:solidFill>
              </a:rPr>
              <a:t>Modularize </a:t>
            </a:r>
            <a:r>
              <a:rPr sz="2000" spc="15" dirty="0">
                <a:solidFill>
                  <a:srgbClr val="3E3E3E"/>
                </a:solidFill>
              </a:rPr>
              <a:t>our </a:t>
            </a:r>
            <a:r>
              <a:rPr sz="2000" spc="35" dirty="0">
                <a:solidFill>
                  <a:srgbClr val="3E3E3E"/>
                </a:solidFill>
              </a:rPr>
              <a:t>application  Promote application</a:t>
            </a:r>
            <a:r>
              <a:rPr sz="2000" spc="-330" dirty="0">
                <a:solidFill>
                  <a:srgbClr val="3E3E3E"/>
                </a:solidFill>
              </a:rPr>
              <a:t> </a:t>
            </a:r>
            <a:r>
              <a:rPr sz="2000" spc="15" dirty="0">
                <a:solidFill>
                  <a:srgbClr val="3E3E3E"/>
                </a:solidFill>
              </a:rPr>
              <a:t>boundaries</a:t>
            </a:r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0116" y="519061"/>
            <a:ext cx="190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M</a:t>
            </a:r>
            <a:r>
              <a:rPr spc="20" dirty="0"/>
              <a:t>odul</a:t>
            </a:r>
            <a:r>
              <a:rPr spc="-50" dirty="0"/>
              <a:t>e</a:t>
            </a:r>
            <a:r>
              <a:rPr spc="-90" dirty="0"/>
              <a:t>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8429" y="1558289"/>
            <a:ext cx="986028" cy="453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8429" y="1558289"/>
            <a:ext cx="986155" cy="4531360"/>
          </a:xfrm>
          <a:custGeom>
            <a:avLst/>
            <a:gdLst/>
            <a:ahLst/>
            <a:cxnLst/>
            <a:rect l="l" t="t" r="r" b="b"/>
            <a:pathLst>
              <a:path w="986154" h="4531360">
                <a:moveTo>
                  <a:pt x="0" y="164337"/>
                </a:moveTo>
                <a:lnTo>
                  <a:pt x="5870" y="120648"/>
                </a:lnTo>
                <a:lnTo>
                  <a:pt x="22438" y="81391"/>
                </a:lnTo>
                <a:lnTo>
                  <a:pt x="48136" y="48131"/>
                </a:lnTo>
                <a:lnTo>
                  <a:pt x="81396" y="22435"/>
                </a:lnTo>
                <a:lnTo>
                  <a:pt x="120652" y="5869"/>
                </a:lnTo>
                <a:lnTo>
                  <a:pt x="164338" y="0"/>
                </a:lnTo>
                <a:lnTo>
                  <a:pt x="821690" y="0"/>
                </a:lnTo>
                <a:lnTo>
                  <a:pt x="865375" y="5869"/>
                </a:lnTo>
                <a:lnTo>
                  <a:pt x="904631" y="22435"/>
                </a:lnTo>
                <a:lnTo>
                  <a:pt x="937891" y="48131"/>
                </a:lnTo>
                <a:lnTo>
                  <a:pt x="963589" y="81391"/>
                </a:lnTo>
                <a:lnTo>
                  <a:pt x="980157" y="120648"/>
                </a:lnTo>
                <a:lnTo>
                  <a:pt x="986028" y="164337"/>
                </a:lnTo>
                <a:lnTo>
                  <a:pt x="986028" y="4366501"/>
                </a:lnTo>
                <a:lnTo>
                  <a:pt x="980157" y="4410191"/>
                </a:lnTo>
                <a:lnTo>
                  <a:pt x="963589" y="4449451"/>
                </a:lnTo>
                <a:lnTo>
                  <a:pt x="937891" y="4482714"/>
                </a:lnTo>
                <a:lnTo>
                  <a:pt x="904631" y="4508412"/>
                </a:lnTo>
                <a:lnTo>
                  <a:pt x="865375" y="4524981"/>
                </a:lnTo>
                <a:lnTo>
                  <a:pt x="821690" y="4530852"/>
                </a:lnTo>
                <a:lnTo>
                  <a:pt x="164338" y="4530852"/>
                </a:lnTo>
                <a:lnTo>
                  <a:pt x="120652" y="4524981"/>
                </a:lnTo>
                <a:lnTo>
                  <a:pt x="81396" y="4508412"/>
                </a:lnTo>
                <a:lnTo>
                  <a:pt x="48136" y="4482714"/>
                </a:lnTo>
                <a:lnTo>
                  <a:pt x="22438" y="4449451"/>
                </a:lnTo>
                <a:lnTo>
                  <a:pt x="5870" y="4410191"/>
                </a:lnTo>
                <a:lnTo>
                  <a:pt x="0" y="4366501"/>
                </a:lnTo>
                <a:lnTo>
                  <a:pt x="0" y="164337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96164" y="626275"/>
            <a:ext cx="9880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0975">
              <a:lnSpc>
                <a:spcPct val="100000"/>
              </a:lnSpc>
              <a:spcBef>
                <a:spcPts val="95"/>
              </a:spcBef>
            </a:pPr>
            <a:r>
              <a:rPr sz="2800" b="1" spc="-400" dirty="0">
                <a:latin typeface="Arial"/>
                <a:cs typeface="Arial"/>
              </a:rPr>
              <a:t>Web  </a:t>
            </a:r>
            <a:r>
              <a:rPr sz="2800" b="1" spc="-130" dirty="0">
                <a:latin typeface="Arial"/>
                <a:cs typeface="Arial"/>
              </a:rPr>
              <a:t>S</a:t>
            </a:r>
            <a:r>
              <a:rPr sz="2800" b="1" spc="-165" dirty="0">
                <a:latin typeface="Arial"/>
                <a:cs typeface="Arial"/>
              </a:rPr>
              <a:t>e</a:t>
            </a:r>
            <a:r>
              <a:rPr sz="2800" b="1" spc="-120" dirty="0">
                <a:latin typeface="Arial"/>
                <a:cs typeface="Arial"/>
              </a:rPr>
              <a:t>r</a:t>
            </a:r>
            <a:r>
              <a:rPr sz="2800" b="1" spc="-459" dirty="0">
                <a:latin typeface="Arial"/>
                <a:cs typeface="Arial"/>
              </a:rPr>
              <a:t>v</a:t>
            </a:r>
            <a:r>
              <a:rPr sz="2800" b="1" spc="-140" dirty="0">
                <a:latin typeface="Arial"/>
                <a:cs typeface="Arial"/>
              </a:rPr>
              <a:t>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08185" y="1558289"/>
            <a:ext cx="986027" cy="4530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08185" y="1558289"/>
            <a:ext cx="986155" cy="4531360"/>
          </a:xfrm>
          <a:custGeom>
            <a:avLst/>
            <a:gdLst/>
            <a:ahLst/>
            <a:cxnLst/>
            <a:rect l="l" t="t" r="r" b="b"/>
            <a:pathLst>
              <a:path w="986154" h="4531360">
                <a:moveTo>
                  <a:pt x="0" y="164337"/>
                </a:moveTo>
                <a:lnTo>
                  <a:pt x="5870" y="120648"/>
                </a:lnTo>
                <a:lnTo>
                  <a:pt x="22438" y="81391"/>
                </a:lnTo>
                <a:lnTo>
                  <a:pt x="48136" y="48131"/>
                </a:lnTo>
                <a:lnTo>
                  <a:pt x="81396" y="22435"/>
                </a:lnTo>
                <a:lnTo>
                  <a:pt x="120652" y="5869"/>
                </a:lnTo>
                <a:lnTo>
                  <a:pt x="164338" y="0"/>
                </a:lnTo>
                <a:lnTo>
                  <a:pt x="821690" y="0"/>
                </a:lnTo>
                <a:lnTo>
                  <a:pt x="865375" y="5869"/>
                </a:lnTo>
                <a:lnTo>
                  <a:pt x="904631" y="22435"/>
                </a:lnTo>
                <a:lnTo>
                  <a:pt x="937891" y="48131"/>
                </a:lnTo>
                <a:lnTo>
                  <a:pt x="963589" y="81391"/>
                </a:lnTo>
                <a:lnTo>
                  <a:pt x="980157" y="120648"/>
                </a:lnTo>
                <a:lnTo>
                  <a:pt x="986028" y="164337"/>
                </a:lnTo>
                <a:lnTo>
                  <a:pt x="986028" y="4366501"/>
                </a:lnTo>
                <a:lnTo>
                  <a:pt x="980157" y="4410191"/>
                </a:lnTo>
                <a:lnTo>
                  <a:pt x="963589" y="4449451"/>
                </a:lnTo>
                <a:lnTo>
                  <a:pt x="937891" y="4482714"/>
                </a:lnTo>
                <a:lnTo>
                  <a:pt x="904631" y="4508412"/>
                </a:lnTo>
                <a:lnTo>
                  <a:pt x="865375" y="4524981"/>
                </a:lnTo>
                <a:lnTo>
                  <a:pt x="821690" y="4530852"/>
                </a:lnTo>
                <a:lnTo>
                  <a:pt x="164338" y="4530852"/>
                </a:lnTo>
                <a:lnTo>
                  <a:pt x="120652" y="4524981"/>
                </a:lnTo>
                <a:lnTo>
                  <a:pt x="81396" y="4508412"/>
                </a:lnTo>
                <a:lnTo>
                  <a:pt x="48136" y="4482714"/>
                </a:lnTo>
                <a:lnTo>
                  <a:pt x="22438" y="4449451"/>
                </a:lnTo>
                <a:lnTo>
                  <a:pt x="5870" y="4410191"/>
                </a:lnTo>
                <a:lnTo>
                  <a:pt x="0" y="4366501"/>
                </a:lnTo>
                <a:lnTo>
                  <a:pt x="0" y="164337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3757" y="1057160"/>
            <a:ext cx="1917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95" dirty="0">
                <a:solidFill>
                  <a:srgbClr val="3E3E3E"/>
                </a:solidFill>
                <a:latin typeface="Arial"/>
                <a:cs typeface="Arial"/>
              </a:rPr>
              <a:t>Web</a:t>
            </a:r>
            <a:r>
              <a:rPr sz="2800" b="1" spc="-3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3E3E3E"/>
                </a:solidFill>
                <a:latin typeface="Arial"/>
                <a:cs typeface="Arial"/>
              </a:rPr>
              <a:t>Browser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23869" y="292608"/>
            <a:ext cx="752090" cy="751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5748" y="294131"/>
            <a:ext cx="749804" cy="749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7572" y="308706"/>
            <a:ext cx="1202215" cy="732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72078" y="2686050"/>
            <a:ext cx="5392420" cy="42545"/>
          </a:xfrm>
          <a:custGeom>
            <a:avLst/>
            <a:gdLst/>
            <a:ahLst/>
            <a:cxnLst/>
            <a:rect l="l" t="t" r="r" b="b"/>
            <a:pathLst>
              <a:path w="5392420" h="42544">
                <a:moveTo>
                  <a:pt x="5391988" y="42240"/>
                </a:moveTo>
                <a:lnTo>
                  <a:pt x="0" y="0"/>
                </a:lnTo>
              </a:path>
            </a:pathLst>
          </a:custGeom>
          <a:ln w="38100">
            <a:solidFill>
              <a:srgbClr val="04040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9258" y="2660726"/>
            <a:ext cx="114935" cy="133350"/>
          </a:xfrm>
          <a:custGeom>
            <a:avLst/>
            <a:gdLst/>
            <a:ahLst/>
            <a:cxnLst/>
            <a:rect l="l" t="t" r="r" b="b"/>
            <a:pathLst>
              <a:path w="114934" h="133350">
                <a:moveTo>
                  <a:pt x="1041" y="0"/>
                </a:moveTo>
                <a:lnTo>
                  <a:pt x="114820" y="67564"/>
                </a:lnTo>
                <a:lnTo>
                  <a:pt x="0" y="133350"/>
                </a:lnTo>
              </a:path>
            </a:pathLst>
          </a:custGeom>
          <a:ln w="38100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95076" y="2261031"/>
            <a:ext cx="371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3E3E3E"/>
                </a:solidFill>
                <a:latin typeface="Verdana"/>
                <a:cs typeface="Verdana"/>
              </a:rPr>
              <a:t>URL 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r>
              <a:rPr sz="18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(www.mysite.com)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09796" y="3504438"/>
            <a:ext cx="5392420" cy="0"/>
          </a:xfrm>
          <a:custGeom>
            <a:avLst/>
            <a:gdLst/>
            <a:ahLst/>
            <a:cxnLst/>
            <a:rect l="l" t="t" r="r" b="b"/>
            <a:pathLst>
              <a:path w="5392420">
                <a:moveTo>
                  <a:pt x="539198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4040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796" y="3437763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114300" y="0"/>
                </a:moveTo>
                <a:lnTo>
                  <a:pt x="0" y="66675"/>
                </a:lnTo>
                <a:lnTo>
                  <a:pt x="114300" y="133350"/>
                </a:lnTo>
              </a:path>
            </a:pathLst>
          </a:custGeom>
          <a:ln w="38100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26559" y="3072333"/>
            <a:ext cx="1139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1800" spc="15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18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3E3E3E"/>
                </a:solidFill>
                <a:latin typeface="Verdana"/>
                <a:cs typeface="Verdana"/>
              </a:rPr>
              <a:t>nse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453878" y="2343150"/>
            <a:ext cx="1562100" cy="995680"/>
          </a:xfrm>
          <a:custGeom>
            <a:avLst/>
            <a:gdLst/>
            <a:ahLst/>
            <a:cxnLst/>
            <a:rect l="l" t="t" r="r" b="b"/>
            <a:pathLst>
              <a:path w="1562100" h="995679">
                <a:moveTo>
                  <a:pt x="1562100" y="0"/>
                </a:moveTo>
                <a:lnTo>
                  <a:pt x="312420" y="0"/>
                </a:lnTo>
                <a:lnTo>
                  <a:pt x="0" y="199034"/>
                </a:lnTo>
                <a:lnTo>
                  <a:pt x="0" y="995172"/>
                </a:lnTo>
                <a:lnTo>
                  <a:pt x="1562100" y="995172"/>
                </a:lnTo>
                <a:lnTo>
                  <a:pt x="15621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53878" y="2343150"/>
            <a:ext cx="1562100" cy="995680"/>
          </a:xfrm>
          <a:custGeom>
            <a:avLst/>
            <a:gdLst/>
            <a:ahLst/>
            <a:cxnLst/>
            <a:rect l="l" t="t" r="r" b="b"/>
            <a:pathLst>
              <a:path w="1562100" h="995679">
                <a:moveTo>
                  <a:pt x="0" y="199034"/>
                </a:moveTo>
                <a:lnTo>
                  <a:pt x="312420" y="0"/>
                </a:lnTo>
                <a:lnTo>
                  <a:pt x="1562100" y="0"/>
                </a:lnTo>
                <a:lnTo>
                  <a:pt x="1562100" y="995172"/>
                </a:lnTo>
                <a:lnTo>
                  <a:pt x="0" y="995172"/>
                </a:lnTo>
                <a:lnTo>
                  <a:pt x="0" y="199034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58284" y="345947"/>
            <a:ext cx="612648" cy="6385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06050" y="3577590"/>
            <a:ext cx="1590040" cy="995680"/>
          </a:xfrm>
          <a:custGeom>
            <a:avLst/>
            <a:gdLst/>
            <a:ahLst/>
            <a:cxnLst/>
            <a:rect l="l" t="t" r="r" b="b"/>
            <a:pathLst>
              <a:path w="1590040" h="995679">
                <a:moveTo>
                  <a:pt x="1589532" y="0"/>
                </a:moveTo>
                <a:lnTo>
                  <a:pt x="317906" y="0"/>
                </a:lnTo>
                <a:lnTo>
                  <a:pt x="0" y="199034"/>
                </a:lnTo>
                <a:lnTo>
                  <a:pt x="0" y="995172"/>
                </a:lnTo>
                <a:lnTo>
                  <a:pt x="1589532" y="995172"/>
                </a:lnTo>
                <a:lnTo>
                  <a:pt x="158953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06050" y="3577590"/>
            <a:ext cx="1590040" cy="995680"/>
          </a:xfrm>
          <a:custGeom>
            <a:avLst/>
            <a:gdLst/>
            <a:ahLst/>
            <a:cxnLst/>
            <a:rect l="l" t="t" r="r" b="b"/>
            <a:pathLst>
              <a:path w="1590040" h="995679">
                <a:moveTo>
                  <a:pt x="0" y="199034"/>
                </a:moveTo>
                <a:lnTo>
                  <a:pt x="317906" y="0"/>
                </a:lnTo>
                <a:lnTo>
                  <a:pt x="1589532" y="0"/>
                </a:lnTo>
                <a:lnTo>
                  <a:pt x="1589532" y="995172"/>
                </a:lnTo>
                <a:lnTo>
                  <a:pt x="0" y="995172"/>
                </a:lnTo>
                <a:lnTo>
                  <a:pt x="0" y="199034"/>
                </a:lnTo>
                <a:close/>
              </a:path>
            </a:pathLst>
          </a:custGeom>
          <a:ln w="25908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08742" y="3729990"/>
            <a:ext cx="1590040" cy="995680"/>
          </a:xfrm>
          <a:custGeom>
            <a:avLst/>
            <a:gdLst/>
            <a:ahLst/>
            <a:cxnLst/>
            <a:rect l="l" t="t" r="r" b="b"/>
            <a:pathLst>
              <a:path w="1590040" h="995679">
                <a:moveTo>
                  <a:pt x="1589532" y="0"/>
                </a:moveTo>
                <a:lnTo>
                  <a:pt x="317906" y="0"/>
                </a:lnTo>
                <a:lnTo>
                  <a:pt x="0" y="199034"/>
                </a:lnTo>
                <a:lnTo>
                  <a:pt x="0" y="995171"/>
                </a:lnTo>
                <a:lnTo>
                  <a:pt x="1589532" y="995171"/>
                </a:lnTo>
                <a:lnTo>
                  <a:pt x="158953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8742" y="3729990"/>
            <a:ext cx="1590040" cy="995680"/>
          </a:xfrm>
          <a:custGeom>
            <a:avLst/>
            <a:gdLst/>
            <a:ahLst/>
            <a:cxnLst/>
            <a:rect l="l" t="t" r="r" b="b"/>
            <a:pathLst>
              <a:path w="1590040" h="995679">
                <a:moveTo>
                  <a:pt x="0" y="199034"/>
                </a:moveTo>
                <a:lnTo>
                  <a:pt x="317906" y="0"/>
                </a:lnTo>
                <a:lnTo>
                  <a:pt x="1589532" y="0"/>
                </a:lnTo>
                <a:lnTo>
                  <a:pt x="1589532" y="995171"/>
                </a:lnTo>
                <a:lnTo>
                  <a:pt x="0" y="995171"/>
                </a:lnTo>
                <a:lnTo>
                  <a:pt x="0" y="199034"/>
                </a:lnTo>
                <a:close/>
              </a:path>
            </a:pathLst>
          </a:custGeom>
          <a:ln w="25908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711636" y="4133799"/>
            <a:ext cx="1181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b="1" spc="-2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2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22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b="1" spc="2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263378" y="2187701"/>
            <a:ext cx="1568450" cy="995680"/>
          </a:xfrm>
          <a:custGeom>
            <a:avLst/>
            <a:gdLst/>
            <a:ahLst/>
            <a:cxnLst/>
            <a:rect l="l" t="t" r="r" b="b"/>
            <a:pathLst>
              <a:path w="1568450" h="995680">
                <a:moveTo>
                  <a:pt x="1568196" y="0"/>
                </a:moveTo>
                <a:lnTo>
                  <a:pt x="313639" y="0"/>
                </a:lnTo>
                <a:lnTo>
                  <a:pt x="0" y="199034"/>
                </a:lnTo>
                <a:lnTo>
                  <a:pt x="0" y="995172"/>
                </a:lnTo>
                <a:lnTo>
                  <a:pt x="1568196" y="995172"/>
                </a:lnTo>
                <a:lnTo>
                  <a:pt x="1568196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63378" y="2187701"/>
            <a:ext cx="1568450" cy="995680"/>
          </a:xfrm>
          <a:custGeom>
            <a:avLst/>
            <a:gdLst/>
            <a:ahLst/>
            <a:cxnLst/>
            <a:rect l="l" t="t" r="r" b="b"/>
            <a:pathLst>
              <a:path w="1568450" h="995680">
                <a:moveTo>
                  <a:pt x="0" y="199034"/>
                </a:moveTo>
                <a:lnTo>
                  <a:pt x="313639" y="0"/>
                </a:lnTo>
                <a:lnTo>
                  <a:pt x="1568196" y="0"/>
                </a:lnTo>
                <a:lnTo>
                  <a:pt x="1568196" y="995172"/>
                </a:lnTo>
                <a:lnTo>
                  <a:pt x="0" y="995172"/>
                </a:lnTo>
                <a:lnTo>
                  <a:pt x="0" y="199034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58450" y="2346198"/>
            <a:ext cx="1568450" cy="995680"/>
          </a:xfrm>
          <a:custGeom>
            <a:avLst/>
            <a:gdLst/>
            <a:ahLst/>
            <a:cxnLst/>
            <a:rect l="l" t="t" r="r" b="b"/>
            <a:pathLst>
              <a:path w="1568450" h="995679">
                <a:moveTo>
                  <a:pt x="1568196" y="0"/>
                </a:moveTo>
                <a:lnTo>
                  <a:pt x="313639" y="0"/>
                </a:lnTo>
                <a:lnTo>
                  <a:pt x="0" y="199034"/>
                </a:lnTo>
                <a:lnTo>
                  <a:pt x="0" y="995172"/>
                </a:lnTo>
                <a:lnTo>
                  <a:pt x="1568196" y="995172"/>
                </a:lnTo>
                <a:lnTo>
                  <a:pt x="1568196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58450" y="2346198"/>
            <a:ext cx="1568450" cy="995680"/>
          </a:xfrm>
          <a:custGeom>
            <a:avLst/>
            <a:gdLst/>
            <a:ahLst/>
            <a:cxnLst/>
            <a:rect l="l" t="t" r="r" b="b"/>
            <a:pathLst>
              <a:path w="1568450" h="995679">
                <a:moveTo>
                  <a:pt x="0" y="199034"/>
                </a:moveTo>
                <a:lnTo>
                  <a:pt x="313639" y="0"/>
                </a:lnTo>
                <a:lnTo>
                  <a:pt x="1568196" y="0"/>
                </a:lnTo>
                <a:lnTo>
                  <a:pt x="1568196" y="995172"/>
                </a:lnTo>
                <a:lnTo>
                  <a:pt x="0" y="995172"/>
                </a:lnTo>
                <a:lnTo>
                  <a:pt x="0" y="199034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688688" y="2749867"/>
            <a:ext cx="1102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ndex.</a:t>
            </a:r>
            <a:r>
              <a:rPr sz="2000" b="1" spc="-2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b="1" spc="2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2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1" y="2224125"/>
            <a:ext cx="526732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Selecting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2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Language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Selecting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an</a:t>
            </a:r>
            <a:r>
              <a:rPr sz="2400" spc="-2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Editor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Setting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an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Angular</a:t>
            </a:r>
            <a:r>
              <a:rPr sz="2400" spc="-4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Application  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About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Modules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245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DADADA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245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245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1" y="2224125"/>
            <a:ext cx="526732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Selecting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2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Language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Selecting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an</a:t>
            </a:r>
            <a:r>
              <a:rPr sz="2400" spc="-2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Editor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Setting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an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Angular</a:t>
            </a:r>
            <a:r>
              <a:rPr sz="2400" spc="-4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Application  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About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Modules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Module 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rv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1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315794"/>
            <a:ext cx="522668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ECMAScript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(ES)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ES</a:t>
            </a:r>
            <a:r>
              <a:rPr sz="2400" spc="-2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ES</a:t>
            </a:r>
            <a:r>
              <a:rPr sz="2400" spc="-2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ES 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2015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(formerly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known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as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ES</a:t>
            </a:r>
            <a:r>
              <a:rPr sz="2400" spc="-5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6)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spc="55" dirty="0">
                <a:solidFill>
                  <a:srgbClr val="F05A28"/>
                </a:solidFill>
                <a:latin typeface="Trebuchet MS"/>
                <a:cs typeface="Trebuchet MS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Must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be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transpiled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2726" y="519061"/>
            <a:ext cx="779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JavaScript </a:t>
            </a:r>
            <a:r>
              <a:rPr spc="10" dirty="0"/>
              <a:t>Language</a:t>
            </a:r>
            <a:r>
              <a:rPr spc="-440" dirty="0"/>
              <a:t> </a:t>
            </a:r>
            <a:r>
              <a:rPr dirty="0"/>
              <a:t>Specification</a:t>
            </a:r>
          </a:p>
        </p:txBody>
      </p:sp>
      <p:sp>
        <p:nvSpPr>
          <p:cNvPr id="5" name="object 5"/>
          <p:cNvSpPr/>
          <p:nvPr/>
        </p:nvSpPr>
        <p:spPr>
          <a:xfrm>
            <a:off x="422148" y="1813560"/>
            <a:ext cx="3646932" cy="364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718" y="519061"/>
            <a:ext cx="487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Selecting </a:t>
            </a:r>
            <a:r>
              <a:rPr spc="-100" dirty="0"/>
              <a:t>a</a:t>
            </a:r>
            <a:r>
              <a:rPr spc="-434" dirty="0"/>
              <a:t> </a:t>
            </a:r>
            <a:r>
              <a:rPr spc="1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991" y="2095500"/>
            <a:ext cx="2463165" cy="8610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72085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1355"/>
              </a:spcBef>
            </a:pPr>
            <a:r>
              <a:rPr sz="2900" spc="-1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9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4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991" y="2956560"/>
            <a:ext cx="2463165" cy="2407920"/>
          </a:xfrm>
          <a:prstGeom prst="rect">
            <a:avLst/>
          </a:prstGeom>
          <a:solidFill>
            <a:srgbClr val="CDDFE7">
              <a:alpha val="90194"/>
            </a:srgbClr>
          </a:solidFill>
        </p:spPr>
        <p:txBody>
          <a:bodyPr vert="horz" wrap="square" lIns="0" tIns="107314" rIns="0" bIns="0" rtlCol="0">
            <a:spAutoFit/>
          </a:bodyPr>
          <a:lstStyle/>
          <a:p>
            <a:pPr marL="368935" marR="377825" indent="-228600">
              <a:lnSpc>
                <a:spcPts val="2590"/>
              </a:lnSpc>
              <a:spcBef>
                <a:spcPts val="844"/>
              </a:spcBef>
              <a:buChar char="•"/>
              <a:tabLst>
                <a:tab pos="369570" algn="l"/>
              </a:tabLst>
            </a:pP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Runs </a:t>
            </a: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400" spc="-3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the 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browser</a:t>
            </a:r>
            <a:endParaRPr sz="2400">
              <a:latin typeface="Verdana"/>
              <a:cs typeface="Verdana"/>
            </a:endParaRPr>
          </a:p>
          <a:p>
            <a:pPr marL="368935" marR="333375" indent="-228600">
              <a:lnSpc>
                <a:spcPts val="2590"/>
              </a:lnSpc>
              <a:spcBef>
                <a:spcPts val="434"/>
              </a:spcBef>
              <a:buChar char="•"/>
              <a:tabLst>
                <a:tab pos="369570" algn="l"/>
              </a:tabLst>
            </a:pPr>
            <a:r>
              <a:rPr sz="2400" spc="110" dirty="0">
                <a:solidFill>
                  <a:srgbClr val="3E3E3E"/>
                </a:solidFill>
                <a:latin typeface="Verdana"/>
                <a:cs typeface="Verdana"/>
              </a:rPr>
              <a:t>No</a:t>
            </a:r>
            <a:r>
              <a:rPr sz="2400" spc="-2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/>
                <a:cs typeface="Verdana"/>
              </a:rPr>
              <a:t>compile 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required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6244" y="2095500"/>
            <a:ext cx="2463165" cy="861060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172085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1355"/>
              </a:spcBef>
            </a:pPr>
            <a:r>
              <a:rPr sz="2900" spc="-1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9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140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6244" y="2956560"/>
            <a:ext cx="2463165" cy="2407920"/>
          </a:xfrm>
          <a:prstGeom prst="rect">
            <a:avLst/>
          </a:prstGeom>
          <a:solidFill>
            <a:srgbClr val="CECECE">
              <a:alpha val="90194"/>
            </a:srgbClr>
          </a:solidFill>
        </p:spPr>
        <p:txBody>
          <a:bodyPr vert="horz" wrap="square" lIns="0" tIns="107314" rIns="0" bIns="0" rtlCol="0">
            <a:spAutoFit/>
          </a:bodyPr>
          <a:lstStyle/>
          <a:p>
            <a:pPr marL="368300" marR="231775" indent="-228600">
              <a:lnSpc>
                <a:spcPts val="2590"/>
              </a:lnSpc>
              <a:spcBef>
                <a:spcPts val="844"/>
              </a:spcBef>
              <a:buChar char="•"/>
              <a:tabLst>
                <a:tab pos="368935" algn="l"/>
              </a:tabLst>
            </a:pPr>
            <a:r>
              <a:rPr sz="2400" spc="55" dirty="0">
                <a:solidFill>
                  <a:srgbClr val="3E3E3E"/>
                </a:solidFill>
                <a:latin typeface="Verdana"/>
                <a:cs typeface="Verdana"/>
              </a:rPr>
              <a:t>Lots </a:t>
            </a:r>
            <a:r>
              <a:rPr sz="2400" spc="85" dirty="0">
                <a:solidFill>
                  <a:srgbClr val="3E3E3E"/>
                </a:solidFill>
                <a:latin typeface="Verdana"/>
                <a:cs typeface="Verdana"/>
              </a:rPr>
              <a:t>of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new 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features  </a:t>
            </a:r>
            <a:r>
              <a:rPr sz="2400" spc="-45" dirty="0">
                <a:solidFill>
                  <a:srgbClr val="3E3E3E"/>
                </a:solidFill>
                <a:latin typeface="Verdana"/>
                <a:cs typeface="Verdana"/>
              </a:rPr>
              <a:t>(classes,</a:t>
            </a:r>
            <a:r>
              <a:rPr sz="24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let,  </a:t>
            </a:r>
            <a:r>
              <a:rPr sz="2400" spc="-70" dirty="0">
                <a:solidFill>
                  <a:srgbClr val="3E3E3E"/>
                </a:solidFill>
                <a:latin typeface="Verdana"/>
                <a:cs typeface="Verdana"/>
              </a:rPr>
              <a:t>arrow,</a:t>
            </a:r>
            <a:r>
              <a:rPr sz="24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etc.)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4496" y="2095500"/>
            <a:ext cx="2463165" cy="86106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7208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355"/>
              </a:spcBef>
            </a:pPr>
            <a:r>
              <a:rPr sz="2900" spc="25" dirty="0">
                <a:solidFill>
                  <a:srgbClr val="FFFFFF"/>
                </a:solidFill>
                <a:latin typeface="Verdana"/>
                <a:cs typeface="Verdana"/>
              </a:rPr>
              <a:t>TypeScript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4496" y="2956560"/>
            <a:ext cx="2463165" cy="2407920"/>
          </a:xfrm>
          <a:prstGeom prst="rect">
            <a:avLst/>
          </a:prstGeom>
          <a:solidFill>
            <a:srgbClr val="E1CDD2">
              <a:alpha val="90194"/>
            </a:srgbClr>
          </a:solidFill>
        </p:spPr>
        <p:txBody>
          <a:bodyPr vert="horz" wrap="square" lIns="0" tIns="107314" rIns="0" bIns="0" rtlCol="0">
            <a:spAutoFit/>
          </a:bodyPr>
          <a:lstStyle/>
          <a:p>
            <a:pPr marL="368300" marR="321310" indent="-228600">
              <a:lnSpc>
                <a:spcPts val="2590"/>
              </a:lnSpc>
              <a:spcBef>
                <a:spcPts val="844"/>
              </a:spcBef>
              <a:buChar char="•"/>
              <a:tabLst>
                <a:tab pos="368935" algn="l"/>
              </a:tabLst>
            </a:pP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Superset</a:t>
            </a:r>
            <a:r>
              <a:rPr sz="2400" spc="-2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/>
                <a:cs typeface="Verdana"/>
              </a:rPr>
              <a:t>of 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JavaScript</a:t>
            </a:r>
            <a:endParaRPr sz="2400">
              <a:latin typeface="Verdana"/>
              <a:cs typeface="Verdana"/>
            </a:endParaRPr>
          </a:p>
          <a:p>
            <a:pPr marL="368300" marR="1054735" indent="-228600">
              <a:lnSpc>
                <a:spcPts val="2590"/>
              </a:lnSpc>
              <a:spcBef>
                <a:spcPts val="434"/>
              </a:spcBef>
              <a:buChar char="•"/>
              <a:tabLst>
                <a:tab pos="368935" algn="l"/>
              </a:tabLst>
            </a:pP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400" spc="-4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400" spc="114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400" spc="30" dirty="0">
                <a:solidFill>
                  <a:srgbClr val="3E3E3E"/>
                </a:solidFill>
                <a:latin typeface="Verdana"/>
                <a:cs typeface="Verdana"/>
              </a:rPr>
              <a:t>ng 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typing</a:t>
            </a:r>
            <a:endParaRPr sz="2400">
              <a:latin typeface="Verdana"/>
              <a:cs typeface="Verdana"/>
            </a:endParaRPr>
          </a:p>
          <a:p>
            <a:pPr marL="368300" marR="611505" indent="-228600">
              <a:lnSpc>
                <a:spcPts val="2590"/>
              </a:lnSpc>
              <a:spcBef>
                <a:spcPts val="439"/>
              </a:spcBef>
              <a:buChar char="•"/>
              <a:tabLst>
                <a:tab pos="368935" algn="l"/>
              </a:tabLst>
            </a:pP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Great</a:t>
            </a:r>
            <a:r>
              <a:rPr sz="24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/>
                <a:cs typeface="Verdana"/>
              </a:rPr>
              <a:t>IDE  </a:t>
            </a:r>
            <a:r>
              <a:rPr sz="2400" spc="50" dirty="0">
                <a:solidFill>
                  <a:srgbClr val="3E3E3E"/>
                </a:solidFill>
                <a:latin typeface="Verdana"/>
                <a:cs typeface="Verdana"/>
              </a:rPr>
              <a:t>tooling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32747" y="2095500"/>
            <a:ext cx="2463165" cy="86106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z="2900" dirty="0">
                <a:solidFill>
                  <a:srgbClr val="FFFFFF"/>
                </a:solidFill>
                <a:latin typeface="Verdana"/>
                <a:cs typeface="Verdana"/>
              </a:rPr>
              <a:t>Dart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32747" y="2956560"/>
            <a:ext cx="2463165" cy="2407920"/>
          </a:xfrm>
          <a:prstGeom prst="rect">
            <a:avLst/>
          </a:prstGeom>
          <a:solidFill>
            <a:srgbClr val="DEEBD0">
              <a:alpha val="90194"/>
            </a:srgbClr>
          </a:solidFill>
        </p:spPr>
        <p:txBody>
          <a:bodyPr vert="horz" wrap="square" lIns="0" tIns="66040" rIns="0" bIns="0" rtlCol="0">
            <a:spAutoFit/>
          </a:bodyPr>
          <a:lstStyle/>
          <a:p>
            <a:pPr marL="368300" indent="-228600">
              <a:lnSpc>
                <a:spcPts val="2735"/>
              </a:lnSpc>
              <a:spcBef>
                <a:spcPts val="520"/>
              </a:spcBef>
              <a:buChar char="•"/>
              <a:tabLst>
                <a:tab pos="368935" algn="l"/>
              </a:tabLst>
            </a:pPr>
            <a:r>
              <a:rPr sz="2400" spc="110" dirty="0">
                <a:solidFill>
                  <a:srgbClr val="3E3E3E"/>
                </a:solidFill>
                <a:latin typeface="Verdana"/>
                <a:cs typeface="Verdana"/>
              </a:rPr>
              <a:t>No</a:t>
            </a:r>
            <a:endParaRPr sz="2400">
              <a:latin typeface="Verdana"/>
              <a:cs typeface="Verdana"/>
            </a:endParaRPr>
          </a:p>
          <a:p>
            <a:pPr marL="368300">
              <a:lnSpc>
                <a:spcPts val="2735"/>
              </a:lnSpc>
            </a:pP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JavaScript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018614"/>
            <a:ext cx="627697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Open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source</a:t>
            </a:r>
            <a:r>
              <a:rPr sz="2400" spc="-3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language</a:t>
            </a:r>
            <a:endParaRPr sz="2400">
              <a:latin typeface="Verdana"/>
              <a:cs typeface="Verdana"/>
            </a:endParaRPr>
          </a:p>
          <a:p>
            <a:pPr marL="12700" marR="1730375">
              <a:lnSpc>
                <a:spcPct val="162500"/>
              </a:lnSpc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Superset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JavaScript 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Transpiles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plain</a:t>
            </a:r>
            <a:r>
              <a:rPr sz="2400" spc="-5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JavaScript 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Strongly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typed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spc="55" dirty="0">
                <a:solidFill>
                  <a:srgbClr val="F05A28"/>
                </a:solidFill>
                <a:latin typeface="Trebuchet MS"/>
                <a:cs typeface="Trebuchet MS"/>
              </a:rPr>
              <a:t>-	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TypeScript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type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definition</a:t>
            </a:r>
            <a:r>
              <a:rPr sz="2400" spc="-6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files 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(*.d.ts)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Class-based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object-orientation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3380" y="519061"/>
            <a:ext cx="4538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 </a:t>
            </a:r>
            <a:r>
              <a:rPr spc="-315" dirty="0"/>
              <a:t>Is</a:t>
            </a:r>
            <a:r>
              <a:rPr spc="-500" dirty="0"/>
              <a:t> </a:t>
            </a:r>
            <a:r>
              <a:rPr spc="-25" dirty="0"/>
              <a:t>TypeScript?</a:t>
            </a:r>
          </a:p>
        </p:txBody>
      </p:sp>
      <p:sp>
        <p:nvSpPr>
          <p:cNvPr id="5" name="object 5"/>
          <p:cNvSpPr/>
          <p:nvPr/>
        </p:nvSpPr>
        <p:spPr>
          <a:xfrm>
            <a:off x="611236" y="2633472"/>
            <a:ext cx="3393722" cy="1207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184611"/>
            <a:ext cx="5763895" cy="27857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TypeScript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Playground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615"/>
              </a:spcBef>
            </a:pPr>
            <a:r>
              <a:rPr sz="2000" spc="-15" dirty="0">
                <a:solidFill>
                  <a:srgbClr val="F05A28"/>
                </a:solidFill>
                <a:latin typeface="Verdana"/>
                <a:cs typeface="Verdana"/>
                <a:hlinkClick r:id="rId2"/>
              </a:rPr>
              <a:t>http://www.typescriptlang.org/Playground/</a:t>
            </a:r>
            <a:endParaRPr sz="2000">
              <a:latin typeface="Verdana"/>
              <a:cs typeface="Verdana"/>
            </a:endParaRPr>
          </a:p>
          <a:p>
            <a:pPr marL="251460" marR="1205865" indent="-239395">
              <a:lnSpc>
                <a:spcPct val="120800"/>
              </a:lnSpc>
              <a:spcBef>
                <a:spcPts val="118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Pluralsight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Courses 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"TypeScript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Fundamentals" 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"AngularJS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3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TypeScript"  "Using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ES6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43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TypeScript"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263" y="1813560"/>
            <a:ext cx="3314700" cy="3645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3486" y="519061"/>
            <a:ext cx="325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Learning</a:t>
            </a:r>
            <a:r>
              <a:rPr spc="-285" dirty="0"/>
              <a:t> </a:t>
            </a:r>
            <a:r>
              <a:rPr spc="-5" dirty="0"/>
              <a:t>More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688" y="519061"/>
            <a:ext cx="4180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TypeScript</a:t>
            </a:r>
            <a:r>
              <a:rPr spc="-280" dirty="0"/>
              <a:t> </a:t>
            </a:r>
            <a:r>
              <a:rPr spc="5" dirty="0"/>
              <a:t>Editors</a:t>
            </a:r>
          </a:p>
        </p:txBody>
      </p:sp>
      <p:sp>
        <p:nvSpPr>
          <p:cNvPr id="3" name="object 3"/>
          <p:cNvSpPr/>
          <p:nvPr/>
        </p:nvSpPr>
        <p:spPr>
          <a:xfrm>
            <a:off x="1044635" y="1385366"/>
            <a:ext cx="1054735" cy="5017135"/>
          </a:xfrm>
          <a:custGeom>
            <a:avLst/>
            <a:gdLst/>
            <a:ahLst/>
            <a:cxnLst/>
            <a:rect l="l" t="t" r="r" b="b"/>
            <a:pathLst>
              <a:path w="1054735" h="5017135">
                <a:moveTo>
                  <a:pt x="15252" y="0"/>
                </a:moveTo>
                <a:lnTo>
                  <a:pt x="49324" y="34516"/>
                </a:lnTo>
                <a:lnTo>
                  <a:pt x="82828" y="69379"/>
                </a:lnTo>
                <a:lnTo>
                  <a:pt x="115765" y="104584"/>
                </a:lnTo>
                <a:lnTo>
                  <a:pt x="148133" y="140124"/>
                </a:lnTo>
                <a:lnTo>
                  <a:pt x="179934" y="175993"/>
                </a:lnTo>
                <a:lnTo>
                  <a:pt x="211167" y="212186"/>
                </a:lnTo>
                <a:lnTo>
                  <a:pt x="241833" y="248696"/>
                </a:lnTo>
                <a:lnTo>
                  <a:pt x="271930" y="285519"/>
                </a:lnTo>
                <a:lnTo>
                  <a:pt x="301460" y="322647"/>
                </a:lnTo>
                <a:lnTo>
                  <a:pt x="330422" y="360076"/>
                </a:lnTo>
                <a:lnTo>
                  <a:pt x="358816" y="397800"/>
                </a:lnTo>
                <a:lnTo>
                  <a:pt x="386643" y="435812"/>
                </a:lnTo>
                <a:lnTo>
                  <a:pt x="413901" y="474107"/>
                </a:lnTo>
                <a:lnTo>
                  <a:pt x="440592" y="512679"/>
                </a:lnTo>
                <a:lnTo>
                  <a:pt x="466715" y="551522"/>
                </a:lnTo>
                <a:lnTo>
                  <a:pt x="492271" y="590630"/>
                </a:lnTo>
                <a:lnTo>
                  <a:pt x="517258" y="629998"/>
                </a:lnTo>
                <a:lnTo>
                  <a:pt x="541678" y="669620"/>
                </a:lnTo>
                <a:lnTo>
                  <a:pt x="565530" y="709489"/>
                </a:lnTo>
                <a:lnTo>
                  <a:pt x="588814" y="749601"/>
                </a:lnTo>
                <a:lnTo>
                  <a:pt x="611531" y="789948"/>
                </a:lnTo>
                <a:lnTo>
                  <a:pt x="633680" y="830526"/>
                </a:lnTo>
                <a:lnTo>
                  <a:pt x="655260" y="871328"/>
                </a:lnTo>
                <a:lnTo>
                  <a:pt x="676274" y="912349"/>
                </a:lnTo>
                <a:lnTo>
                  <a:pt x="696719" y="953583"/>
                </a:lnTo>
                <a:lnTo>
                  <a:pt x="716597" y="995024"/>
                </a:lnTo>
                <a:lnTo>
                  <a:pt x="735906" y="1036667"/>
                </a:lnTo>
                <a:lnTo>
                  <a:pt x="754648" y="1078504"/>
                </a:lnTo>
                <a:lnTo>
                  <a:pt x="772823" y="1120531"/>
                </a:lnTo>
                <a:lnTo>
                  <a:pt x="790429" y="1162742"/>
                </a:lnTo>
                <a:lnTo>
                  <a:pt x="807468" y="1205130"/>
                </a:lnTo>
                <a:lnTo>
                  <a:pt x="823939" y="1247691"/>
                </a:lnTo>
                <a:lnTo>
                  <a:pt x="839842" y="1290418"/>
                </a:lnTo>
                <a:lnTo>
                  <a:pt x="855177" y="1333305"/>
                </a:lnTo>
                <a:lnTo>
                  <a:pt x="869944" y="1376347"/>
                </a:lnTo>
                <a:lnTo>
                  <a:pt x="884144" y="1419538"/>
                </a:lnTo>
                <a:lnTo>
                  <a:pt x="897776" y="1462871"/>
                </a:lnTo>
                <a:lnTo>
                  <a:pt x="910840" y="1506342"/>
                </a:lnTo>
                <a:lnTo>
                  <a:pt x="923337" y="1549943"/>
                </a:lnTo>
                <a:lnTo>
                  <a:pt x="935265" y="1593670"/>
                </a:lnTo>
                <a:lnTo>
                  <a:pt x="946626" y="1637517"/>
                </a:lnTo>
                <a:lnTo>
                  <a:pt x="957419" y="1681478"/>
                </a:lnTo>
                <a:lnTo>
                  <a:pt x="967644" y="1725546"/>
                </a:lnTo>
                <a:lnTo>
                  <a:pt x="977301" y="1769716"/>
                </a:lnTo>
                <a:lnTo>
                  <a:pt x="986391" y="1813983"/>
                </a:lnTo>
                <a:lnTo>
                  <a:pt x="994913" y="1858340"/>
                </a:lnTo>
                <a:lnTo>
                  <a:pt x="1002867" y="1902782"/>
                </a:lnTo>
                <a:lnTo>
                  <a:pt x="1010253" y="1947302"/>
                </a:lnTo>
                <a:lnTo>
                  <a:pt x="1017071" y="1991896"/>
                </a:lnTo>
                <a:lnTo>
                  <a:pt x="1023322" y="2036556"/>
                </a:lnTo>
                <a:lnTo>
                  <a:pt x="1029005" y="2081278"/>
                </a:lnTo>
                <a:lnTo>
                  <a:pt x="1034120" y="2126055"/>
                </a:lnTo>
                <a:lnTo>
                  <a:pt x="1038667" y="2170882"/>
                </a:lnTo>
                <a:lnTo>
                  <a:pt x="1042647" y="2215753"/>
                </a:lnTo>
                <a:lnTo>
                  <a:pt x="1046058" y="2260661"/>
                </a:lnTo>
                <a:lnTo>
                  <a:pt x="1048902" y="2305602"/>
                </a:lnTo>
                <a:lnTo>
                  <a:pt x="1051178" y="2350569"/>
                </a:lnTo>
                <a:lnTo>
                  <a:pt x="1052886" y="2395557"/>
                </a:lnTo>
                <a:lnTo>
                  <a:pt x="1054027" y="2440559"/>
                </a:lnTo>
                <a:lnTo>
                  <a:pt x="1054599" y="2485570"/>
                </a:lnTo>
                <a:lnTo>
                  <a:pt x="1054604" y="2530583"/>
                </a:lnTo>
                <a:lnTo>
                  <a:pt x="1054041" y="2575594"/>
                </a:lnTo>
                <a:lnTo>
                  <a:pt x="1052910" y="2620597"/>
                </a:lnTo>
                <a:lnTo>
                  <a:pt x="1051212" y="2665585"/>
                </a:lnTo>
                <a:lnTo>
                  <a:pt x="1048945" y="2710552"/>
                </a:lnTo>
                <a:lnTo>
                  <a:pt x="1046111" y="2755493"/>
                </a:lnTo>
                <a:lnTo>
                  <a:pt x="1042709" y="2800403"/>
                </a:lnTo>
                <a:lnTo>
                  <a:pt x="1038739" y="2845274"/>
                </a:lnTo>
                <a:lnTo>
                  <a:pt x="1034201" y="2890102"/>
                </a:lnTo>
                <a:lnTo>
                  <a:pt x="1029096" y="2934880"/>
                </a:lnTo>
                <a:lnTo>
                  <a:pt x="1023423" y="2979603"/>
                </a:lnTo>
                <a:lnTo>
                  <a:pt x="1017182" y="3024265"/>
                </a:lnTo>
                <a:lnTo>
                  <a:pt x="1010373" y="3068860"/>
                </a:lnTo>
                <a:lnTo>
                  <a:pt x="1002996" y="3113382"/>
                </a:lnTo>
                <a:lnTo>
                  <a:pt x="995051" y="3157825"/>
                </a:lnTo>
                <a:lnTo>
                  <a:pt x="986539" y="3202184"/>
                </a:lnTo>
                <a:lnTo>
                  <a:pt x="977459" y="3246453"/>
                </a:lnTo>
                <a:lnTo>
                  <a:pt x="967811" y="3290625"/>
                </a:lnTo>
                <a:lnTo>
                  <a:pt x="957595" y="3334696"/>
                </a:lnTo>
                <a:lnTo>
                  <a:pt x="946812" y="3378659"/>
                </a:lnTo>
                <a:lnTo>
                  <a:pt x="935460" y="3422508"/>
                </a:lnTo>
                <a:lnTo>
                  <a:pt x="923541" y="3466237"/>
                </a:lnTo>
                <a:lnTo>
                  <a:pt x="911054" y="3509842"/>
                </a:lnTo>
                <a:lnTo>
                  <a:pt x="897999" y="3553315"/>
                </a:lnTo>
                <a:lnTo>
                  <a:pt x="884376" y="3596651"/>
                </a:lnTo>
                <a:lnTo>
                  <a:pt x="870186" y="3639845"/>
                </a:lnTo>
                <a:lnTo>
                  <a:pt x="855427" y="3682890"/>
                </a:lnTo>
                <a:lnTo>
                  <a:pt x="840101" y="3725780"/>
                </a:lnTo>
                <a:lnTo>
                  <a:pt x="824207" y="3768510"/>
                </a:lnTo>
                <a:lnTo>
                  <a:pt x="807745" y="3811075"/>
                </a:lnTo>
                <a:lnTo>
                  <a:pt x="790716" y="3853467"/>
                </a:lnTo>
                <a:lnTo>
                  <a:pt x="773118" y="3895681"/>
                </a:lnTo>
                <a:lnTo>
                  <a:pt x="754953" y="3937712"/>
                </a:lnTo>
                <a:lnTo>
                  <a:pt x="736220" y="3979554"/>
                </a:lnTo>
                <a:lnTo>
                  <a:pt x="716919" y="4021200"/>
                </a:lnTo>
                <a:lnTo>
                  <a:pt x="697050" y="4062645"/>
                </a:lnTo>
                <a:lnTo>
                  <a:pt x="676614" y="4103883"/>
                </a:lnTo>
                <a:lnTo>
                  <a:pt x="655609" y="4144909"/>
                </a:lnTo>
                <a:lnTo>
                  <a:pt x="634037" y="4185716"/>
                </a:lnTo>
                <a:lnTo>
                  <a:pt x="611897" y="4226298"/>
                </a:lnTo>
                <a:lnTo>
                  <a:pt x="589189" y="4266651"/>
                </a:lnTo>
                <a:lnTo>
                  <a:pt x="565913" y="4306767"/>
                </a:lnTo>
                <a:lnTo>
                  <a:pt x="542070" y="4346641"/>
                </a:lnTo>
                <a:lnTo>
                  <a:pt x="517658" y="4386268"/>
                </a:lnTo>
                <a:lnTo>
                  <a:pt x="492679" y="4425641"/>
                </a:lnTo>
                <a:lnTo>
                  <a:pt x="467132" y="4464755"/>
                </a:lnTo>
                <a:lnTo>
                  <a:pt x="441017" y="4503603"/>
                </a:lnTo>
                <a:lnTo>
                  <a:pt x="414334" y="4542181"/>
                </a:lnTo>
                <a:lnTo>
                  <a:pt x="387084" y="4580482"/>
                </a:lnTo>
                <a:lnTo>
                  <a:pt x="359265" y="4618500"/>
                </a:lnTo>
                <a:lnTo>
                  <a:pt x="330879" y="4656229"/>
                </a:lnTo>
                <a:lnTo>
                  <a:pt x="301925" y="4693664"/>
                </a:lnTo>
                <a:lnTo>
                  <a:pt x="272403" y="4730799"/>
                </a:lnTo>
                <a:lnTo>
                  <a:pt x="242313" y="4767628"/>
                </a:lnTo>
                <a:lnTo>
                  <a:pt x="211656" y="4804145"/>
                </a:lnTo>
                <a:lnTo>
                  <a:pt x="180430" y="4840345"/>
                </a:lnTo>
                <a:lnTo>
                  <a:pt x="148637" y="4876220"/>
                </a:lnTo>
                <a:lnTo>
                  <a:pt x="116276" y="4911767"/>
                </a:lnTo>
                <a:lnTo>
                  <a:pt x="83347" y="4946978"/>
                </a:lnTo>
                <a:lnTo>
                  <a:pt x="49850" y="4981849"/>
                </a:lnTo>
                <a:lnTo>
                  <a:pt x="15786" y="5016373"/>
                </a:lnTo>
                <a:lnTo>
                  <a:pt x="15252" y="5016919"/>
                </a:lnTo>
                <a:lnTo>
                  <a:pt x="0" y="5001666"/>
                </a:lnTo>
                <a:lnTo>
                  <a:pt x="33864" y="4967360"/>
                </a:lnTo>
                <a:lnTo>
                  <a:pt x="67165" y="4932708"/>
                </a:lnTo>
                <a:lnTo>
                  <a:pt x="99901" y="4897718"/>
                </a:lnTo>
                <a:lnTo>
                  <a:pt x="132073" y="4862395"/>
                </a:lnTo>
                <a:lnTo>
                  <a:pt x="163681" y="4826744"/>
                </a:lnTo>
                <a:lnTo>
                  <a:pt x="194724" y="4790772"/>
                </a:lnTo>
                <a:lnTo>
                  <a:pt x="225203" y="4754483"/>
                </a:lnTo>
                <a:lnTo>
                  <a:pt x="255118" y="4717885"/>
                </a:lnTo>
                <a:lnTo>
                  <a:pt x="284468" y="4680982"/>
                </a:lnTo>
                <a:lnTo>
                  <a:pt x="313254" y="4643781"/>
                </a:lnTo>
                <a:lnTo>
                  <a:pt x="341476" y="4606287"/>
                </a:lnTo>
                <a:lnTo>
                  <a:pt x="369133" y="4568506"/>
                </a:lnTo>
                <a:lnTo>
                  <a:pt x="396226" y="4530444"/>
                </a:lnTo>
                <a:lnTo>
                  <a:pt x="422755" y="4492107"/>
                </a:lnTo>
                <a:lnTo>
                  <a:pt x="448719" y="4453500"/>
                </a:lnTo>
                <a:lnTo>
                  <a:pt x="474119" y="4414630"/>
                </a:lnTo>
                <a:lnTo>
                  <a:pt x="498955" y="4375502"/>
                </a:lnTo>
                <a:lnTo>
                  <a:pt x="523227" y="4336121"/>
                </a:lnTo>
                <a:lnTo>
                  <a:pt x="546934" y="4296494"/>
                </a:lnTo>
                <a:lnTo>
                  <a:pt x="570077" y="4256627"/>
                </a:lnTo>
                <a:lnTo>
                  <a:pt x="592655" y="4216525"/>
                </a:lnTo>
                <a:lnTo>
                  <a:pt x="614669" y="4176194"/>
                </a:lnTo>
                <a:lnTo>
                  <a:pt x="636119" y="4135640"/>
                </a:lnTo>
                <a:lnTo>
                  <a:pt x="657004" y="4094868"/>
                </a:lnTo>
                <a:lnTo>
                  <a:pt x="677326" y="4053885"/>
                </a:lnTo>
                <a:lnTo>
                  <a:pt x="697082" y="4012696"/>
                </a:lnTo>
                <a:lnTo>
                  <a:pt x="716275" y="3971308"/>
                </a:lnTo>
                <a:lnTo>
                  <a:pt x="734903" y="3929725"/>
                </a:lnTo>
                <a:lnTo>
                  <a:pt x="752967" y="3887953"/>
                </a:lnTo>
                <a:lnTo>
                  <a:pt x="770466" y="3845999"/>
                </a:lnTo>
                <a:lnTo>
                  <a:pt x="787402" y="3803868"/>
                </a:lnTo>
                <a:lnTo>
                  <a:pt x="803772" y="3761567"/>
                </a:lnTo>
                <a:lnTo>
                  <a:pt x="819579" y="3719100"/>
                </a:lnTo>
                <a:lnTo>
                  <a:pt x="834821" y="3676473"/>
                </a:lnTo>
                <a:lnTo>
                  <a:pt x="849499" y="3633693"/>
                </a:lnTo>
                <a:lnTo>
                  <a:pt x="863612" y="3590765"/>
                </a:lnTo>
                <a:lnTo>
                  <a:pt x="877161" y="3547696"/>
                </a:lnTo>
                <a:lnTo>
                  <a:pt x="890146" y="3504490"/>
                </a:lnTo>
                <a:lnTo>
                  <a:pt x="902567" y="3461153"/>
                </a:lnTo>
                <a:lnTo>
                  <a:pt x="914423" y="3417692"/>
                </a:lnTo>
                <a:lnTo>
                  <a:pt x="925715" y="3374112"/>
                </a:lnTo>
                <a:lnTo>
                  <a:pt x="936442" y="3330419"/>
                </a:lnTo>
                <a:lnTo>
                  <a:pt x="946605" y="3286618"/>
                </a:lnTo>
                <a:lnTo>
                  <a:pt x="956204" y="3242717"/>
                </a:lnTo>
                <a:lnTo>
                  <a:pt x="965238" y="3198719"/>
                </a:lnTo>
                <a:lnTo>
                  <a:pt x="973708" y="3154632"/>
                </a:lnTo>
                <a:lnTo>
                  <a:pt x="981614" y="3110460"/>
                </a:lnTo>
                <a:lnTo>
                  <a:pt x="988956" y="3066211"/>
                </a:lnTo>
                <a:lnTo>
                  <a:pt x="995733" y="3021888"/>
                </a:lnTo>
                <a:lnTo>
                  <a:pt x="1001945" y="2977499"/>
                </a:lnTo>
                <a:lnTo>
                  <a:pt x="1007594" y="2933050"/>
                </a:lnTo>
                <a:lnTo>
                  <a:pt x="1012678" y="2888545"/>
                </a:lnTo>
                <a:lnTo>
                  <a:pt x="1017197" y="2843990"/>
                </a:lnTo>
                <a:lnTo>
                  <a:pt x="1021153" y="2799393"/>
                </a:lnTo>
                <a:lnTo>
                  <a:pt x="1024544" y="2754757"/>
                </a:lnTo>
                <a:lnTo>
                  <a:pt x="1027370" y="2710090"/>
                </a:lnTo>
                <a:lnTo>
                  <a:pt x="1029633" y="2665396"/>
                </a:lnTo>
                <a:lnTo>
                  <a:pt x="1031331" y="2620682"/>
                </a:lnTo>
                <a:lnTo>
                  <a:pt x="1032464" y="2575954"/>
                </a:lnTo>
                <a:lnTo>
                  <a:pt x="1033033" y="2531216"/>
                </a:lnTo>
                <a:lnTo>
                  <a:pt x="1033038" y="2486476"/>
                </a:lnTo>
                <a:lnTo>
                  <a:pt x="1032479" y="2441739"/>
                </a:lnTo>
                <a:lnTo>
                  <a:pt x="1031355" y="2397010"/>
                </a:lnTo>
                <a:lnTo>
                  <a:pt x="1029667" y="2352296"/>
                </a:lnTo>
                <a:lnTo>
                  <a:pt x="1027414" y="2307602"/>
                </a:lnTo>
                <a:lnTo>
                  <a:pt x="1024597" y="2262934"/>
                </a:lnTo>
                <a:lnTo>
                  <a:pt x="1021216" y="2218298"/>
                </a:lnTo>
                <a:lnTo>
                  <a:pt x="1017271" y="2173699"/>
                </a:lnTo>
                <a:lnTo>
                  <a:pt x="1012761" y="2129144"/>
                </a:lnTo>
                <a:lnTo>
                  <a:pt x="1007686" y="2084638"/>
                </a:lnTo>
                <a:lnTo>
                  <a:pt x="1002048" y="2040187"/>
                </a:lnTo>
                <a:lnTo>
                  <a:pt x="995845" y="1995796"/>
                </a:lnTo>
                <a:lnTo>
                  <a:pt x="989077" y="1951473"/>
                </a:lnTo>
                <a:lnTo>
                  <a:pt x="981746" y="1907221"/>
                </a:lnTo>
                <a:lnTo>
                  <a:pt x="973849" y="1863048"/>
                </a:lnTo>
                <a:lnTo>
                  <a:pt x="965389" y="1818959"/>
                </a:lnTo>
                <a:lnTo>
                  <a:pt x="956364" y="1774959"/>
                </a:lnTo>
                <a:lnTo>
                  <a:pt x="946775" y="1731055"/>
                </a:lnTo>
                <a:lnTo>
                  <a:pt x="936621" y="1687253"/>
                </a:lnTo>
                <a:lnTo>
                  <a:pt x="925903" y="1643557"/>
                </a:lnTo>
                <a:lnTo>
                  <a:pt x="914621" y="1599975"/>
                </a:lnTo>
                <a:lnTo>
                  <a:pt x="902775" y="1556511"/>
                </a:lnTo>
                <a:lnTo>
                  <a:pt x="890364" y="1513172"/>
                </a:lnTo>
                <a:lnTo>
                  <a:pt x="877388" y="1469963"/>
                </a:lnTo>
                <a:lnTo>
                  <a:pt x="863848" y="1426890"/>
                </a:lnTo>
                <a:lnTo>
                  <a:pt x="849744" y="1383959"/>
                </a:lnTo>
                <a:lnTo>
                  <a:pt x="835076" y="1341176"/>
                </a:lnTo>
                <a:lnTo>
                  <a:pt x="819843" y="1298546"/>
                </a:lnTo>
                <a:lnTo>
                  <a:pt x="804046" y="1256075"/>
                </a:lnTo>
                <a:lnTo>
                  <a:pt x="787684" y="1213770"/>
                </a:lnTo>
                <a:lnTo>
                  <a:pt x="770758" y="1171636"/>
                </a:lnTo>
                <a:lnTo>
                  <a:pt x="753268" y="1129678"/>
                </a:lnTo>
                <a:lnTo>
                  <a:pt x="735213" y="1087902"/>
                </a:lnTo>
                <a:lnTo>
                  <a:pt x="716594" y="1046315"/>
                </a:lnTo>
                <a:lnTo>
                  <a:pt x="697411" y="1004922"/>
                </a:lnTo>
                <a:lnTo>
                  <a:pt x="677663" y="963729"/>
                </a:lnTo>
                <a:lnTo>
                  <a:pt x="657351" y="922741"/>
                </a:lnTo>
                <a:lnTo>
                  <a:pt x="636474" y="881965"/>
                </a:lnTo>
                <a:lnTo>
                  <a:pt x="615034" y="841406"/>
                </a:lnTo>
                <a:lnTo>
                  <a:pt x="593028" y="801070"/>
                </a:lnTo>
                <a:lnTo>
                  <a:pt x="570459" y="760963"/>
                </a:lnTo>
                <a:lnTo>
                  <a:pt x="547325" y="721091"/>
                </a:lnTo>
                <a:lnTo>
                  <a:pt x="523626" y="681459"/>
                </a:lnTo>
                <a:lnTo>
                  <a:pt x="499363" y="642073"/>
                </a:lnTo>
                <a:lnTo>
                  <a:pt x="474536" y="602939"/>
                </a:lnTo>
                <a:lnTo>
                  <a:pt x="449145" y="564063"/>
                </a:lnTo>
                <a:lnTo>
                  <a:pt x="423189" y="525451"/>
                </a:lnTo>
                <a:lnTo>
                  <a:pt x="396668" y="487108"/>
                </a:lnTo>
                <a:lnTo>
                  <a:pt x="369584" y="449040"/>
                </a:lnTo>
                <a:lnTo>
                  <a:pt x="341935" y="411253"/>
                </a:lnTo>
                <a:lnTo>
                  <a:pt x="313721" y="373753"/>
                </a:lnTo>
                <a:lnTo>
                  <a:pt x="284943" y="336545"/>
                </a:lnTo>
                <a:lnTo>
                  <a:pt x="255601" y="299636"/>
                </a:lnTo>
                <a:lnTo>
                  <a:pt x="225695" y="263031"/>
                </a:lnTo>
                <a:lnTo>
                  <a:pt x="195224" y="226736"/>
                </a:lnTo>
                <a:lnTo>
                  <a:pt x="164188" y="190756"/>
                </a:lnTo>
                <a:lnTo>
                  <a:pt x="132588" y="155099"/>
                </a:lnTo>
                <a:lnTo>
                  <a:pt x="100424" y="119768"/>
                </a:lnTo>
                <a:lnTo>
                  <a:pt x="67696" y="84771"/>
                </a:lnTo>
                <a:lnTo>
                  <a:pt x="34403" y="50112"/>
                </a:lnTo>
                <a:lnTo>
                  <a:pt x="546" y="15798"/>
                </a:lnTo>
                <a:lnTo>
                  <a:pt x="368" y="15621"/>
                </a:lnTo>
                <a:lnTo>
                  <a:pt x="190" y="15430"/>
                </a:lnTo>
                <a:lnTo>
                  <a:pt x="0" y="15252"/>
                </a:lnTo>
                <a:lnTo>
                  <a:pt x="15252" y="0"/>
                </a:lnTo>
                <a:close/>
              </a:path>
            </a:pathLst>
          </a:custGeom>
          <a:ln w="25908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7602" y="1535430"/>
            <a:ext cx="8990330" cy="554990"/>
          </a:xfrm>
          <a:custGeom>
            <a:avLst/>
            <a:gdLst/>
            <a:ahLst/>
            <a:cxnLst/>
            <a:rect l="l" t="t" r="r" b="b"/>
            <a:pathLst>
              <a:path w="8990330" h="554989">
                <a:moveTo>
                  <a:pt x="0" y="0"/>
                </a:moveTo>
                <a:lnTo>
                  <a:pt x="8990076" y="0"/>
                </a:lnTo>
                <a:lnTo>
                  <a:pt x="8990076" y="554736"/>
                </a:lnTo>
                <a:lnTo>
                  <a:pt x="0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7602" y="1535430"/>
            <a:ext cx="8990330" cy="554990"/>
          </a:xfrm>
          <a:custGeom>
            <a:avLst/>
            <a:gdLst/>
            <a:ahLst/>
            <a:cxnLst/>
            <a:rect l="l" t="t" r="r" b="b"/>
            <a:pathLst>
              <a:path w="8990330" h="554989">
                <a:moveTo>
                  <a:pt x="0" y="0"/>
                </a:moveTo>
                <a:lnTo>
                  <a:pt x="8990076" y="0"/>
                </a:lnTo>
                <a:lnTo>
                  <a:pt x="8990076" y="554736"/>
                </a:lnTo>
                <a:lnTo>
                  <a:pt x="0" y="5547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0130" y="1466850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19">
                <a:moveTo>
                  <a:pt x="346710" y="0"/>
                </a:moveTo>
                <a:lnTo>
                  <a:pt x="299664" y="3165"/>
                </a:lnTo>
                <a:lnTo>
                  <a:pt x="254542" y="12385"/>
                </a:lnTo>
                <a:lnTo>
                  <a:pt x="211756" y="27246"/>
                </a:lnTo>
                <a:lnTo>
                  <a:pt x="171720" y="47337"/>
                </a:lnTo>
                <a:lnTo>
                  <a:pt x="134847" y="72242"/>
                </a:lnTo>
                <a:lnTo>
                  <a:pt x="101550" y="101550"/>
                </a:lnTo>
                <a:lnTo>
                  <a:pt x="72242" y="134847"/>
                </a:lnTo>
                <a:lnTo>
                  <a:pt x="47337" y="171720"/>
                </a:lnTo>
                <a:lnTo>
                  <a:pt x="27246" y="211756"/>
                </a:lnTo>
                <a:lnTo>
                  <a:pt x="12385" y="254542"/>
                </a:lnTo>
                <a:lnTo>
                  <a:pt x="3165" y="299664"/>
                </a:lnTo>
                <a:lnTo>
                  <a:pt x="0" y="346710"/>
                </a:lnTo>
                <a:lnTo>
                  <a:pt x="3165" y="393755"/>
                </a:lnTo>
                <a:lnTo>
                  <a:pt x="12385" y="438877"/>
                </a:lnTo>
                <a:lnTo>
                  <a:pt x="27246" y="481663"/>
                </a:lnTo>
                <a:lnTo>
                  <a:pt x="47337" y="521699"/>
                </a:lnTo>
                <a:lnTo>
                  <a:pt x="72242" y="558572"/>
                </a:lnTo>
                <a:lnTo>
                  <a:pt x="101550" y="591869"/>
                </a:lnTo>
                <a:lnTo>
                  <a:pt x="134847" y="621177"/>
                </a:lnTo>
                <a:lnTo>
                  <a:pt x="171720" y="646082"/>
                </a:lnTo>
                <a:lnTo>
                  <a:pt x="211756" y="666173"/>
                </a:lnTo>
                <a:lnTo>
                  <a:pt x="254542" y="681034"/>
                </a:lnTo>
                <a:lnTo>
                  <a:pt x="299664" y="690254"/>
                </a:lnTo>
                <a:lnTo>
                  <a:pt x="346710" y="693420"/>
                </a:lnTo>
                <a:lnTo>
                  <a:pt x="393755" y="690254"/>
                </a:lnTo>
                <a:lnTo>
                  <a:pt x="438877" y="681034"/>
                </a:lnTo>
                <a:lnTo>
                  <a:pt x="481663" y="666173"/>
                </a:lnTo>
                <a:lnTo>
                  <a:pt x="521699" y="646082"/>
                </a:lnTo>
                <a:lnTo>
                  <a:pt x="558572" y="621177"/>
                </a:lnTo>
                <a:lnTo>
                  <a:pt x="591869" y="591869"/>
                </a:lnTo>
                <a:lnTo>
                  <a:pt x="621177" y="558572"/>
                </a:lnTo>
                <a:lnTo>
                  <a:pt x="646082" y="521699"/>
                </a:lnTo>
                <a:lnTo>
                  <a:pt x="666173" y="481663"/>
                </a:lnTo>
                <a:lnTo>
                  <a:pt x="681034" y="438877"/>
                </a:lnTo>
                <a:lnTo>
                  <a:pt x="690254" y="393755"/>
                </a:lnTo>
                <a:lnTo>
                  <a:pt x="693420" y="346710"/>
                </a:lnTo>
                <a:lnTo>
                  <a:pt x="690254" y="299664"/>
                </a:lnTo>
                <a:lnTo>
                  <a:pt x="681034" y="254542"/>
                </a:lnTo>
                <a:lnTo>
                  <a:pt x="666173" y="211756"/>
                </a:lnTo>
                <a:lnTo>
                  <a:pt x="646082" y="171720"/>
                </a:lnTo>
                <a:lnTo>
                  <a:pt x="621177" y="134847"/>
                </a:lnTo>
                <a:lnTo>
                  <a:pt x="591869" y="101550"/>
                </a:lnTo>
                <a:lnTo>
                  <a:pt x="558572" y="72242"/>
                </a:lnTo>
                <a:lnTo>
                  <a:pt x="521699" y="47337"/>
                </a:lnTo>
                <a:lnTo>
                  <a:pt x="481663" y="27246"/>
                </a:lnTo>
                <a:lnTo>
                  <a:pt x="438877" y="12385"/>
                </a:lnTo>
                <a:lnTo>
                  <a:pt x="393755" y="3165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0130" y="1466850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19">
                <a:moveTo>
                  <a:pt x="0" y="346710"/>
                </a:moveTo>
                <a:lnTo>
                  <a:pt x="3165" y="299664"/>
                </a:lnTo>
                <a:lnTo>
                  <a:pt x="12385" y="254542"/>
                </a:lnTo>
                <a:lnTo>
                  <a:pt x="27246" y="211756"/>
                </a:lnTo>
                <a:lnTo>
                  <a:pt x="47337" y="171720"/>
                </a:lnTo>
                <a:lnTo>
                  <a:pt x="72242" y="134847"/>
                </a:lnTo>
                <a:lnTo>
                  <a:pt x="101550" y="101550"/>
                </a:lnTo>
                <a:lnTo>
                  <a:pt x="134847" y="72242"/>
                </a:lnTo>
                <a:lnTo>
                  <a:pt x="171720" y="47337"/>
                </a:lnTo>
                <a:lnTo>
                  <a:pt x="211756" y="27246"/>
                </a:lnTo>
                <a:lnTo>
                  <a:pt x="254542" y="12385"/>
                </a:lnTo>
                <a:lnTo>
                  <a:pt x="299664" y="3165"/>
                </a:lnTo>
                <a:lnTo>
                  <a:pt x="346710" y="0"/>
                </a:lnTo>
                <a:lnTo>
                  <a:pt x="393755" y="3165"/>
                </a:lnTo>
                <a:lnTo>
                  <a:pt x="438877" y="12385"/>
                </a:lnTo>
                <a:lnTo>
                  <a:pt x="481663" y="27246"/>
                </a:lnTo>
                <a:lnTo>
                  <a:pt x="521699" y="47337"/>
                </a:lnTo>
                <a:lnTo>
                  <a:pt x="558572" y="72242"/>
                </a:lnTo>
                <a:lnTo>
                  <a:pt x="591869" y="101550"/>
                </a:lnTo>
                <a:lnTo>
                  <a:pt x="621177" y="134847"/>
                </a:lnTo>
                <a:lnTo>
                  <a:pt x="646082" y="171720"/>
                </a:lnTo>
                <a:lnTo>
                  <a:pt x="666173" y="211756"/>
                </a:lnTo>
                <a:lnTo>
                  <a:pt x="681034" y="254542"/>
                </a:lnTo>
                <a:lnTo>
                  <a:pt x="690254" y="299664"/>
                </a:lnTo>
                <a:lnTo>
                  <a:pt x="693420" y="346710"/>
                </a:lnTo>
                <a:lnTo>
                  <a:pt x="690254" y="393755"/>
                </a:lnTo>
                <a:lnTo>
                  <a:pt x="681034" y="438877"/>
                </a:lnTo>
                <a:lnTo>
                  <a:pt x="666173" y="481663"/>
                </a:lnTo>
                <a:lnTo>
                  <a:pt x="646082" y="521699"/>
                </a:lnTo>
                <a:lnTo>
                  <a:pt x="621177" y="558572"/>
                </a:lnTo>
                <a:lnTo>
                  <a:pt x="591869" y="591869"/>
                </a:lnTo>
                <a:lnTo>
                  <a:pt x="558572" y="621177"/>
                </a:lnTo>
                <a:lnTo>
                  <a:pt x="521699" y="646082"/>
                </a:lnTo>
                <a:lnTo>
                  <a:pt x="481663" y="666173"/>
                </a:lnTo>
                <a:lnTo>
                  <a:pt x="438877" y="681034"/>
                </a:lnTo>
                <a:lnTo>
                  <a:pt x="393755" y="690254"/>
                </a:lnTo>
                <a:lnTo>
                  <a:pt x="346710" y="693420"/>
                </a:lnTo>
                <a:lnTo>
                  <a:pt x="299664" y="690254"/>
                </a:lnTo>
                <a:lnTo>
                  <a:pt x="254542" y="681034"/>
                </a:lnTo>
                <a:lnTo>
                  <a:pt x="211756" y="666173"/>
                </a:lnTo>
                <a:lnTo>
                  <a:pt x="171720" y="646082"/>
                </a:lnTo>
                <a:lnTo>
                  <a:pt x="134847" y="621177"/>
                </a:lnTo>
                <a:lnTo>
                  <a:pt x="101550" y="591869"/>
                </a:lnTo>
                <a:lnTo>
                  <a:pt x="72242" y="558572"/>
                </a:lnTo>
                <a:lnTo>
                  <a:pt x="47337" y="521699"/>
                </a:lnTo>
                <a:lnTo>
                  <a:pt x="27246" y="481663"/>
                </a:lnTo>
                <a:lnTo>
                  <a:pt x="12385" y="438877"/>
                </a:lnTo>
                <a:lnTo>
                  <a:pt x="3165" y="393755"/>
                </a:lnTo>
                <a:lnTo>
                  <a:pt x="0" y="346710"/>
                </a:lnTo>
                <a:close/>
              </a:path>
            </a:pathLst>
          </a:custGeom>
          <a:ln w="25908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3277" y="2367533"/>
            <a:ext cx="8534400" cy="554990"/>
          </a:xfrm>
          <a:custGeom>
            <a:avLst/>
            <a:gdLst/>
            <a:ahLst/>
            <a:cxnLst/>
            <a:rect l="l" t="t" r="r" b="b"/>
            <a:pathLst>
              <a:path w="8534400" h="554989">
                <a:moveTo>
                  <a:pt x="0" y="0"/>
                </a:moveTo>
                <a:lnTo>
                  <a:pt x="8534400" y="0"/>
                </a:lnTo>
                <a:lnTo>
                  <a:pt x="8534400" y="554736"/>
                </a:lnTo>
                <a:lnTo>
                  <a:pt x="0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3277" y="2367533"/>
            <a:ext cx="8534400" cy="554990"/>
          </a:xfrm>
          <a:custGeom>
            <a:avLst/>
            <a:gdLst/>
            <a:ahLst/>
            <a:cxnLst/>
            <a:rect l="l" t="t" r="r" b="b"/>
            <a:pathLst>
              <a:path w="8534400" h="554989">
                <a:moveTo>
                  <a:pt x="0" y="0"/>
                </a:moveTo>
                <a:lnTo>
                  <a:pt x="8534400" y="0"/>
                </a:lnTo>
                <a:lnTo>
                  <a:pt x="8534400" y="554736"/>
                </a:lnTo>
                <a:lnTo>
                  <a:pt x="0" y="5547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7330" y="2298954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19">
                <a:moveTo>
                  <a:pt x="346710" y="0"/>
                </a:moveTo>
                <a:lnTo>
                  <a:pt x="299664" y="3165"/>
                </a:lnTo>
                <a:lnTo>
                  <a:pt x="254542" y="12385"/>
                </a:lnTo>
                <a:lnTo>
                  <a:pt x="211756" y="27246"/>
                </a:lnTo>
                <a:lnTo>
                  <a:pt x="171720" y="47337"/>
                </a:lnTo>
                <a:lnTo>
                  <a:pt x="134847" y="72242"/>
                </a:lnTo>
                <a:lnTo>
                  <a:pt x="101550" y="101550"/>
                </a:lnTo>
                <a:lnTo>
                  <a:pt x="72242" y="134847"/>
                </a:lnTo>
                <a:lnTo>
                  <a:pt x="47337" y="171720"/>
                </a:lnTo>
                <a:lnTo>
                  <a:pt x="27246" y="211756"/>
                </a:lnTo>
                <a:lnTo>
                  <a:pt x="12385" y="254542"/>
                </a:lnTo>
                <a:lnTo>
                  <a:pt x="3165" y="299664"/>
                </a:lnTo>
                <a:lnTo>
                  <a:pt x="0" y="346710"/>
                </a:lnTo>
                <a:lnTo>
                  <a:pt x="3165" y="393755"/>
                </a:lnTo>
                <a:lnTo>
                  <a:pt x="12385" y="438877"/>
                </a:lnTo>
                <a:lnTo>
                  <a:pt x="27246" y="481663"/>
                </a:lnTo>
                <a:lnTo>
                  <a:pt x="47337" y="521699"/>
                </a:lnTo>
                <a:lnTo>
                  <a:pt x="72242" y="558572"/>
                </a:lnTo>
                <a:lnTo>
                  <a:pt x="101550" y="591869"/>
                </a:lnTo>
                <a:lnTo>
                  <a:pt x="134847" y="621177"/>
                </a:lnTo>
                <a:lnTo>
                  <a:pt x="171720" y="646082"/>
                </a:lnTo>
                <a:lnTo>
                  <a:pt x="211756" y="666173"/>
                </a:lnTo>
                <a:lnTo>
                  <a:pt x="254542" y="681034"/>
                </a:lnTo>
                <a:lnTo>
                  <a:pt x="299664" y="690254"/>
                </a:lnTo>
                <a:lnTo>
                  <a:pt x="346710" y="693420"/>
                </a:lnTo>
                <a:lnTo>
                  <a:pt x="393755" y="690254"/>
                </a:lnTo>
                <a:lnTo>
                  <a:pt x="438877" y="681034"/>
                </a:lnTo>
                <a:lnTo>
                  <a:pt x="481663" y="666173"/>
                </a:lnTo>
                <a:lnTo>
                  <a:pt x="521699" y="646082"/>
                </a:lnTo>
                <a:lnTo>
                  <a:pt x="558572" y="621177"/>
                </a:lnTo>
                <a:lnTo>
                  <a:pt x="591869" y="591869"/>
                </a:lnTo>
                <a:lnTo>
                  <a:pt x="621177" y="558572"/>
                </a:lnTo>
                <a:lnTo>
                  <a:pt x="646082" y="521699"/>
                </a:lnTo>
                <a:lnTo>
                  <a:pt x="666173" y="481663"/>
                </a:lnTo>
                <a:lnTo>
                  <a:pt x="681034" y="438877"/>
                </a:lnTo>
                <a:lnTo>
                  <a:pt x="690254" y="393755"/>
                </a:lnTo>
                <a:lnTo>
                  <a:pt x="693420" y="346710"/>
                </a:lnTo>
                <a:lnTo>
                  <a:pt x="690254" y="299664"/>
                </a:lnTo>
                <a:lnTo>
                  <a:pt x="681034" y="254542"/>
                </a:lnTo>
                <a:lnTo>
                  <a:pt x="666173" y="211756"/>
                </a:lnTo>
                <a:lnTo>
                  <a:pt x="646082" y="171720"/>
                </a:lnTo>
                <a:lnTo>
                  <a:pt x="621177" y="134847"/>
                </a:lnTo>
                <a:lnTo>
                  <a:pt x="591869" y="101550"/>
                </a:lnTo>
                <a:lnTo>
                  <a:pt x="558572" y="72242"/>
                </a:lnTo>
                <a:lnTo>
                  <a:pt x="521699" y="47337"/>
                </a:lnTo>
                <a:lnTo>
                  <a:pt x="481663" y="27246"/>
                </a:lnTo>
                <a:lnTo>
                  <a:pt x="438877" y="12385"/>
                </a:lnTo>
                <a:lnTo>
                  <a:pt x="393755" y="3165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7330" y="2298954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19">
                <a:moveTo>
                  <a:pt x="0" y="346710"/>
                </a:moveTo>
                <a:lnTo>
                  <a:pt x="3165" y="299664"/>
                </a:lnTo>
                <a:lnTo>
                  <a:pt x="12385" y="254542"/>
                </a:lnTo>
                <a:lnTo>
                  <a:pt x="27246" y="211756"/>
                </a:lnTo>
                <a:lnTo>
                  <a:pt x="47337" y="171720"/>
                </a:lnTo>
                <a:lnTo>
                  <a:pt x="72242" y="134847"/>
                </a:lnTo>
                <a:lnTo>
                  <a:pt x="101550" y="101550"/>
                </a:lnTo>
                <a:lnTo>
                  <a:pt x="134847" y="72242"/>
                </a:lnTo>
                <a:lnTo>
                  <a:pt x="171720" y="47337"/>
                </a:lnTo>
                <a:lnTo>
                  <a:pt x="211756" y="27246"/>
                </a:lnTo>
                <a:lnTo>
                  <a:pt x="254542" y="12385"/>
                </a:lnTo>
                <a:lnTo>
                  <a:pt x="299664" y="3165"/>
                </a:lnTo>
                <a:lnTo>
                  <a:pt x="346710" y="0"/>
                </a:lnTo>
                <a:lnTo>
                  <a:pt x="393755" y="3165"/>
                </a:lnTo>
                <a:lnTo>
                  <a:pt x="438877" y="12385"/>
                </a:lnTo>
                <a:lnTo>
                  <a:pt x="481663" y="27246"/>
                </a:lnTo>
                <a:lnTo>
                  <a:pt x="521699" y="47337"/>
                </a:lnTo>
                <a:lnTo>
                  <a:pt x="558572" y="72242"/>
                </a:lnTo>
                <a:lnTo>
                  <a:pt x="591869" y="101550"/>
                </a:lnTo>
                <a:lnTo>
                  <a:pt x="621177" y="134847"/>
                </a:lnTo>
                <a:lnTo>
                  <a:pt x="646082" y="171720"/>
                </a:lnTo>
                <a:lnTo>
                  <a:pt x="666173" y="211756"/>
                </a:lnTo>
                <a:lnTo>
                  <a:pt x="681034" y="254542"/>
                </a:lnTo>
                <a:lnTo>
                  <a:pt x="690254" y="299664"/>
                </a:lnTo>
                <a:lnTo>
                  <a:pt x="693420" y="346710"/>
                </a:lnTo>
                <a:lnTo>
                  <a:pt x="690254" y="393755"/>
                </a:lnTo>
                <a:lnTo>
                  <a:pt x="681034" y="438877"/>
                </a:lnTo>
                <a:lnTo>
                  <a:pt x="666173" y="481663"/>
                </a:lnTo>
                <a:lnTo>
                  <a:pt x="646082" y="521699"/>
                </a:lnTo>
                <a:lnTo>
                  <a:pt x="621177" y="558572"/>
                </a:lnTo>
                <a:lnTo>
                  <a:pt x="591869" y="591869"/>
                </a:lnTo>
                <a:lnTo>
                  <a:pt x="558572" y="621177"/>
                </a:lnTo>
                <a:lnTo>
                  <a:pt x="521699" y="646082"/>
                </a:lnTo>
                <a:lnTo>
                  <a:pt x="481663" y="666173"/>
                </a:lnTo>
                <a:lnTo>
                  <a:pt x="438877" y="681034"/>
                </a:lnTo>
                <a:lnTo>
                  <a:pt x="393755" y="690254"/>
                </a:lnTo>
                <a:lnTo>
                  <a:pt x="346710" y="693420"/>
                </a:lnTo>
                <a:lnTo>
                  <a:pt x="299664" y="690254"/>
                </a:lnTo>
                <a:lnTo>
                  <a:pt x="254542" y="681034"/>
                </a:lnTo>
                <a:lnTo>
                  <a:pt x="211756" y="666173"/>
                </a:lnTo>
                <a:lnTo>
                  <a:pt x="171720" y="646082"/>
                </a:lnTo>
                <a:lnTo>
                  <a:pt x="134847" y="621177"/>
                </a:lnTo>
                <a:lnTo>
                  <a:pt x="101550" y="591869"/>
                </a:lnTo>
                <a:lnTo>
                  <a:pt x="72242" y="558572"/>
                </a:lnTo>
                <a:lnTo>
                  <a:pt x="47337" y="521699"/>
                </a:lnTo>
                <a:lnTo>
                  <a:pt x="27246" y="481663"/>
                </a:lnTo>
                <a:lnTo>
                  <a:pt x="12385" y="438877"/>
                </a:lnTo>
                <a:lnTo>
                  <a:pt x="3165" y="393755"/>
                </a:lnTo>
                <a:lnTo>
                  <a:pt x="0" y="346710"/>
                </a:lnTo>
                <a:close/>
              </a:path>
            </a:pathLst>
          </a:custGeom>
          <a:ln w="25908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2066" y="3199638"/>
            <a:ext cx="8326120" cy="556260"/>
          </a:xfrm>
          <a:custGeom>
            <a:avLst/>
            <a:gdLst/>
            <a:ahLst/>
            <a:cxnLst/>
            <a:rect l="l" t="t" r="r" b="b"/>
            <a:pathLst>
              <a:path w="8326120" h="556260">
                <a:moveTo>
                  <a:pt x="0" y="0"/>
                </a:moveTo>
                <a:lnTo>
                  <a:pt x="8325611" y="0"/>
                </a:lnTo>
                <a:lnTo>
                  <a:pt x="8325611" y="556260"/>
                </a:lnTo>
                <a:lnTo>
                  <a:pt x="0" y="556260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2066" y="3199638"/>
            <a:ext cx="8326120" cy="556260"/>
          </a:xfrm>
          <a:custGeom>
            <a:avLst/>
            <a:gdLst/>
            <a:ahLst/>
            <a:cxnLst/>
            <a:rect l="l" t="t" r="r" b="b"/>
            <a:pathLst>
              <a:path w="8326120" h="556260">
                <a:moveTo>
                  <a:pt x="0" y="0"/>
                </a:moveTo>
                <a:lnTo>
                  <a:pt x="8325611" y="0"/>
                </a:lnTo>
                <a:lnTo>
                  <a:pt x="8325611" y="556260"/>
                </a:lnTo>
                <a:lnTo>
                  <a:pt x="0" y="55626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6117" y="3131057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20">
                <a:moveTo>
                  <a:pt x="346710" y="0"/>
                </a:moveTo>
                <a:lnTo>
                  <a:pt x="299664" y="3165"/>
                </a:lnTo>
                <a:lnTo>
                  <a:pt x="254542" y="12385"/>
                </a:lnTo>
                <a:lnTo>
                  <a:pt x="211756" y="27246"/>
                </a:lnTo>
                <a:lnTo>
                  <a:pt x="171720" y="47337"/>
                </a:lnTo>
                <a:lnTo>
                  <a:pt x="134847" y="72242"/>
                </a:lnTo>
                <a:lnTo>
                  <a:pt x="101550" y="101550"/>
                </a:lnTo>
                <a:lnTo>
                  <a:pt x="72242" y="134847"/>
                </a:lnTo>
                <a:lnTo>
                  <a:pt x="47337" y="171720"/>
                </a:lnTo>
                <a:lnTo>
                  <a:pt x="27246" y="211756"/>
                </a:lnTo>
                <a:lnTo>
                  <a:pt x="12385" y="254542"/>
                </a:lnTo>
                <a:lnTo>
                  <a:pt x="3165" y="299664"/>
                </a:lnTo>
                <a:lnTo>
                  <a:pt x="0" y="346710"/>
                </a:lnTo>
                <a:lnTo>
                  <a:pt x="3165" y="393755"/>
                </a:lnTo>
                <a:lnTo>
                  <a:pt x="12385" y="438877"/>
                </a:lnTo>
                <a:lnTo>
                  <a:pt x="27246" y="481663"/>
                </a:lnTo>
                <a:lnTo>
                  <a:pt x="47337" y="521699"/>
                </a:lnTo>
                <a:lnTo>
                  <a:pt x="72242" y="558572"/>
                </a:lnTo>
                <a:lnTo>
                  <a:pt x="101550" y="591869"/>
                </a:lnTo>
                <a:lnTo>
                  <a:pt x="134847" y="621177"/>
                </a:lnTo>
                <a:lnTo>
                  <a:pt x="171720" y="646082"/>
                </a:lnTo>
                <a:lnTo>
                  <a:pt x="211756" y="666173"/>
                </a:lnTo>
                <a:lnTo>
                  <a:pt x="254542" y="681034"/>
                </a:lnTo>
                <a:lnTo>
                  <a:pt x="299664" y="690254"/>
                </a:lnTo>
                <a:lnTo>
                  <a:pt x="346710" y="693420"/>
                </a:lnTo>
                <a:lnTo>
                  <a:pt x="393755" y="690254"/>
                </a:lnTo>
                <a:lnTo>
                  <a:pt x="438877" y="681034"/>
                </a:lnTo>
                <a:lnTo>
                  <a:pt x="481663" y="666173"/>
                </a:lnTo>
                <a:lnTo>
                  <a:pt x="521699" y="646082"/>
                </a:lnTo>
                <a:lnTo>
                  <a:pt x="558572" y="621177"/>
                </a:lnTo>
                <a:lnTo>
                  <a:pt x="591869" y="591869"/>
                </a:lnTo>
                <a:lnTo>
                  <a:pt x="621177" y="558572"/>
                </a:lnTo>
                <a:lnTo>
                  <a:pt x="646082" y="521699"/>
                </a:lnTo>
                <a:lnTo>
                  <a:pt x="666173" y="481663"/>
                </a:lnTo>
                <a:lnTo>
                  <a:pt x="681034" y="438877"/>
                </a:lnTo>
                <a:lnTo>
                  <a:pt x="690254" y="393755"/>
                </a:lnTo>
                <a:lnTo>
                  <a:pt x="693420" y="346710"/>
                </a:lnTo>
                <a:lnTo>
                  <a:pt x="690254" y="299664"/>
                </a:lnTo>
                <a:lnTo>
                  <a:pt x="681034" y="254542"/>
                </a:lnTo>
                <a:lnTo>
                  <a:pt x="666173" y="211756"/>
                </a:lnTo>
                <a:lnTo>
                  <a:pt x="646082" y="171720"/>
                </a:lnTo>
                <a:lnTo>
                  <a:pt x="621177" y="134847"/>
                </a:lnTo>
                <a:lnTo>
                  <a:pt x="591869" y="101550"/>
                </a:lnTo>
                <a:lnTo>
                  <a:pt x="558572" y="72242"/>
                </a:lnTo>
                <a:lnTo>
                  <a:pt x="521699" y="47337"/>
                </a:lnTo>
                <a:lnTo>
                  <a:pt x="481663" y="27246"/>
                </a:lnTo>
                <a:lnTo>
                  <a:pt x="438877" y="12385"/>
                </a:lnTo>
                <a:lnTo>
                  <a:pt x="393755" y="3165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6117" y="3131057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20">
                <a:moveTo>
                  <a:pt x="0" y="346710"/>
                </a:moveTo>
                <a:lnTo>
                  <a:pt x="3165" y="299664"/>
                </a:lnTo>
                <a:lnTo>
                  <a:pt x="12385" y="254542"/>
                </a:lnTo>
                <a:lnTo>
                  <a:pt x="27246" y="211756"/>
                </a:lnTo>
                <a:lnTo>
                  <a:pt x="47337" y="171720"/>
                </a:lnTo>
                <a:lnTo>
                  <a:pt x="72242" y="134847"/>
                </a:lnTo>
                <a:lnTo>
                  <a:pt x="101550" y="101550"/>
                </a:lnTo>
                <a:lnTo>
                  <a:pt x="134847" y="72242"/>
                </a:lnTo>
                <a:lnTo>
                  <a:pt x="171720" y="47337"/>
                </a:lnTo>
                <a:lnTo>
                  <a:pt x="211756" y="27246"/>
                </a:lnTo>
                <a:lnTo>
                  <a:pt x="254542" y="12385"/>
                </a:lnTo>
                <a:lnTo>
                  <a:pt x="299664" y="3165"/>
                </a:lnTo>
                <a:lnTo>
                  <a:pt x="346710" y="0"/>
                </a:lnTo>
                <a:lnTo>
                  <a:pt x="393755" y="3165"/>
                </a:lnTo>
                <a:lnTo>
                  <a:pt x="438877" y="12385"/>
                </a:lnTo>
                <a:lnTo>
                  <a:pt x="481663" y="27246"/>
                </a:lnTo>
                <a:lnTo>
                  <a:pt x="521699" y="47337"/>
                </a:lnTo>
                <a:lnTo>
                  <a:pt x="558572" y="72242"/>
                </a:lnTo>
                <a:lnTo>
                  <a:pt x="591869" y="101550"/>
                </a:lnTo>
                <a:lnTo>
                  <a:pt x="621177" y="134847"/>
                </a:lnTo>
                <a:lnTo>
                  <a:pt x="646082" y="171720"/>
                </a:lnTo>
                <a:lnTo>
                  <a:pt x="666173" y="211756"/>
                </a:lnTo>
                <a:lnTo>
                  <a:pt x="681034" y="254542"/>
                </a:lnTo>
                <a:lnTo>
                  <a:pt x="690254" y="299664"/>
                </a:lnTo>
                <a:lnTo>
                  <a:pt x="693420" y="346710"/>
                </a:lnTo>
                <a:lnTo>
                  <a:pt x="690254" y="393755"/>
                </a:lnTo>
                <a:lnTo>
                  <a:pt x="681034" y="438877"/>
                </a:lnTo>
                <a:lnTo>
                  <a:pt x="666173" y="481663"/>
                </a:lnTo>
                <a:lnTo>
                  <a:pt x="646082" y="521699"/>
                </a:lnTo>
                <a:lnTo>
                  <a:pt x="621177" y="558572"/>
                </a:lnTo>
                <a:lnTo>
                  <a:pt x="591869" y="591869"/>
                </a:lnTo>
                <a:lnTo>
                  <a:pt x="558572" y="621177"/>
                </a:lnTo>
                <a:lnTo>
                  <a:pt x="521699" y="646082"/>
                </a:lnTo>
                <a:lnTo>
                  <a:pt x="481663" y="666173"/>
                </a:lnTo>
                <a:lnTo>
                  <a:pt x="438877" y="681034"/>
                </a:lnTo>
                <a:lnTo>
                  <a:pt x="393755" y="690254"/>
                </a:lnTo>
                <a:lnTo>
                  <a:pt x="346710" y="693420"/>
                </a:lnTo>
                <a:lnTo>
                  <a:pt x="299664" y="690254"/>
                </a:lnTo>
                <a:lnTo>
                  <a:pt x="254542" y="681034"/>
                </a:lnTo>
                <a:lnTo>
                  <a:pt x="211756" y="666173"/>
                </a:lnTo>
                <a:lnTo>
                  <a:pt x="171720" y="646082"/>
                </a:lnTo>
                <a:lnTo>
                  <a:pt x="134847" y="621177"/>
                </a:lnTo>
                <a:lnTo>
                  <a:pt x="101550" y="591869"/>
                </a:lnTo>
                <a:lnTo>
                  <a:pt x="72242" y="558572"/>
                </a:lnTo>
                <a:lnTo>
                  <a:pt x="47337" y="521699"/>
                </a:lnTo>
                <a:lnTo>
                  <a:pt x="27246" y="481663"/>
                </a:lnTo>
                <a:lnTo>
                  <a:pt x="12385" y="438877"/>
                </a:lnTo>
                <a:lnTo>
                  <a:pt x="3165" y="393755"/>
                </a:lnTo>
                <a:lnTo>
                  <a:pt x="0" y="346710"/>
                </a:lnTo>
                <a:close/>
              </a:path>
            </a:pathLst>
          </a:custGeom>
          <a:ln w="25908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2066" y="4031741"/>
            <a:ext cx="8326120" cy="554990"/>
          </a:xfrm>
          <a:custGeom>
            <a:avLst/>
            <a:gdLst/>
            <a:ahLst/>
            <a:cxnLst/>
            <a:rect l="l" t="t" r="r" b="b"/>
            <a:pathLst>
              <a:path w="8326120" h="554989">
                <a:moveTo>
                  <a:pt x="0" y="0"/>
                </a:moveTo>
                <a:lnTo>
                  <a:pt x="8325611" y="0"/>
                </a:lnTo>
                <a:lnTo>
                  <a:pt x="8325611" y="554735"/>
                </a:lnTo>
                <a:lnTo>
                  <a:pt x="0" y="554735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2066" y="4031741"/>
            <a:ext cx="8326120" cy="554990"/>
          </a:xfrm>
          <a:custGeom>
            <a:avLst/>
            <a:gdLst/>
            <a:ahLst/>
            <a:cxnLst/>
            <a:rect l="l" t="t" r="r" b="b"/>
            <a:pathLst>
              <a:path w="8326120" h="554989">
                <a:moveTo>
                  <a:pt x="0" y="0"/>
                </a:moveTo>
                <a:lnTo>
                  <a:pt x="8325611" y="0"/>
                </a:lnTo>
                <a:lnTo>
                  <a:pt x="8325611" y="554735"/>
                </a:lnTo>
                <a:lnTo>
                  <a:pt x="0" y="554735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6117" y="3963161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20">
                <a:moveTo>
                  <a:pt x="346710" y="0"/>
                </a:moveTo>
                <a:lnTo>
                  <a:pt x="299664" y="3165"/>
                </a:lnTo>
                <a:lnTo>
                  <a:pt x="254542" y="12385"/>
                </a:lnTo>
                <a:lnTo>
                  <a:pt x="211756" y="27246"/>
                </a:lnTo>
                <a:lnTo>
                  <a:pt x="171720" y="47337"/>
                </a:lnTo>
                <a:lnTo>
                  <a:pt x="134847" y="72242"/>
                </a:lnTo>
                <a:lnTo>
                  <a:pt x="101550" y="101550"/>
                </a:lnTo>
                <a:lnTo>
                  <a:pt x="72242" y="134847"/>
                </a:lnTo>
                <a:lnTo>
                  <a:pt x="47337" y="171720"/>
                </a:lnTo>
                <a:lnTo>
                  <a:pt x="27246" y="211756"/>
                </a:lnTo>
                <a:lnTo>
                  <a:pt x="12385" y="254542"/>
                </a:lnTo>
                <a:lnTo>
                  <a:pt x="3165" y="299664"/>
                </a:lnTo>
                <a:lnTo>
                  <a:pt x="0" y="346710"/>
                </a:lnTo>
                <a:lnTo>
                  <a:pt x="3165" y="393755"/>
                </a:lnTo>
                <a:lnTo>
                  <a:pt x="12385" y="438877"/>
                </a:lnTo>
                <a:lnTo>
                  <a:pt x="27246" y="481663"/>
                </a:lnTo>
                <a:lnTo>
                  <a:pt x="47337" y="521699"/>
                </a:lnTo>
                <a:lnTo>
                  <a:pt x="72242" y="558572"/>
                </a:lnTo>
                <a:lnTo>
                  <a:pt x="101550" y="591869"/>
                </a:lnTo>
                <a:lnTo>
                  <a:pt x="134847" y="621177"/>
                </a:lnTo>
                <a:lnTo>
                  <a:pt x="171720" y="646082"/>
                </a:lnTo>
                <a:lnTo>
                  <a:pt x="211756" y="666173"/>
                </a:lnTo>
                <a:lnTo>
                  <a:pt x="254542" y="681034"/>
                </a:lnTo>
                <a:lnTo>
                  <a:pt x="299664" y="690254"/>
                </a:lnTo>
                <a:lnTo>
                  <a:pt x="346710" y="693420"/>
                </a:lnTo>
                <a:lnTo>
                  <a:pt x="393755" y="690254"/>
                </a:lnTo>
                <a:lnTo>
                  <a:pt x="438877" y="681034"/>
                </a:lnTo>
                <a:lnTo>
                  <a:pt x="481663" y="666173"/>
                </a:lnTo>
                <a:lnTo>
                  <a:pt x="521699" y="646082"/>
                </a:lnTo>
                <a:lnTo>
                  <a:pt x="558572" y="621177"/>
                </a:lnTo>
                <a:lnTo>
                  <a:pt x="591869" y="591869"/>
                </a:lnTo>
                <a:lnTo>
                  <a:pt x="621177" y="558572"/>
                </a:lnTo>
                <a:lnTo>
                  <a:pt x="646082" y="521699"/>
                </a:lnTo>
                <a:lnTo>
                  <a:pt x="666173" y="481663"/>
                </a:lnTo>
                <a:lnTo>
                  <a:pt x="681034" y="438877"/>
                </a:lnTo>
                <a:lnTo>
                  <a:pt x="690254" y="393755"/>
                </a:lnTo>
                <a:lnTo>
                  <a:pt x="693420" y="346710"/>
                </a:lnTo>
                <a:lnTo>
                  <a:pt x="690254" y="299664"/>
                </a:lnTo>
                <a:lnTo>
                  <a:pt x="681034" y="254542"/>
                </a:lnTo>
                <a:lnTo>
                  <a:pt x="666173" y="211756"/>
                </a:lnTo>
                <a:lnTo>
                  <a:pt x="646082" y="171720"/>
                </a:lnTo>
                <a:lnTo>
                  <a:pt x="621177" y="134847"/>
                </a:lnTo>
                <a:lnTo>
                  <a:pt x="591869" y="101550"/>
                </a:lnTo>
                <a:lnTo>
                  <a:pt x="558572" y="72242"/>
                </a:lnTo>
                <a:lnTo>
                  <a:pt x="521699" y="47337"/>
                </a:lnTo>
                <a:lnTo>
                  <a:pt x="481663" y="27246"/>
                </a:lnTo>
                <a:lnTo>
                  <a:pt x="438877" y="12385"/>
                </a:lnTo>
                <a:lnTo>
                  <a:pt x="393755" y="3165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6117" y="3963161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20">
                <a:moveTo>
                  <a:pt x="0" y="346710"/>
                </a:moveTo>
                <a:lnTo>
                  <a:pt x="3165" y="299664"/>
                </a:lnTo>
                <a:lnTo>
                  <a:pt x="12385" y="254542"/>
                </a:lnTo>
                <a:lnTo>
                  <a:pt x="27246" y="211756"/>
                </a:lnTo>
                <a:lnTo>
                  <a:pt x="47337" y="171720"/>
                </a:lnTo>
                <a:lnTo>
                  <a:pt x="72242" y="134847"/>
                </a:lnTo>
                <a:lnTo>
                  <a:pt x="101550" y="101550"/>
                </a:lnTo>
                <a:lnTo>
                  <a:pt x="134847" y="72242"/>
                </a:lnTo>
                <a:lnTo>
                  <a:pt x="171720" y="47337"/>
                </a:lnTo>
                <a:lnTo>
                  <a:pt x="211756" y="27246"/>
                </a:lnTo>
                <a:lnTo>
                  <a:pt x="254542" y="12385"/>
                </a:lnTo>
                <a:lnTo>
                  <a:pt x="299664" y="3165"/>
                </a:lnTo>
                <a:lnTo>
                  <a:pt x="346710" y="0"/>
                </a:lnTo>
                <a:lnTo>
                  <a:pt x="393755" y="3165"/>
                </a:lnTo>
                <a:lnTo>
                  <a:pt x="438877" y="12385"/>
                </a:lnTo>
                <a:lnTo>
                  <a:pt x="481663" y="27246"/>
                </a:lnTo>
                <a:lnTo>
                  <a:pt x="521699" y="47337"/>
                </a:lnTo>
                <a:lnTo>
                  <a:pt x="558572" y="72242"/>
                </a:lnTo>
                <a:lnTo>
                  <a:pt x="591869" y="101550"/>
                </a:lnTo>
                <a:lnTo>
                  <a:pt x="621177" y="134847"/>
                </a:lnTo>
                <a:lnTo>
                  <a:pt x="646082" y="171720"/>
                </a:lnTo>
                <a:lnTo>
                  <a:pt x="666173" y="211756"/>
                </a:lnTo>
                <a:lnTo>
                  <a:pt x="681034" y="254542"/>
                </a:lnTo>
                <a:lnTo>
                  <a:pt x="690254" y="299664"/>
                </a:lnTo>
                <a:lnTo>
                  <a:pt x="693420" y="346710"/>
                </a:lnTo>
                <a:lnTo>
                  <a:pt x="690254" y="393755"/>
                </a:lnTo>
                <a:lnTo>
                  <a:pt x="681034" y="438877"/>
                </a:lnTo>
                <a:lnTo>
                  <a:pt x="666173" y="481663"/>
                </a:lnTo>
                <a:lnTo>
                  <a:pt x="646082" y="521699"/>
                </a:lnTo>
                <a:lnTo>
                  <a:pt x="621177" y="558572"/>
                </a:lnTo>
                <a:lnTo>
                  <a:pt x="591869" y="591869"/>
                </a:lnTo>
                <a:lnTo>
                  <a:pt x="558572" y="621177"/>
                </a:lnTo>
                <a:lnTo>
                  <a:pt x="521699" y="646082"/>
                </a:lnTo>
                <a:lnTo>
                  <a:pt x="481663" y="666173"/>
                </a:lnTo>
                <a:lnTo>
                  <a:pt x="438877" y="681034"/>
                </a:lnTo>
                <a:lnTo>
                  <a:pt x="393755" y="690254"/>
                </a:lnTo>
                <a:lnTo>
                  <a:pt x="346710" y="693420"/>
                </a:lnTo>
                <a:lnTo>
                  <a:pt x="299664" y="690254"/>
                </a:lnTo>
                <a:lnTo>
                  <a:pt x="254542" y="681034"/>
                </a:lnTo>
                <a:lnTo>
                  <a:pt x="211756" y="666173"/>
                </a:lnTo>
                <a:lnTo>
                  <a:pt x="171720" y="646082"/>
                </a:lnTo>
                <a:lnTo>
                  <a:pt x="134847" y="621177"/>
                </a:lnTo>
                <a:lnTo>
                  <a:pt x="101550" y="591869"/>
                </a:lnTo>
                <a:lnTo>
                  <a:pt x="72242" y="558572"/>
                </a:lnTo>
                <a:lnTo>
                  <a:pt x="47337" y="521699"/>
                </a:lnTo>
                <a:lnTo>
                  <a:pt x="27246" y="481663"/>
                </a:lnTo>
                <a:lnTo>
                  <a:pt x="12385" y="438877"/>
                </a:lnTo>
                <a:lnTo>
                  <a:pt x="3165" y="393755"/>
                </a:lnTo>
                <a:lnTo>
                  <a:pt x="0" y="346710"/>
                </a:lnTo>
                <a:close/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3277" y="4863846"/>
            <a:ext cx="8534400" cy="556260"/>
          </a:xfrm>
          <a:custGeom>
            <a:avLst/>
            <a:gdLst/>
            <a:ahLst/>
            <a:cxnLst/>
            <a:rect l="l" t="t" r="r" b="b"/>
            <a:pathLst>
              <a:path w="8534400" h="556260">
                <a:moveTo>
                  <a:pt x="0" y="0"/>
                </a:moveTo>
                <a:lnTo>
                  <a:pt x="8534400" y="0"/>
                </a:lnTo>
                <a:lnTo>
                  <a:pt x="8534400" y="556259"/>
                </a:lnTo>
                <a:lnTo>
                  <a:pt x="0" y="556259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43277" y="4863846"/>
            <a:ext cx="8534400" cy="556260"/>
          </a:xfrm>
          <a:custGeom>
            <a:avLst/>
            <a:gdLst/>
            <a:ahLst/>
            <a:cxnLst/>
            <a:rect l="l" t="t" r="r" b="b"/>
            <a:pathLst>
              <a:path w="8534400" h="556260">
                <a:moveTo>
                  <a:pt x="0" y="0"/>
                </a:moveTo>
                <a:lnTo>
                  <a:pt x="8534400" y="0"/>
                </a:lnTo>
                <a:lnTo>
                  <a:pt x="8534400" y="556259"/>
                </a:lnTo>
                <a:lnTo>
                  <a:pt x="0" y="55625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97330" y="4795265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20">
                <a:moveTo>
                  <a:pt x="346710" y="0"/>
                </a:moveTo>
                <a:lnTo>
                  <a:pt x="299664" y="3165"/>
                </a:lnTo>
                <a:lnTo>
                  <a:pt x="254542" y="12385"/>
                </a:lnTo>
                <a:lnTo>
                  <a:pt x="211756" y="27246"/>
                </a:lnTo>
                <a:lnTo>
                  <a:pt x="171720" y="47337"/>
                </a:lnTo>
                <a:lnTo>
                  <a:pt x="134847" y="72242"/>
                </a:lnTo>
                <a:lnTo>
                  <a:pt x="101550" y="101550"/>
                </a:lnTo>
                <a:lnTo>
                  <a:pt x="72242" y="134847"/>
                </a:lnTo>
                <a:lnTo>
                  <a:pt x="47337" y="171720"/>
                </a:lnTo>
                <a:lnTo>
                  <a:pt x="27246" y="211756"/>
                </a:lnTo>
                <a:lnTo>
                  <a:pt x="12385" y="254542"/>
                </a:lnTo>
                <a:lnTo>
                  <a:pt x="3165" y="299664"/>
                </a:lnTo>
                <a:lnTo>
                  <a:pt x="0" y="346710"/>
                </a:lnTo>
                <a:lnTo>
                  <a:pt x="3165" y="393755"/>
                </a:lnTo>
                <a:lnTo>
                  <a:pt x="12385" y="438877"/>
                </a:lnTo>
                <a:lnTo>
                  <a:pt x="27246" y="481663"/>
                </a:lnTo>
                <a:lnTo>
                  <a:pt x="47337" y="521699"/>
                </a:lnTo>
                <a:lnTo>
                  <a:pt x="72242" y="558572"/>
                </a:lnTo>
                <a:lnTo>
                  <a:pt x="101550" y="591869"/>
                </a:lnTo>
                <a:lnTo>
                  <a:pt x="134847" y="621177"/>
                </a:lnTo>
                <a:lnTo>
                  <a:pt x="171720" y="646082"/>
                </a:lnTo>
                <a:lnTo>
                  <a:pt x="211756" y="666173"/>
                </a:lnTo>
                <a:lnTo>
                  <a:pt x="254542" y="681034"/>
                </a:lnTo>
                <a:lnTo>
                  <a:pt x="299664" y="690254"/>
                </a:lnTo>
                <a:lnTo>
                  <a:pt x="346710" y="693420"/>
                </a:lnTo>
                <a:lnTo>
                  <a:pt x="393755" y="690254"/>
                </a:lnTo>
                <a:lnTo>
                  <a:pt x="438877" y="681034"/>
                </a:lnTo>
                <a:lnTo>
                  <a:pt x="481663" y="666173"/>
                </a:lnTo>
                <a:lnTo>
                  <a:pt x="521699" y="646082"/>
                </a:lnTo>
                <a:lnTo>
                  <a:pt x="558572" y="621177"/>
                </a:lnTo>
                <a:lnTo>
                  <a:pt x="591869" y="591869"/>
                </a:lnTo>
                <a:lnTo>
                  <a:pt x="621177" y="558572"/>
                </a:lnTo>
                <a:lnTo>
                  <a:pt x="646082" y="521699"/>
                </a:lnTo>
                <a:lnTo>
                  <a:pt x="666173" y="481663"/>
                </a:lnTo>
                <a:lnTo>
                  <a:pt x="681034" y="438877"/>
                </a:lnTo>
                <a:lnTo>
                  <a:pt x="690254" y="393755"/>
                </a:lnTo>
                <a:lnTo>
                  <a:pt x="693420" y="346710"/>
                </a:lnTo>
                <a:lnTo>
                  <a:pt x="690254" y="299664"/>
                </a:lnTo>
                <a:lnTo>
                  <a:pt x="681034" y="254542"/>
                </a:lnTo>
                <a:lnTo>
                  <a:pt x="666173" y="211756"/>
                </a:lnTo>
                <a:lnTo>
                  <a:pt x="646082" y="171720"/>
                </a:lnTo>
                <a:lnTo>
                  <a:pt x="621177" y="134847"/>
                </a:lnTo>
                <a:lnTo>
                  <a:pt x="591869" y="101550"/>
                </a:lnTo>
                <a:lnTo>
                  <a:pt x="558572" y="72242"/>
                </a:lnTo>
                <a:lnTo>
                  <a:pt x="521699" y="47337"/>
                </a:lnTo>
                <a:lnTo>
                  <a:pt x="481663" y="27246"/>
                </a:lnTo>
                <a:lnTo>
                  <a:pt x="438877" y="12385"/>
                </a:lnTo>
                <a:lnTo>
                  <a:pt x="393755" y="3165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7330" y="4795265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20">
                <a:moveTo>
                  <a:pt x="0" y="346710"/>
                </a:moveTo>
                <a:lnTo>
                  <a:pt x="3165" y="299664"/>
                </a:lnTo>
                <a:lnTo>
                  <a:pt x="12385" y="254542"/>
                </a:lnTo>
                <a:lnTo>
                  <a:pt x="27246" y="211756"/>
                </a:lnTo>
                <a:lnTo>
                  <a:pt x="47337" y="171720"/>
                </a:lnTo>
                <a:lnTo>
                  <a:pt x="72242" y="134847"/>
                </a:lnTo>
                <a:lnTo>
                  <a:pt x="101550" y="101550"/>
                </a:lnTo>
                <a:lnTo>
                  <a:pt x="134847" y="72242"/>
                </a:lnTo>
                <a:lnTo>
                  <a:pt x="171720" y="47337"/>
                </a:lnTo>
                <a:lnTo>
                  <a:pt x="211756" y="27246"/>
                </a:lnTo>
                <a:lnTo>
                  <a:pt x="254542" y="12385"/>
                </a:lnTo>
                <a:lnTo>
                  <a:pt x="299664" y="3165"/>
                </a:lnTo>
                <a:lnTo>
                  <a:pt x="346710" y="0"/>
                </a:lnTo>
                <a:lnTo>
                  <a:pt x="393755" y="3165"/>
                </a:lnTo>
                <a:lnTo>
                  <a:pt x="438877" y="12385"/>
                </a:lnTo>
                <a:lnTo>
                  <a:pt x="481663" y="27246"/>
                </a:lnTo>
                <a:lnTo>
                  <a:pt x="521699" y="47337"/>
                </a:lnTo>
                <a:lnTo>
                  <a:pt x="558572" y="72242"/>
                </a:lnTo>
                <a:lnTo>
                  <a:pt x="591869" y="101550"/>
                </a:lnTo>
                <a:lnTo>
                  <a:pt x="621177" y="134847"/>
                </a:lnTo>
                <a:lnTo>
                  <a:pt x="646082" y="171720"/>
                </a:lnTo>
                <a:lnTo>
                  <a:pt x="666173" y="211756"/>
                </a:lnTo>
                <a:lnTo>
                  <a:pt x="681034" y="254542"/>
                </a:lnTo>
                <a:lnTo>
                  <a:pt x="690254" y="299664"/>
                </a:lnTo>
                <a:lnTo>
                  <a:pt x="693420" y="346710"/>
                </a:lnTo>
                <a:lnTo>
                  <a:pt x="690254" y="393755"/>
                </a:lnTo>
                <a:lnTo>
                  <a:pt x="681034" y="438877"/>
                </a:lnTo>
                <a:lnTo>
                  <a:pt x="666173" y="481663"/>
                </a:lnTo>
                <a:lnTo>
                  <a:pt x="646082" y="521699"/>
                </a:lnTo>
                <a:lnTo>
                  <a:pt x="621177" y="558572"/>
                </a:lnTo>
                <a:lnTo>
                  <a:pt x="591869" y="591869"/>
                </a:lnTo>
                <a:lnTo>
                  <a:pt x="558572" y="621177"/>
                </a:lnTo>
                <a:lnTo>
                  <a:pt x="521699" y="646082"/>
                </a:lnTo>
                <a:lnTo>
                  <a:pt x="481663" y="666173"/>
                </a:lnTo>
                <a:lnTo>
                  <a:pt x="438877" y="681034"/>
                </a:lnTo>
                <a:lnTo>
                  <a:pt x="393755" y="690254"/>
                </a:lnTo>
                <a:lnTo>
                  <a:pt x="346710" y="693420"/>
                </a:lnTo>
                <a:lnTo>
                  <a:pt x="299664" y="690254"/>
                </a:lnTo>
                <a:lnTo>
                  <a:pt x="254542" y="681034"/>
                </a:lnTo>
                <a:lnTo>
                  <a:pt x="211756" y="666173"/>
                </a:lnTo>
                <a:lnTo>
                  <a:pt x="171720" y="646082"/>
                </a:lnTo>
                <a:lnTo>
                  <a:pt x="134847" y="621177"/>
                </a:lnTo>
                <a:lnTo>
                  <a:pt x="101550" y="591869"/>
                </a:lnTo>
                <a:lnTo>
                  <a:pt x="72242" y="558572"/>
                </a:lnTo>
                <a:lnTo>
                  <a:pt x="47337" y="521699"/>
                </a:lnTo>
                <a:lnTo>
                  <a:pt x="27246" y="481663"/>
                </a:lnTo>
                <a:lnTo>
                  <a:pt x="12385" y="438877"/>
                </a:lnTo>
                <a:lnTo>
                  <a:pt x="3165" y="393755"/>
                </a:lnTo>
                <a:lnTo>
                  <a:pt x="0" y="346710"/>
                </a:lnTo>
                <a:close/>
              </a:path>
            </a:pathLst>
          </a:custGeom>
          <a:ln w="25908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87602" y="5697473"/>
            <a:ext cx="8990330" cy="554990"/>
          </a:xfrm>
          <a:custGeom>
            <a:avLst/>
            <a:gdLst/>
            <a:ahLst/>
            <a:cxnLst/>
            <a:rect l="l" t="t" r="r" b="b"/>
            <a:pathLst>
              <a:path w="8990330" h="554989">
                <a:moveTo>
                  <a:pt x="0" y="0"/>
                </a:moveTo>
                <a:lnTo>
                  <a:pt x="8990076" y="0"/>
                </a:lnTo>
                <a:lnTo>
                  <a:pt x="8990076" y="554736"/>
                </a:lnTo>
                <a:lnTo>
                  <a:pt x="0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87602" y="5697473"/>
            <a:ext cx="8990330" cy="554990"/>
          </a:xfrm>
          <a:custGeom>
            <a:avLst/>
            <a:gdLst/>
            <a:ahLst/>
            <a:cxnLst/>
            <a:rect l="l" t="t" r="r" b="b"/>
            <a:pathLst>
              <a:path w="8990330" h="554989">
                <a:moveTo>
                  <a:pt x="0" y="0"/>
                </a:moveTo>
                <a:lnTo>
                  <a:pt x="8990076" y="0"/>
                </a:lnTo>
                <a:lnTo>
                  <a:pt x="8990076" y="554736"/>
                </a:lnTo>
                <a:lnTo>
                  <a:pt x="0" y="5547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14195" y="1541348"/>
            <a:ext cx="3998595" cy="462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r>
              <a:rPr sz="29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25" dirty="0">
                <a:solidFill>
                  <a:srgbClr val="FFFFFF"/>
                </a:solidFill>
                <a:latin typeface="Verdana"/>
                <a:cs typeface="Verdana"/>
              </a:rPr>
              <a:t>Studio</a:t>
            </a:r>
            <a:endParaRPr sz="2900">
              <a:latin typeface="Verdana"/>
              <a:cs typeface="Verdana"/>
            </a:endParaRPr>
          </a:p>
          <a:p>
            <a:pPr marL="677545" marR="5080" indent="-208915">
              <a:lnSpc>
                <a:spcPct val="188300"/>
              </a:lnSpc>
            </a:pP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Visual </a:t>
            </a:r>
            <a:r>
              <a:rPr sz="2900" spc="25" dirty="0">
                <a:solidFill>
                  <a:srgbClr val="FFFFFF"/>
                </a:solidFill>
                <a:latin typeface="Verdana"/>
                <a:cs typeface="Verdana"/>
              </a:rPr>
              <a:t>Studio</a:t>
            </a:r>
            <a:r>
              <a:rPr sz="29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00" dirty="0">
                <a:solidFill>
                  <a:srgbClr val="FFFFFF"/>
                </a:solidFill>
                <a:latin typeface="Verdana"/>
                <a:cs typeface="Verdana"/>
              </a:rPr>
              <a:t>Code  </a:t>
            </a:r>
            <a:r>
              <a:rPr sz="2900" spc="25" dirty="0">
                <a:solidFill>
                  <a:srgbClr val="FFFFFF"/>
                </a:solidFill>
                <a:latin typeface="Verdana"/>
                <a:cs typeface="Verdana"/>
              </a:rPr>
              <a:t>WebStorm</a:t>
            </a:r>
            <a:endParaRPr sz="2900">
              <a:latin typeface="Verdana"/>
              <a:cs typeface="Verdana"/>
            </a:endParaRPr>
          </a:p>
          <a:p>
            <a:pPr marL="468630" marR="2203450" indent="208279">
              <a:lnSpc>
                <a:spcPts val="6550"/>
              </a:lnSpc>
              <a:spcBef>
                <a:spcPts val="730"/>
              </a:spcBef>
            </a:pPr>
            <a:r>
              <a:rPr sz="2900" spc="75" dirty="0">
                <a:solidFill>
                  <a:srgbClr val="FFFFFF"/>
                </a:solidFill>
                <a:latin typeface="Verdana"/>
                <a:cs typeface="Verdana"/>
              </a:rPr>
              <a:t>Atom  </a:t>
            </a:r>
            <a:r>
              <a:rPr sz="29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900" spc="50" dirty="0">
                <a:solidFill>
                  <a:srgbClr val="FFFFFF"/>
                </a:solidFill>
                <a:latin typeface="Verdana"/>
                <a:cs typeface="Verdana"/>
              </a:rPr>
              <a:t>clip</a:t>
            </a:r>
            <a:r>
              <a:rPr sz="2900" spc="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9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Others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40130" y="5627370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20">
                <a:moveTo>
                  <a:pt x="346710" y="0"/>
                </a:moveTo>
                <a:lnTo>
                  <a:pt x="299664" y="3165"/>
                </a:lnTo>
                <a:lnTo>
                  <a:pt x="254542" y="12385"/>
                </a:lnTo>
                <a:lnTo>
                  <a:pt x="211756" y="27246"/>
                </a:lnTo>
                <a:lnTo>
                  <a:pt x="171720" y="47337"/>
                </a:lnTo>
                <a:lnTo>
                  <a:pt x="134847" y="72242"/>
                </a:lnTo>
                <a:lnTo>
                  <a:pt x="101550" y="101550"/>
                </a:lnTo>
                <a:lnTo>
                  <a:pt x="72242" y="134847"/>
                </a:lnTo>
                <a:lnTo>
                  <a:pt x="47337" y="171720"/>
                </a:lnTo>
                <a:lnTo>
                  <a:pt x="27246" y="211756"/>
                </a:lnTo>
                <a:lnTo>
                  <a:pt x="12385" y="254542"/>
                </a:lnTo>
                <a:lnTo>
                  <a:pt x="3165" y="299664"/>
                </a:lnTo>
                <a:lnTo>
                  <a:pt x="0" y="346709"/>
                </a:lnTo>
                <a:lnTo>
                  <a:pt x="3165" y="393755"/>
                </a:lnTo>
                <a:lnTo>
                  <a:pt x="12385" y="438877"/>
                </a:lnTo>
                <a:lnTo>
                  <a:pt x="27246" y="481663"/>
                </a:lnTo>
                <a:lnTo>
                  <a:pt x="47337" y="521699"/>
                </a:lnTo>
                <a:lnTo>
                  <a:pt x="72242" y="558572"/>
                </a:lnTo>
                <a:lnTo>
                  <a:pt x="101550" y="591869"/>
                </a:lnTo>
                <a:lnTo>
                  <a:pt x="134847" y="621177"/>
                </a:lnTo>
                <a:lnTo>
                  <a:pt x="171720" y="646082"/>
                </a:lnTo>
                <a:lnTo>
                  <a:pt x="211756" y="666173"/>
                </a:lnTo>
                <a:lnTo>
                  <a:pt x="254542" y="681034"/>
                </a:lnTo>
                <a:lnTo>
                  <a:pt x="299664" y="690254"/>
                </a:lnTo>
                <a:lnTo>
                  <a:pt x="346710" y="693419"/>
                </a:lnTo>
                <a:lnTo>
                  <a:pt x="393755" y="690254"/>
                </a:lnTo>
                <a:lnTo>
                  <a:pt x="438877" y="681034"/>
                </a:lnTo>
                <a:lnTo>
                  <a:pt x="481663" y="666173"/>
                </a:lnTo>
                <a:lnTo>
                  <a:pt x="521699" y="646082"/>
                </a:lnTo>
                <a:lnTo>
                  <a:pt x="558572" y="621177"/>
                </a:lnTo>
                <a:lnTo>
                  <a:pt x="591869" y="591869"/>
                </a:lnTo>
                <a:lnTo>
                  <a:pt x="621177" y="558572"/>
                </a:lnTo>
                <a:lnTo>
                  <a:pt x="646082" y="521699"/>
                </a:lnTo>
                <a:lnTo>
                  <a:pt x="666173" y="481663"/>
                </a:lnTo>
                <a:lnTo>
                  <a:pt x="681034" y="438877"/>
                </a:lnTo>
                <a:lnTo>
                  <a:pt x="690254" y="393755"/>
                </a:lnTo>
                <a:lnTo>
                  <a:pt x="693420" y="346709"/>
                </a:lnTo>
                <a:lnTo>
                  <a:pt x="690254" y="299664"/>
                </a:lnTo>
                <a:lnTo>
                  <a:pt x="681034" y="254542"/>
                </a:lnTo>
                <a:lnTo>
                  <a:pt x="666173" y="211756"/>
                </a:lnTo>
                <a:lnTo>
                  <a:pt x="646082" y="171720"/>
                </a:lnTo>
                <a:lnTo>
                  <a:pt x="621177" y="134847"/>
                </a:lnTo>
                <a:lnTo>
                  <a:pt x="591869" y="101550"/>
                </a:lnTo>
                <a:lnTo>
                  <a:pt x="558572" y="72242"/>
                </a:lnTo>
                <a:lnTo>
                  <a:pt x="521699" y="47337"/>
                </a:lnTo>
                <a:lnTo>
                  <a:pt x="481663" y="27246"/>
                </a:lnTo>
                <a:lnTo>
                  <a:pt x="438877" y="12385"/>
                </a:lnTo>
                <a:lnTo>
                  <a:pt x="393755" y="3165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0130" y="5627370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19" h="693420">
                <a:moveTo>
                  <a:pt x="0" y="346709"/>
                </a:moveTo>
                <a:lnTo>
                  <a:pt x="3165" y="299664"/>
                </a:lnTo>
                <a:lnTo>
                  <a:pt x="12385" y="254542"/>
                </a:lnTo>
                <a:lnTo>
                  <a:pt x="27246" y="211756"/>
                </a:lnTo>
                <a:lnTo>
                  <a:pt x="47337" y="171720"/>
                </a:lnTo>
                <a:lnTo>
                  <a:pt x="72242" y="134847"/>
                </a:lnTo>
                <a:lnTo>
                  <a:pt x="101550" y="101550"/>
                </a:lnTo>
                <a:lnTo>
                  <a:pt x="134847" y="72242"/>
                </a:lnTo>
                <a:lnTo>
                  <a:pt x="171720" y="47337"/>
                </a:lnTo>
                <a:lnTo>
                  <a:pt x="211756" y="27246"/>
                </a:lnTo>
                <a:lnTo>
                  <a:pt x="254542" y="12385"/>
                </a:lnTo>
                <a:lnTo>
                  <a:pt x="299664" y="3165"/>
                </a:lnTo>
                <a:lnTo>
                  <a:pt x="346710" y="0"/>
                </a:lnTo>
                <a:lnTo>
                  <a:pt x="393755" y="3165"/>
                </a:lnTo>
                <a:lnTo>
                  <a:pt x="438877" y="12385"/>
                </a:lnTo>
                <a:lnTo>
                  <a:pt x="481663" y="27246"/>
                </a:lnTo>
                <a:lnTo>
                  <a:pt x="521699" y="47337"/>
                </a:lnTo>
                <a:lnTo>
                  <a:pt x="558572" y="72242"/>
                </a:lnTo>
                <a:lnTo>
                  <a:pt x="591869" y="101550"/>
                </a:lnTo>
                <a:lnTo>
                  <a:pt x="621177" y="134847"/>
                </a:lnTo>
                <a:lnTo>
                  <a:pt x="646082" y="171720"/>
                </a:lnTo>
                <a:lnTo>
                  <a:pt x="666173" y="211756"/>
                </a:lnTo>
                <a:lnTo>
                  <a:pt x="681034" y="254542"/>
                </a:lnTo>
                <a:lnTo>
                  <a:pt x="690254" y="299664"/>
                </a:lnTo>
                <a:lnTo>
                  <a:pt x="693420" y="346709"/>
                </a:lnTo>
                <a:lnTo>
                  <a:pt x="690254" y="393755"/>
                </a:lnTo>
                <a:lnTo>
                  <a:pt x="681034" y="438877"/>
                </a:lnTo>
                <a:lnTo>
                  <a:pt x="666173" y="481663"/>
                </a:lnTo>
                <a:lnTo>
                  <a:pt x="646082" y="521699"/>
                </a:lnTo>
                <a:lnTo>
                  <a:pt x="621177" y="558572"/>
                </a:lnTo>
                <a:lnTo>
                  <a:pt x="591869" y="591869"/>
                </a:lnTo>
                <a:lnTo>
                  <a:pt x="558572" y="621177"/>
                </a:lnTo>
                <a:lnTo>
                  <a:pt x="521699" y="646082"/>
                </a:lnTo>
                <a:lnTo>
                  <a:pt x="481663" y="666173"/>
                </a:lnTo>
                <a:lnTo>
                  <a:pt x="438877" y="681034"/>
                </a:lnTo>
                <a:lnTo>
                  <a:pt x="393755" y="690254"/>
                </a:lnTo>
                <a:lnTo>
                  <a:pt x="346710" y="693419"/>
                </a:lnTo>
                <a:lnTo>
                  <a:pt x="299664" y="690254"/>
                </a:lnTo>
                <a:lnTo>
                  <a:pt x="254542" y="681034"/>
                </a:lnTo>
                <a:lnTo>
                  <a:pt x="211756" y="666173"/>
                </a:lnTo>
                <a:lnTo>
                  <a:pt x="171720" y="646082"/>
                </a:lnTo>
                <a:lnTo>
                  <a:pt x="134847" y="621177"/>
                </a:lnTo>
                <a:lnTo>
                  <a:pt x="101550" y="591869"/>
                </a:lnTo>
                <a:lnTo>
                  <a:pt x="72242" y="558572"/>
                </a:lnTo>
                <a:lnTo>
                  <a:pt x="47337" y="521699"/>
                </a:lnTo>
                <a:lnTo>
                  <a:pt x="27246" y="481663"/>
                </a:lnTo>
                <a:lnTo>
                  <a:pt x="12385" y="438877"/>
                </a:lnTo>
                <a:lnTo>
                  <a:pt x="3165" y="393755"/>
                </a:lnTo>
                <a:lnTo>
                  <a:pt x="0" y="346709"/>
                </a:lnTo>
                <a:close/>
              </a:path>
            </a:pathLst>
          </a:custGeom>
          <a:ln w="25908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9872" y="519061"/>
            <a:ext cx="428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Visual </a:t>
            </a:r>
            <a:r>
              <a:rPr spc="-15" dirty="0"/>
              <a:t>Studio</a:t>
            </a:r>
            <a:r>
              <a:rPr spc="-390" dirty="0"/>
              <a:t> </a:t>
            </a:r>
            <a:r>
              <a:rPr spc="7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0218" y="5660732"/>
            <a:ext cx="700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05A28"/>
                </a:solidFill>
                <a:latin typeface="Verdana"/>
                <a:cs typeface="Verdana"/>
              </a:rPr>
              <a:t>https://code.visualstudio.com/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4332" y="1185672"/>
            <a:ext cx="8403336" cy="4300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4332" y="3610355"/>
            <a:ext cx="2916936" cy="1004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425</Words>
  <Application>Microsoft Office PowerPoint</Application>
  <PresentationFormat>Custom</PresentationFormat>
  <Paragraphs>145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First Things First</vt:lpstr>
      <vt:lpstr>Slide 2</vt:lpstr>
      <vt:lpstr>Slide 3</vt:lpstr>
      <vt:lpstr>JavaScript Language Specification</vt:lpstr>
      <vt:lpstr>Selecting a Language</vt:lpstr>
      <vt:lpstr>What Is TypeScript?</vt:lpstr>
      <vt:lpstr>Learning More</vt:lpstr>
      <vt:lpstr>TypeScript Editors</vt:lpstr>
      <vt:lpstr>Visual Studio Code</vt:lpstr>
      <vt:lpstr>Learning More</vt:lpstr>
      <vt:lpstr>Setting up Our Environment</vt:lpstr>
      <vt:lpstr>npm</vt:lpstr>
      <vt:lpstr>Setting up an Angular Application</vt:lpstr>
      <vt:lpstr>Setting up an Angular Application</vt:lpstr>
      <vt:lpstr>Modules</vt:lpstr>
      <vt:lpstr>ES 2015 Modules</vt:lpstr>
      <vt:lpstr>Angular Modules</vt:lpstr>
      <vt:lpstr>Modules</vt:lpstr>
      <vt:lpstr>Web  Server</vt:lpstr>
      <vt:lpstr>Slide 20</vt:lpstr>
      <vt:lpstr>Application Architecture</vt:lpstr>
      <vt:lpstr>Application Architecture</vt:lpstr>
      <vt:lpstr>Application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Sathish P</cp:lastModifiedBy>
  <cp:revision>1</cp:revision>
  <dcterms:created xsi:type="dcterms:W3CDTF">2018-03-12T04:58:42Z</dcterms:created>
  <dcterms:modified xsi:type="dcterms:W3CDTF">2018-03-12T05:00:40Z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2017-08-08T00:00:00Z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2018-03-12T00:00:00Z</vt:filetime>
  </property>
</Properties>
</file>