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3" r:id="rId20"/>
    <p:sldId id="28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835850"/>
            <a:ext cx="10104511" cy="290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A62E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27437" y="4535551"/>
            <a:ext cx="5137124" cy="165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1203" y="635923"/>
            <a:ext cx="9689592" cy="622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6938" y="519061"/>
            <a:ext cx="59289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8518" y="2224125"/>
            <a:ext cx="8474963" cy="217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58978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>
                <a:solidFill>
                  <a:srgbClr val="101010"/>
                </a:solidFill>
                <a:latin typeface="Verdana"/>
                <a:cs typeface="Verdana"/>
              </a:rPr>
              <a:t>More </a:t>
            </a:r>
            <a:r>
              <a:rPr sz="4500" spc="-10" dirty="0">
                <a:solidFill>
                  <a:srgbClr val="101010"/>
                </a:solidFill>
                <a:latin typeface="Verdana"/>
                <a:cs typeface="Verdana"/>
              </a:rPr>
              <a:t>on</a:t>
            </a:r>
            <a:r>
              <a:rPr sz="4500" spc="-89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80" dirty="0">
                <a:solidFill>
                  <a:srgbClr val="101010"/>
                </a:solidFill>
                <a:latin typeface="Verdana"/>
                <a:cs typeface="Verdana"/>
              </a:rPr>
              <a:t>Components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4666" y="2171014"/>
            <a:ext cx="677164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Templates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sometimes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require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unique</a:t>
            </a:r>
            <a:r>
              <a:rPr sz="2400" spc="-45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styles</a:t>
            </a:r>
            <a:endParaRPr sz="2400">
              <a:latin typeface="Verdana"/>
              <a:cs typeface="Verdana"/>
            </a:endParaRPr>
          </a:p>
          <a:p>
            <a:pPr marL="12700" marR="596900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9BC850"/>
                </a:solidFill>
                <a:latin typeface="Verdana"/>
                <a:cs typeface="Verdana"/>
              </a:rPr>
              <a:t>We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can</a:t>
            </a:r>
            <a:r>
              <a:rPr sz="2400" spc="-10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inline</a:t>
            </a:r>
            <a:r>
              <a:rPr sz="2400" spc="-1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styles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directly</a:t>
            </a:r>
            <a:r>
              <a:rPr sz="2400" spc="-10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into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the  </a:t>
            </a:r>
            <a:r>
              <a:rPr sz="2400" spc="75" dirty="0">
                <a:solidFill>
                  <a:srgbClr val="9BC850"/>
                </a:solidFill>
                <a:latin typeface="Verdana"/>
                <a:cs typeface="Verdana"/>
              </a:rPr>
              <a:t>HTML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80" dirty="0">
                <a:solidFill>
                  <a:srgbClr val="9BC850"/>
                </a:solidFill>
                <a:latin typeface="Verdana"/>
                <a:cs typeface="Verdana"/>
              </a:rPr>
              <a:t>We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can</a:t>
            </a:r>
            <a:r>
              <a:rPr sz="2400" spc="-10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9BC850"/>
                </a:solidFill>
                <a:latin typeface="Verdana"/>
                <a:cs typeface="Verdana"/>
              </a:rPr>
              <a:t>build</a:t>
            </a:r>
            <a:r>
              <a:rPr sz="2400" spc="-1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an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external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stylesheet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and</a:t>
            </a:r>
            <a:r>
              <a:rPr sz="2400" spc="-1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link 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it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in</a:t>
            </a:r>
            <a:r>
              <a:rPr sz="2400" spc="-26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There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is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a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better</a:t>
            </a:r>
            <a:r>
              <a:rPr sz="2400" spc="-44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9BC850"/>
                </a:solidFill>
                <a:latin typeface="Verdana"/>
                <a:cs typeface="Verdana"/>
              </a:rPr>
              <a:t>way!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2288" y="2354579"/>
            <a:ext cx="2159508" cy="2569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9256" y="519061"/>
            <a:ext cx="80460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Handling </a:t>
            </a:r>
            <a:r>
              <a:rPr spc="185" dirty="0"/>
              <a:t>Unique </a:t>
            </a:r>
            <a:r>
              <a:rPr spc="260" dirty="0"/>
              <a:t>Component</a:t>
            </a:r>
            <a:r>
              <a:rPr spc="-185" dirty="0"/>
              <a:t> </a:t>
            </a:r>
            <a:r>
              <a:rPr spc="135" dirty="0"/>
              <a:t>Styles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174" y="519061"/>
            <a:ext cx="7486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Encapsulating </a:t>
            </a:r>
            <a:r>
              <a:rPr spc="260" dirty="0"/>
              <a:t>Component</a:t>
            </a:r>
            <a:r>
              <a:rPr spc="-85" dirty="0"/>
              <a:t> </a:t>
            </a:r>
            <a:r>
              <a:rPr spc="135" dirty="0"/>
              <a:t>Styles</a:t>
            </a:r>
          </a:p>
        </p:txBody>
      </p:sp>
      <p:sp>
        <p:nvSpPr>
          <p:cNvPr id="3" name="object 3"/>
          <p:cNvSpPr/>
          <p:nvPr/>
        </p:nvSpPr>
        <p:spPr>
          <a:xfrm>
            <a:off x="707898" y="1642110"/>
            <a:ext cx="10777855" cy="2065020"/>
          </a:xfrm>
          <a:custGeom>
            <a:avLst/>
            <a:gdLst/>
            <a:ahLst/>
            <a:cxnLst/>
            <a:rect l="l" t="t" r="r" b="b"/>
            <a:pathLst>
              <a:path w="10777855" h="2065020">
                <a:moveTo>
                  <a:pt x="0" y="0"/>
                </a:moveTo>
                <a:lnTo>
                  <a:pt x="10777728" y="0"/>
                </a:lnTo>
                <a:lnTo>
                  <a:pt x="10777728" y="2065020"/>
                </a:lnTo>
                <a:lnTo>
                  <a:pt x="0" y="206502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3088" y="2070984"/>
            <a:ext cx="144145" cy="1480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5869" y="1302258"/>
            <a:ext cx="7545705" cy="680085"/>
          </a:xfrm>
          <a:custGeom>
            <a:avLst/>
            <a:gdLst/>
            <a:ahLst/>
            <a:cxnLst/>
            <a:rect l="l" t="t" r="r" b="b"/>
            <a:pathLst>
              <a:path w="7545705" h="680085">
                <a:moveTo>
                  <a:pt x="7432040" y="0"/>
                </a:moveTo>
                <a:lnTo>
                  <a:pt x="113284" y="0"/>
                </a:lnTo>
                <a:lnTo>
                  <a:pt x="69190" y="8901"/>
                </a:lnTo>
                <a:lnTo>
                  <a:pt x="33181" y="33177"/>
                </a:lnTo>
                <a:lnTo>
                  <a:pt x="8903" y="69185"/>
                </a:lnTo>
                <a:lnTo>
                  <a:pt x="0" y="113284"/>
                </a:lnTo>
                <a:lnTo>
                  <a:pt x="0" y="566407"/>
                </a:lnTo>
                <a:lnTo>
                  <a:pt x="8903" y="610507"/>
                </a:lnTo>
                <a:lnTo>
                  <a:pt x="33181" y="646520"/>
                </a:lnTo>
                <a:lnTo>
                  <a:pt x="69190" y="670800"/>
                </a:lnTo>
                <a:lnTo>
                  <a:pt x="113284" y="679704"/>
                </a:lnTo>
                <a:lnTo>
                  <a:pt x="7432040" y="679704"/>
                </a:lnTo>
                <a:lnTo>
                  <a:pt x="7476133" y="670800"/>
                </a:lnTo>
                <a:lnTo>
                  <a:pt x="7512142" y="646520"/>
                </a:lnTo>
                <a:lnTo>
                  <a:pt x="7536420" y="610507"/>
                </a:lnTo>
                <a:lnTo>
                  <a:pt x="7545324" y="566407"/>
                </a:lnTo>
                <a:lnTo>
                  <a:pt x="7545324" y="113284"/>
                </a:lnTo>
                <a:lnTo>
                  <a:pt x="7536420" y="69185"/>
                </a:lnTo>
                <a:lnTo>
                  <a:pt x="7512142" y="33177"/>
                </a:lnTo>
                <a:lnTo>
                  <a:pt x="7476133" y="8901"/>
                </a:lnTo>
                <a:lnTo>
                  <a:pt x="743204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5869" y="1302258"/>
            <a:ext cx="7545705" cy="680085"/>
          </a:xfrm>
          <a:custGeom>
            <a:avLst/>
            <a:gdLst/>
            <a:ahLst/>
            <a:cxnLst/>
            <a:rect l="l" t="t" r="r" b="b"/>
            <a:pathLst>
              <a:path w="7545705" h="680085">
                <a:moveTo>
                  <a:pt x="0" y="113284"/>
                </a:moveTo>
                <a:lnTo>
                  <a:pt x="8903" y="69185"/>
                </a:lnTo>
                <a:lnTo>
                  <a:pt x="33181" y="33177"/>
                </a:lnTo>
                <a:lnTo>
                  <a:pt x="69190" y="8901"/>
                </a:lnTo>
                <a:lnTo>
                  <a:pt x="113284" y="0"/>
                </a:lnTo>
                <a:lnTo>
                  <a:pt x="7432040" y="0"/>
                </a:lnTo>
                <a:lnTo>
                  <a:pt x="7476133" y="8901"/>
                </a:lnTo>
                <a:lnTo>
                  <a:pt x="7512142" y="33177"/>
                </a:lnTo>
                <a:lnTo>
                  <a:pt x="7536420" y="69185"/>
                </a:lnTo>
                <a:lnTo>
                  <a:pt x="7545324" y="113284"/>
                </a:lnTo>
                <a:lnTo>
                  <a:pt x="7545324" y="566407"/>
                </a:lnTo>
                <a:lnTo>
                  <a:pt x="7536420" y="610507"/>
                </a:lnTo>
                <a:lnTo>
                  <a:pt x="7512142" y="646520"/>
                </a:lnTo>
                <a:lnTo>
                  <a:pt x="7476133" y="670800"/>
                </a:lnTo>
                <a:lnTo>
                  <a:pt x="7432040" y="679704"/>
                </a:lnTo>
                <a:lnTo>
                  <a:pt x="113284" y="679704"/>
                </a:lnTo>
                <a:lnTo>
                  <a:pt x="69190" y="670800"/>
                </a:lnTo>
                <a:lnTo>
                  <a:pt x="33181" y="646520"/>
                </a:lnTo>
                <a:lnTo>
                  <a:pt x="8903" y="610507"/>
                </a:lnTo>
                <a:lnTo>
                  <a:pt x="0" y="566407"/>
                </a:lnTo>
                <a:lnTo>
                  <a:pt x="0" y="1132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898" y="4170426"/>
            <a:ext cx="10777855" cy="2065020"/>
          </a:xfrm>
          <a:custGeom>
            <a:avLst/>
            <a:gdLst/>
            <a:ahLst/>
            <a:cxnLst/>
            <a:rect l="l" t="t" r="r" b="b"/>
            <a:pathLst>
              <a:path w="10777855" h="2065020">
                <a:moveTo>
                  <a:pt x="0" y="0"/>
                </a:moveTo>
                <a:lnTo>
                  <a:pt x="10777728" y="0"/>
                </a:lnTo>
                <a:lnTo>
                  <a:pt x="10777728" y="2065020"/>
                </a:lnTo>
                <a:lnTo>
                  <a:pt x="0" y="206502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3088" y="4599491"/>
            <a:ext cx="144145" cy="1480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2300" spc="-125" dirty="0">
                <a:solidFill>
                  <a:srgbClr val="3E3E3E"/>
                </a:solidFill>
                <a:latin typeface="Verdana"/>
                <a:cs typeface="Verdana"/>
              </a:rPr>
              <a:t>•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45869" y="3830573"/>
            <a:ext cx="7545705" cy="680085"/>
          </a:xfrm>
          <a:custGeom>
            <a:avLst/>
            <a:gdLst/>
            <a:ahLst/>
            <a:cxnLst/>
            <a:rect l="l" t="t" r="r" b="b"/>
            <a:pathLst>
              <a:path w="7545705" h="680085">
                <a:moveTo>
                  <a:pt x="7432040" y="0"/>
                </a:moveTo>
                <a:lnTo>
                  <a:pt x="113284" y="0"/>
                </a:lnTo>
                <a:lnTo>
                  <a:pt x="69190" y="8901"/>
                </a:lnTo>
                <a:lnTo>
                  <a:pt x="33181" y="33177"/>
                </a:lnTo>
                <a:lnTo>
                  <a:pt x="8903" y="69185"/>
                </a:lnTo>
                <a:lnTo>
                  <a:pt x="0" y="113283"/>
                </a:lnTo>
                <a:lnTo>
                  <a:pt x="0" y="566407"/>
                </a:lnTo>
                <a:lnTo>
                  <a:pt x="8903" y="610507"/>
                </a:lnTo>
                <a:lnTo>
                  <a:pt x="33181" y="646520"/>
                </a:lnTo>
                <a:lnTo>
                  <a:pt x="69190" y="670800"/>
                </a:lnTo>
                <a:lnTo>
                  <a:pt x="113284" y="679703"/>
                </a:lnTo>
                <a:lnTo>
                  <a:pt x="7432040" y="679703"/>
                </a:lnTo>
                <a:lnTo>
                  <a:pt x="7476133" y="670800"/>
                </a:lnTo>
                <a:lnTo>
                  <a:pt x="7512142" y="646520"/>
                </a:lnTo>
                <a:lnTo>
                  <a:pt x="7536420" y="610507"/>
                </a:lnTo>
                <a:lnTo>
                  <a:pt x="7545324" y="566407"/>
                </a:lnTo>
                <a:lnTo>
                  <a:pt x="7545324" y="113283"/>
                </a:lnTo>
                <a:lnTo>
                  <a:pt x="7536420" y="69185"/>
                </a:lnTo>
                <a:lnTo>
                  <a:pt x="7512142" y="33177"/>
                </a:lnTo>
                <a:lnTo>
                  <a:pt x="7476133" y="8901"/>
                </a:lnTo>
                <a:lnTo>
                  <a:pt x="743204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5869" y="3830573"/>
            <a:ext cx="7545705" cy="680085"/>
          </a:xfrm>
          <a:custGeom>
            <a:avLst/>
            <a:gdLst/>
            <a:ahLst/>
            <a:cxnLst/>
            <a:rect l="l" t="t" r="r" b="b"/>
            <a:pathLst>
              <a:path w="7545705" h="680085">
                <a:moveTo>
                  <a:pt x="0" y="113283"/>
                </a:moveTo>
                <a:lnTo>
                  <a:pt x="8903" y="69185"/>
                </a:lnTo>
                <a:lnTo>
                  <a:pt x="33181" y="33177"/>
                </a:lnTo>
                <a:lnTo>
                  <a:pt x="69190" y="8901"/>
                </a:lnTo>
                <a:lnTo>
                  <a:pt x="113284" y="0"/>
                </a:lnTo>
                <a:lnTo>
                  <a:pt x="7432040" y="0"/>
                </a:lnTo>
                <a:lnTo>
                  <a:pt x="7476133" y="8901"/>
                </a:lnTo>
                <a:lnTo>
                  <a:pt x="7512142" y="33177"/>
                </a:lnTo>
                <a:lnTo>
                  <a:pt x="7536420" y="69185"/>
                </a:lnTo>
                <a:lnTo>
                  <a:pt x="7545324" y="113283"/>
                </a:lnTo>
                <a:lnTo>
                  <a:pt x="7545324" y="566407"/>
                </a:lnTo>
                <a:lnTo>
                  <a:pt x="7536420" y="610507"/>
                </a:lnTo>
                <a:lnTo>
                  <a:pt x="7512142" y="646520"/>
                </a:lnTo>
                <a:lnTo>
                  <a:pt x="7476133" y="670800"/>
                </a:lnTo>
                <a:lnTo>
                  <a:pt x="7432040" y="679703"/>
                </a:lnTo>
                <a:lnTo>
                  <a:pt x="113284" y="679703"/>
                </a:lnTo>
                <a:lnTo>
                  <a:pt x="69190" y="670800"/>
                </a:lnTo>
                <a:lnTo>
                  <a:pt x="33181" y="646520"/>
                </a:lnTo>
                <a:lnTo>
                  <a:pt x="8903" y="610507"/>
                </a:lnTo>
                <a:lnTo>
                  <a:pt x="0" y="566407"/>
                </a:lnTo>
                <a:lnTo>
                  <a:pt x="0" y="11328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0808" y="4593335"/>
            <a:ext cx="10139680" cy="1632585"/>
          </a:xfrm>
          <a:custGeom>
            <a:avLst/>
            <a:gdLst/>
            <a:ahLst/>
            <a:cxnLst/>
            <a:rect l="l" t="t" r="r" b="b"/>
            <a:pathLst>
              <a:path w="10139680" h="1632585">
                <a:moveTo>
                  <a:pt x="0" y="0"/>
                </a:moveTo>
                <a:lnTo>
                  <a:pt x="10139172" y="0"/>
                </a:lnTo>
                <a:lnTo>
                  <a:pt x="10139172" y="1632204"/>
                </a:lnTo>
                <a:lnTo>
                  <a:pt x="0" y="1632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0808" y="2031492"/>
            <a:ext cx="10139680" cy="1630680"/>
          </a:xfrm>
          <a:custGeom>
            <a:avLst/>
            <a:gdLst/>
            <a:ahLst/>
            <a:cxnLst/>
            <a:rect l="l" t="t" r="r" b="b"/>
            <a:pathLst>
              <a:path w="10139680" h="1630679">
                <a:moveTo>
                  <a:pt x="0" y="0"/>
                </a:moveTo>
                <a:lnTo>
                  <a:pt x="10139172" y="0"/>
                </a:lnTo>
                <a:lnTo>
                  <a:pt x="10139172" y="1630680"/>
                </a:lnTo>
                <a:lnTo>
                  <a:pt x="0" y="1630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9802" y="1431086"/>
            <a:ext cx="7494270" cy="442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styles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selector:</a:t>
            </a:r>
            <a:r>
              <a:rPr sz="2000" spc="-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621665" marR="5080">
              <a:lnSpc>
                <a:spcPct val="10000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templateUrl: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,  styles: [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'thead {color: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#337AB7;}'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]})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styleUrls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selector:</a:t>
            </a:r>
            <a:r>
              <a:rPr sz="2000" spc="-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621665" marR="5080">
              <a:lnSpc>
                <a:spcPct val="10000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templateUrl: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,  styleUrls: [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'./product-list.component.css'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]})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770" y="519061"/>
            <a:ext cx="480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Component</a:t>
            </a:r>
            <a:r>
              <a:rPr spc="45" dirty="0"/>
              <a:t> </a:t>
            </a:r>
            <a:r>
              <a:rPr spc="170" dirty="0"/>
              <a:t>Lifecycle</a:t>
            </a:r>
          </a:p>
        </p:txBody>
      </p:sp>
      <p:sp>
        <p:nvSpPr>
          <p:cNvPr id="3" name="object 3"/>
          <p:cNvSpPr/>
          <p:nvPr/>
        </p:nvSpPr>
        <p:spPr>
          <a:xfrm>
            <a:off x="1487424" y="1257300"/>
            <a:ext cx="9187180" cy="5320665"/>
          </a:xfrm>
          <a:custGeom>
            <a:avLst/>
            <a:gdLst/>
            <a:ahLst/>
            <a:cxnLst/>
            <a:rect l="l" t="t" r="r" b="b"/>
            <a:pathLst>
              <a:path w="9187180" h="5320665">
                <a:moveTo>
                  <a:pt x="6526530" y="0"/>
                </a:moveTo>
                <a:lnTo>
                  <a:pt x="6526530" y="1330071"/>
                </a:lnTo>
                <a:lnTo>
                  <a:pt x="0" y="1330071"/>
                </a:lnTo>
                <a:lnTo>
                  <a:pt x="0" y="3990213"/>
                </a:lnTo>
                <a:lnTo>
                  <a:pt x="6526530" y="3990213"/>
                </a:lnTo>
                <a:lnTo>
                  <a:pt x="6526530" y="5320284"/>
                </a:lnTo>
                <a:lnTo>
                  <a:pt x="9186672" y="2660154"/>
                </a:lnTo>
                <a:lnTo>
                  <a:pt x="6526530" y="0"/>
                </a:lnTo>
                <a:close/>
              </a:path>
            </a:pathLst>
          </a:custGeom>
          <a:solidFill>
            <a:srgbClr val="CDD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990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1731010" y="0"/>
                </a:moveTo>
                <a:lnTo>
                  <a:pt x="346202" y="0"/>
                </a:lnTo>
                <a:lnTo>
                  <a:pt x="299225" y="3160"/>
                </a:lnTo>
                <a:lnTo>
                  <a:pt x="254169" y="12366"/>
                </a:lnTo>
                <a:lnTo>
                  <a:pt x="211446" y="27204"/>
                </a:lnTo>
                <a:lnTo>
                  <a:pt x="171468" y="47264"/>
                </a:lnTo>
                <a:lnTo>
                  <a:pt x="134649" y="72132"/>
                </a:lnTo>
                <a:lnTo>
                  <a:pt x="101401" y="101396"/>
                </a:lnTo>
                <a:lnTo>
                  <a:pt x="72136" y="134644"/>
                </a:lnTo>
                <a:lnTo>
                  <a:pt x="47267" y="171463"/>
                </a:lnTo>
                <a:lnTo>
                  <a:pt x="27206" y="211440"/>
                </a:lnTo>
                <a:lnTo>
                  <a:pt x="12366" y="254164"/>
                </a:lnTo>
                <a:lnTo>
                  <a:pt x="3160" y="299222"/>
                </a:lnTo>
                <a:lnTo>
                  <a:pt x="0" y="346201"/>
                </a:lnTo>
                <a:lnTo>
                  <a:pt x="0" y="1781289"/>
                </a:lnTo>
                <a:lnTo>
                  <a:pt x="3160" y="1828269"/>
                </a:lnTo>
                <a:lnTo>
                  <a:pt x="12366" y="1873327"/>
                </a:lnTo>
                <a:lnTo>
                  <a:pt x="27206" y="1916052"/>
                </a:lnTo>
                <a:lnTo>
                  <a:pt x="47267" y="1956031"/>
                </a:lnTo>
                <a:lnTo>
                  <a:pt x="72136" y="1992851"/>
                </a:lnTo>
                <a:lnTo>
                  <a:pt x="101401" y="2026100"/>
                </a:lnTo>
                <a:lnTo>
                  <a:pt x="134649" y="2055366"/>
                </a:lnTo>
                <a:lnTo>
                  <a:pt x="171468" y="2080236"/>
                </a:lnTo>
                <a:lnTo>
                  <a:pt x="211446" y="2100297"/>
                </a:lnTo>
                <a:lnTo>
                  <a:pt x="254169" y="2115137"/>
                </a:lnTo>
                <a:lnTo>
                  <a:pt x="299225" y="2124343"/>
                </a:lnTo>
                <a:lnTo>
                  <a:pt x="346202" y="2127504"/>
                </a:lnTo>
                <a:lnTo>
                  <a:pt x="1731010" y="2127504"/>
                </a:lnTo>
                <a:lnTo>
                  <a:pt x="1777986" y="2124343"/>
                </a:lnTo>
                <a:lnTo>
                  <a:pt x="1823042" y="2115137"/>
                </a:lnTo>
                <a:lnTo>
                  <a:pt x="1865765" y="2100297"/>
                </a:lnTo>
                <a:lnTo>
                  <a:pt x="1905743" y="2080236"/>
                </a:lnTo>
                <a:lnTo>
                  <a:pt x="1942562" y="2055366"/>
                </a:lnTo>
                <a:lnTo>
                  <a:pt x="1975810" y="2026100"/>
                </a:lnTo>
                <a:lnTo>
                  <a:pt x="2005075" y="1992851"/>
                </a:lnTo>
                <a:lnTo>
                  <a:pt x="2029944" y="1956031"/>
                </a:lnTo>
                <a:lnTo>
                  <a:pt x="2050005" y="1916052"/>
                </a:lnTo>
                <a:lnTo>
                  <a:pt x="2064845" y="1873327"/>
                </a:lnTo>
                <a:lnTo>
                  <a:pt x="2074051" y="1828269"/>
                </a:lnTo>
                <a:lnTo>
                  <a:pt x="2077212" y="1781289"/>
                </a:lnTo>
                <a:lnTo>
                  <a:pt x="2077212" y="346201"/>
                </a:lnTo>
                <a:lnTo>
                  <a:pt x="2074051" y="299222"/>
                </a:lnTo>
                <a:lnTo>
                  <a:pt x="2064845" y="254164"/>
                </a:lnTo>
                <a:lnTo>
                  <a:pt x="2050005" y="211440"/>
                </a:lnTo>
                <a:lnTo>
                  <a:pt x="2029944" y="171463"/>
                </a:lnTo>
                <a:lnTo>
                  <a:pt x="2005075" y="134644"/>
                </a:lnTo>
                <a:lnTo>
                  <a:pt x="1975810" y="101396"/>
                </a:lnTo>
                <a:lnTo>
                  <a:pt x="1942562" y="72132"/>
                </a:lnTo>
                <a:lnTo>
                  <a:pt x="1905743" y="47264"/>
                </a:lnTo>
                <a:lnTo>
                  <a:pt x="1865765" y="27204"/>
                </a:lnTo>
                <a:lnTo>
                  <a:pt x="1823042" y="12366"/>
                </a:lnTo>
                <a:lnTo>
                  <a:pt x="1777986" y="3160"/>
                </a:lnTo>
                <a:lnTo>
                  <a:pt x="173101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990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0" y="346201"/>
                </a:moveTo>
                <a:lnTo>
                  <a:pt x="3160" y="299222"/>
                </a:lnTo>
                <a:lnTo>
                  <a:pt x="12366" y="254164"/>
                </a:lnTo>
                <a:lnTo>
                  <a:pt x="27206" y="211440"/>
                </a:lnTo>
                <a:lnTo>
                  <a:pt x="47267" y="171463"/>
                </a:lnTo>
                <a:lnTo>
                  <a:pt x="72136" y="134644"/>
                </a:lnTo>
                <a:lnTo>
                  <a:pt x="101401" y="101396"/>
                </a:lnTo>
                <a:lnTo>
                  <a:pt x="134649" y="72132"/>
                </a:lnTo>
                <a:lnTo>
                  <a:pt x="171468" y="47264"/>
                </a:lnTo>
                <a:lnTo>
                  <a:pt x="211446" y="27204"/>
                </a:lnTo>
                <a:lnTo>
                  <a:pt x="254169" y="12366"/>
                </a:lnTo>
                <a:lnTo>
                  <a:pt x="299225" y="3160"/>
                </a:lnTo>
                <a:lnTo>
                  <a:pt x="346202" y="0"/>
                </a:lnTo>
                <a:lnTo>
                  <a:pt x="1731010" y="0"/>
                </a:lnTo>
                <a:lnTo>
                  <a:pt x="1777986" y="3160"/>
                </a:lnTo>
                <a:lnTo>
                  <a:pt x="1823042" y="12366"/>
                </a:lnTo>
                <a:lnTo>
                  <a:pt x="1865765" y="27204"/>
                </a:lnTo>
                <a:lnTo>
                  <a:pt x="1905743" y="47264"/>
                </a:lnTo>
                <a:lnTo>
                  <a:pt x="1942562" y="72132"/>
                </a:lnTo>
                <a:lnTo>
                  <a:pt x="1975810" y="101396"/>
                </a:lnTo>
                <a:lnTo>
                  <a:pt x="2005075" y="134644"/>
                </a:lnTo>
                <a:lnTo>
                  <a:pt x="2029944" y="171463"/>
                </a:lnTo>
                <a:lnTo>
                  <a:pt x="2050005" y="211440"/>
                </a:lnTo>
                <a:lnTo>
                  <a:pt x="2064845" y="254164"/>
                </a:lnTo>
                <a:lnTo>
                  <a:pt x="2074051" y="299222"/>
                </a:lnTo>
                <a:lnTo>
                  <a:pt x="2077212" y="346201"/>
                </a:lnTo>
                <a:lnTo>
                  <a:pt x="2077212" y="1781289"/>
                </a:lnTo>
                <a:lnTo>
                  <a:pt x="2074051" y="1828269"/>
                </a:lnTo>
                <a:lnTo>
                  <a:pt x="2064845" y="1873327"/>
                </a:lnTo>
                <a:lnTo>
                  <a:pt x="2050005" y="1916052"/>
                </a:lnTo>
                <a:lnTo>
                  <a:pt x="2029944" y="1956031"/>
                </a:lnTo>
                <a:lnTo>
                  <a:pt x="2005075" y="1992851"/>
                </a:lnTo>
                <a:lnTo>
                  <a:pt x="1975810" y="2026100"/>
                </a:lnTo>
                <a:lnTo>
                  <a:pt x="1942562" y="2055366"/>
                </a:lnTo>
                <a:lnTo>
                  <a:pt x="1905743" y="2080236"/>
                </a:lnTo>
                <a:lnTo>
                  <a:pt x="1865765" y="2100297"/>
                </a:lnTo>
                <a:lnTo>
                  <a:pt x="1823042" y="2115137"/>
                </a:lnTo>
                <a:lnTo>
                  <a:pt x="1777986" y="2124343"/>
                </a:lnTo>
                <a:lnTo>
                  <a:pt x="1731010" y="2127504"/>
                </a:lnTo>
                <a:lnTo>
                  <a:pt x="346202" y="2127504"/>
                </a:lnTo>
                <a:lnTo>
                  <a:pt x="299225" y="2124343"/>
                </a:lnTo>
                <a:lnTo>
                  <a:pt x="254169" y="2115137"/>
                </a:lnTo>
                <a:lnTo>
                  <a:pt x="211446" y="2100297"/>
                </a:lnTo>
                <a:lnTo>
                  <a:pt x="171468" y="2080236"/>
                </a:lnTo>
                <a:lnTo>
                  <a:pt x="134649" y="2055366"/>
                </a:lnTo>
                <a:lnTo>
                  <a:pt x="101401" y="2026100"/>
                </a:lnTo>
                <a:lnTo>
                  <a:pt x="72136" y="1992851"/>
                </a:lnTo>
                <a:lnTo>
                  <a:pt x="47267" y="1956031"/>
                </a:lnTo>
                <a:lnTo>
                  <a:pt x="27206" y="1916052"/>
                </a:lnTo>
                <a:lnTo>
                  <a:pt x="12366" y="1873327"/>
                </a:lnTo>
                <a:lnTo>
                  <a:pt x="3160" y="1828269"/>
                </a:lnTo>
                <a:lnTo>
                  <a:pt x="0" y="1781289"/>
                </a:lnTo>
                <a:lnTo>
                  <a:pt x="0" y="34620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2917" y="3637788"/>
            <a:ext cx="1292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2833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1731010" y="0"/>
                </a:moveTo>
                <a:lnTo>
                  <a:pt x="346202" y="0"/>
                </a:lnTo>
                <a:lnTo>
                  <a:pt x="299225" y="3160"/>
                </a:lnTo>
                <a:lnTo>
                  <a:pt x="254169" y="12366"/>
                </a:lnTo>
                <a:lnTo>
                  <a:pt x="211446" y="27204"/>
                </a:lnTo>
                <a:lnTo>
                  <a:pt x="171468" y="47264"/>
                </a:lnTo>
                <a:lnTo>
                  <a:pt x="134649" y="72132"/>
                </a:lnTo>
                <a:lnTo>
                  <a:pt x="101401" y="101396"/>
                </a:lnTo>
                <a:lnTo>
                  <a:pt x="72136" y="134644"/>
                </a:lnTo>
                <a:lnTo>
                  <a:pt x="47267" y="171463"/>
                </a:lnTo>
                <a:lnTo>
                  <a:pt x="27206" y="211440"/>
                </a:lnTo>
                <a:lnTo>
                  <a:pt x="12366" y="254164"/>
                </a:lnTo>
                <a:lnTo>
                  <a:pt x="3160" y="299222"/>
                </a:lnTo>
                <a:lnTo>
                  <a:pt x="0" y="346201"/>
                </a:lnTo>
                <a:lnTo>
                  <a:pt x="0" y="1781289"/>
                </a:lnTo>
                <a:lnTo>
                  <a:pt x="3160" y="1828269"/>
                </a:lnTo>
                <a:lnTo>
                  <a:pt x="12366" y="1873327"/>
                </a:lnTo>
                <a:lnTo>
                  <a:pt x="27206" y="1916052"/>
                </a:lnTo>
                <a:lnTo>
                  <a:pt x="47267" y="1956031"/>
                </a:lnTo>
                <a:lnTo>
                  <a:pt x="72136" y="1992851"/>
                </a:lnTo>
                <a:lnTo>
                  <a:pt x="101401" y="2026100"/>
                </a:lnTo>
                <a:lnTo>
                  <a:pt x="134649" y="2055366"/>
                </a:lnTo>
                <a:lnTo>
                  <a:pt x="171468" y="2080236"/>
                </a:lnTo>
                <a:lnTo>
                  <a:pt x="211446" y="2100297"/>
                </a:lnTo>
                <a:lnTo>
                  <a:pt x="254169" y="2115137"/>
                </a:lnTo>
                <a:lnTo>
                  <a:pt x="299225" y="2124343"/>
                </a:lnTo>
                <a:lnTo>
                  <a:pt x="346202" y="2127504"/>
                </a:lnTo>
                <a:lnTo>
                  <a:pt x="1731010" y="2127504"/>
                </a:lnTo>
                <a:lnTo>
                  <a:pt x="1777986" y="2124343"/>
                </a:lnTo>
                <a:lnTo>
                  <a:pt x="1823042" y="2115137"/>
                </a:lnTo>
                <a:lnTo>
                  <a:pt x="1865765" y="2100297"/>
                </a:lnTo>
                <a:lnTo>
                  <a:pt x="1905743" y="2080236"/>
                </a:lnTo>
                <a:lnTo>
                  <a:pt x="1942562" y="2055366"/>
                </a:lnTo>
                <a:lnTo>
                  <a:pt x="1975810" y="2026100"/>
                </a:lnTo>
                <a:lnTo>
                  <a:pt x="2005075" y="1992851"/>
                </a:lnTo>
                <a:lnTo>
                  <a:pt x="2029944" y="1956031"/>
                </a:lnTo>
                <a:lnTo>
                  <a:pt x="2050005" y="1916052"/>
                </a:lnTo>
                <a:lnTo>
                  <a:pt x="2064845" y="1873327"/>
                </a:lnTo>
                <a:lnTo>
                  <a:pt x="2074051" y="1828269"/>
                </a:lnTo>
                <a:lnTo>
                  <a:pt x="2077212" y="1781289"/>
                </a:lnTo>
                <a:lnTo>
                  <a:pt x="2077212" y="346201"/>
                </a:lnTo>
                <a:lnTo>
                  <a:pt x="2074051" y="299222"/>
                </a:lnTo>
                <a:lnTo>
                  <a:pt x="2064845" y="254164"/>
                </a:lnTo>
                <a:lnTo>
                  <a:pt x="2050005" y="211440"/>
                </a:lnTo>
                <a:lnTo>
                  <a:pt x="2029944" y="171463"/>
                </a:lnTo>
                <a:lnTo>
                  <a:pt x="2005075" y="134644"/>
                </a:lnTo>
                <a:lnTo>
                  <a:pt x="1975810" y="101396"/>
                </a:lnTo>
                <a:lnTo>
                  <a:pt x="1942562" y="72132"/>
                </a:lnTo>
                <a:lnTo>
                  <a:pt x="1905743" y="47264"/>
                </a:lnTo>
                <a:lnTo>
                  <a:pt x="1865765" y="27204"/>
                </a:lnTo>
                <a:lnTo>
                  <a:pt x="1823042" y="12366"/>
                </a:lnTo>
                <a:lnTo>
                  <a:pt x="1777986" y="3160"/>
                </a:lnTo>
                <a:lnTo>
                  <a:pt x="173101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2833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0" y="346201"/>
                </a:moveTo>
                <a:lnTo>
                  <a:pt x="3160" y="299222"/>
                </a:lnTo>
                <a:lnTo>
                  <a:pt x="12366" y="254164"/>
                </a:lnTo>
                <a:lnTo>
                  <a:pt x="27206" y="211440"/>
                </a:lnTo>
                <a:lnTo>
                  <a:pt x="47267" y="171463"/>
                </a:lnTo>
                <a:lnTo>
                  <a:pt x="72136" y="134644"/>
                </a:lnTo>
                <a:lnTo>
                  <a:pt x="101401" y="101396"/>
                </a:lnTo>
                <a:lnTo>
                  <a:pt x="134649" y="72132"/>
                </a:lnTo>
                <a:lnTo>
                  <a:pt x="171468" y="47264"/>
                </a:lnTo>
                <a:lnTo>
                  <a:pt x="211446" y="27204"/>
                </a:lnTo>
                <a:lnTo>
                  <a:pt x="254169" y="12366"/>
                </a:lnTo>
                <a:lnTo>
                  <a:pt x="299225" y="3160"/>
                </a:lnTo>
                <a:lnTo>
                  <a:pt x="346202" y="0"/>
                </a:lnTo>
                <a:lnTo>
                  <a:pt x="1731010" y="0"/>
                </a:lnTo>
                <a:lnTo>
                  <a:pt x="1777986" y="3160"/>
                </a:lnTo>
                <a:lnTo>
                  <a:pt x="1823042" y="12366"/>
                </a:lnTo>
                <a:lnTo>
                  <a:pt x="1865765" y="27204"/>
                </a:lnTo>
                <a:lnTo>
                  <a:pt x="1905743" y="47264"/>
                </a:lnTo>
                <a:lnTo>
                  <a:pt x="1942562" y="72132"/>
                </a:lnTo>
                <a:lnTo>
                  <a:pt x="1975810" y="101396"/>
                </a:lnTo>
                <a:lnTo>
                  <a:pt x="2005075" y="134644"/>
                </a:lnTo>
                <a:lnTo>
                  <a:pt x="2029944" y="171463"/>
                </a:lnTo>
                <a:lnTo>
                  <a:pt x="2050005" y="211440"/>
                </a:lnTo>
                <a:lnTo>
                  <a:pt x="2064845" y="254164"/>
                </a:lnTo>
                <a:lnTo>
                  <a:pt x="2074051" y="299222"/>
                </a:lnTo>
                <a:lnTo>
                  <a:pt x="2077212" y="346201"/>
                </a:lnTo>
                <a:lnTo>
                  <a:pt x="2077212" y="1781289"/>
                </a:lnTo>
                <a:lnTo>
                  <a:pt x="2074051" y="1828269"/>
                </a:lnTo>
                <a:lnTo>
                  <a:pt x="2064845" y="1873327"/>
                </a:lnTo>
                <a:lnTo>
                  <a:pt x="2050005" y="1916052"/>
                </a:lnTo>
                <a:lnTo>
                  <a:pt x="2029944" y="1956031"/>
                </a:lnTo>
                <a:lnTo>
                  <a:pt x="2005075" y="1992851"/>
                </a:lnTo>
                <a:lnTo>
                  <a:pt x="1975810" y="2026100"/>
                </a:lnTo>
                <a:lnTo>
                  <a:pt x="1942562" y="2055366"/>
                </a:lnTo>
                <a:lnTo>
                  <a:pt x="1905743" y="2080236"/>
                </a:lnTo>
                <a:lnTo>
                  <a:pt x="1865765" y="2100297"/>
                </a:lnTo>
                <a:lnTo>
                  <a:pt x="1823042" y="2115137"/>
                </a:lnTo>
                <a:lnTo>
                  <a:pt x="1777986" y="2124343"/>
                </a:lnTo>
                <a:lnTo>
                  <a:pt x="1731010" y="2127504"/>
                </a:lnTo>
                <a:lnTo>
                  <a:pt x="346202" y="2127504"/>
                </a:lnTo>
                <a:lnTo>
                  <a:pt x="299225" y="2124343"/>
                </a:lnTo>
                <a:lnTo>
                  <a:pt x="254169" y="2115137"/>
                </a:lnTo>
                <a:lnTo>
                  <a:pt x="211446" y="2100297"/>
                </a:lnTo>
                <a:lnTo>
                  <a:pt x="171468" y="2080236"/>
                </a:lnTo>
                <a:lnTo>
                  <a:pt x="134649" y="2055366"/>
                </a:lnTo>
                <a:lnTo>
                  <a:pt x="101401" y="2026100"/>
                </a:lnTo>
                <a:lnTo>
                  <a:pt x="72136" y="1992851"/>
                </a:lnTo>
                <a:lnTo>
                  <a:pt x="47267" y="1956031"/>
                </a:lnTo>
                <a:lnTo>
                  <a:pt x="27206" y="1916052"/>
                </a:lnTo>
                <a:lnTo>
                  <a:pt x="12366" y="1873327"/>
                </a:lnTo>
                <a:lnTo>
                  <a:pt x="3160" y="1828269"/>
                </a:lnTo>
                <a:lnTo>
                  <a:pt x="0" y="1781289"/>
                </a:lnTo>
                <a:lnTo>
                  <a:pt x="0" y="34620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95726" y="3637788"/>
            <a:ext cx="1408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30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3678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1729727" y="0"/>
                </a:moveTo>
                <a:lnTo>
                  <a:pt x="345960" y="0"/>
                </a:lnTo>
                <a:lnTo>
                  <a:pt x="299015" y="3158"/>
                </a:lnTo>
                <a:lnTo>
                  <a:pt x="253989" y="12357"/>
                </a:lnTo>
                <a:lnTo>
                  <a:pt x="211296" y="27186"/>
                </a:lnTo>
                <a:lnTo>
                  <a:pt x="171346" y="47233"/>
                </a:lnTo>
                <a:lnTo>
                  <a:pt x="134553" y="72084"/>
                </a:lnTo>
                <a:lnTo>
                  <a:pt x="101328" y="101328"/>
                </a:lnTo>
                <a:lnTo>
                  <a:pt x="72084" y="134553"/>
                </a:lnTo>
                <a:lnTo>
                  <a:pt x="47233" y="171346"/>
                </a:lnTo>
                <a:lnTo>
                  <a:pt x="27186" y="211296"/>
                </a:lnTo>
                <a:lnTo>
                  <a:pt x="12357" y="253989"/>
                </a:lnTo>
                <a:lnTo>
                  <a:pt x="3158" y="299015"/>
                </a:lnTo>
                <a:lnTo>
                  <a:pt x="0" y="345960"/>
                </a:lnTo>
                <a:lnTo>
                  <a:pt x="0" y="1781555"/>
                </a:lnTo>
                <a:lnTo>
                  <a:pt x="3158" y="1828498"/>
                </a:lnTo>
                <a:lnTo>
                  <a:pt x="12357" y="1873521"/>
                </a:lnTo>
                <a:lnTo>
                  <a:pt x="27186" y="1916213"/>
                </a:lnTo>
                <a:lnTo>
                  <a:pt x="47233" y="1956161"/>
                </a:lnTo>
                <a:lnTo>
                  <a:pt x="72084" y="1992953"/>
                </a:lnTo>
                <a:lnTo>
                  <a:pt x="101328" y="2026177"/>
                </a:lnTo>
                <a:lnTo>
                  <a:pt x="134553" y="2055420"/>
                </a:lnTo>
                <a:lnTo>
                  <a:pt x="171346" y="2080271"/>
                </a:lnTo>
                <a:lnTo>
                  <a:pt x="211296" y="2100317"/>
                </a:lnTo>
                <a:lnTo>
                  <a:pt x="253989" y="2115146"/>
                </a:lnTo>
                <a:lnTo>
                  <a:pt x="299015" y="2124345"/>
                </a:lnTo>
                <a:lnTo>
                  <a:pt x="345960" y="2127504"/>
                </a:lnTo>
                <a:lnTo>
                  <a:pt x="1729727" y="2127504"/>
                </a:lnTo>
                <a:lnTo>
                  <a:pt x="1776672" y="2124345"/>
                </a:lnTo>
                <a:lnTo>
                  <a:pt x="1821698" y="2115146"/>
                </a:lnTo>
                <a:lnTo>
                  <a:pt x="1864391" y="2100317"/>
                </a:lnTo>
                <a:lnTo>
                  <a:pt x="1904341" y="2080271"/>
                </a:lnTo>
                <a:lnTo>
                  <a:pt x="1941134" y="2055420"/>
                </a:lnTo>
                <a:lnTo>
                  <a:pt x="1974359" y="2026177"/>
                </a:lnTo>
                <a:lnTo>
                  <a:pt x="2003603" y="1992953"/>
                </a:lnTo>
                <a:lnTo>
                  <a:pt x="2028454" y="1956161"/>
                </a:lnTo>
                <a:lnTo>
                  <a:pt x="2048501" y="1916213"/>
                </a:lnTo>
                <a:lnTo>
                  <a:pt x="2063330" y="1873521"/>
                </a:lnTo>
                <a:lnTo>
                  <a:pt x="2072529" y="1828498"/>
                </a:lnTo>
                <a:lnTo>
                  <a:pt x="2075688" y="1781555"/>
                </a:lnTo>
                <a:lnTo>
                  <a:pt x="2075688" y="345960"/>
                </a:lnTo>
                <a:lnTo>
                  <a:pt x="2072529" y="299015"/>
                </a:lnTo>
                <a:lnTo>
                  <a:pt x="2063330" y="253989"/>
                </a:lnTo>
                <a:lnTo>
                  <a:pt x="2048501" y="211296"/>
                </a:lnTo>
                <a:lnTo>
                  <a:pt x="2028454" y="171346"/>
                </a:lnTo>
                <a:lnTo>
                  <a:pt x="2003603" y="134553"/>
                </a:lnTo>
                <a:lnTo>
                  <a:pt x="1974359" y="101328"/>
                </a:lnTo>
                <a:lnTo>
                  <a:pt x="1941134" y="72084"/>
                </a:lnTo>
                <a:lnTo>
                  <a:pt x="1904341" y="47233"/>
                </a:lnTo>
                <a:lnTo>
                  <a:pt x="1864391" y="27186"/>
                </a:lnTo>
                <a:lnTo>
                  <a:pt x="1821698" y="12357"/>
                </a:lnTo>
                <a:lnTo>
                  <a:pt x="1776672" y="3158"/>
                </a:lnTo>
                <a:lnTo>
                  <a:pt x="17297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678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0" y="345960"/>
                </a:moveTo>
                <a:lnTo>
                  <a:pt x="3158" y="299015"/>
                </a:lnTo>
                <a:lnTo>
                  <a:pt x="12357" y="253989"/>
                </a:lnTo>
                <a:lnTo>
                  <a:pt x="27186" y="211296"/>
                </a:lnTo>
                <a:lnTo>
                  <a:pt x="47233" y="171346"/>
                </a:lnTo>
                <a:lnTo>
                  <a:pt x="72084" y="134553"/>
                </a:lnTo>
                <a:lnTo>
                  <a:pt x="101328" y="101328"/>
                </a:lnTo>
                <a:lnTo>
                  <a:pt x="134553" y="72084"/>
                </a:lnTo>
                <a:lnTo>
                  <a:pt x="171346" y="47233"/>
                </a:lnTo>
                <a:lnTo>
                  <a:pt x="211296" y="27186"/>
                </a:lnTo>
                <a:lnTo>
                  <a:pt x="253989" y="12357"/>
                </a:lnTo>
                <a:lnTo>
                  <a:pt x="299015" y="3158"/>
                </a:lnTo>
                <a:lnTo>
                  <a:pt x="345960" y="0"/>
                </a:lnTo>
                <a:lnTo>
                  <a:pt x="1729727" y="0"/>
                </a:lnTo>
                <a:lnTo>
                  <a:pt x="1776672" y="3158"/>
                </a:lnTo>
                <a:lnTo>
                  <a:pt x="1821698" y="12357"/>
                </a:lnTo>
                <a:lnTo>
                  <a:pt x="1864391" y="27186"/>
                </a:lnTo>
                <a:lnTo>
                  <a:pt x="1904341" y="47233"/>
                </a:lnTo>
                <a:lnTo>
                  <a:pt x="1941134" y="72084"/>
                </a:lnTo>
                <a:lnTo>
                  <a:pt x="1974359" y="101328"/>
                </a:lnTo>
                <a:lnTo>
                  <a:pt x="2003603" y="134553"/>
                </a:lnTo>
                <a:lnTo>
                  <a:pt x="2028454" y="171346"/>
                </a:lnTo>
                <a:lnTo>
                  <a:pt x="2048501" y="211296"/>
                </a:lnTo>
                <a:lnTo>
                  <a:pt x="2063330" y="253989"/>
                </a:lnTo>
                <a:lnTo>
                  <a:pt x="2072529" y="299015"/>
                </a:lnTo>
                <a:lnTo>
                  <a:pt x="2075688" y="345960"/>
                </a:lnTo>
                <a:lnTo>
                  <a:pt x="2075688" y="1781555"/>
                </a:lnTo>
                <a:lnTo>
                  <a:pt x="2072529" y="1828498"/>
                </a:lnTo>
                <a:lnTo>
                  <a:pt x="2063330" y="1873521"/>
                </a:lnTo>
                <a:lnTo>
                  <a:pt x="2048501" y="1916213"/>
                </a:lnTo>
                <a:lnTo>
                  <a:pt x="2028454" y="1956161"/>
                </a:lnTo>
                <a:lnTo>
                  <a:pt x="2003603" y="1992953"/>
                </a:lnTo>
                <a:lnTo>
                  <a:pt x="1974359" y="2026177"/>
                </a:lnTo>
                <a:lnTo>
                  <a:pt x="1941134" y="2055420"/>
                </a:lnTo>
                <a:lnTo>
                  <a:pt x="1904341" y="2080271"/>
                </a:lnTo>
                <a:lnTo>
                  <a:pt x="1864391" y="2100317"/>
                </a:lnTo>
                <a:lnTo>
                  <a:pt x="1821698" y="2115146"/>
                </a:lnTo>
                <a:lnTo>
                  <a:pt x="1776672" y="2124345"/>
                </a:lnTo>
                <a:lnTo>
                  <a:pt x="1729727" y="2127504"/>
                </a:lnTo>
                <a:lnTo>
                  <a:pt x="345960" y="2127504"/>
                </a:lnTo>
                <a:lnTo>
                  <a:pt x="299015" y="2124345"/>
                </a:lnTo>
                <a:lnTo>
                  <a:pt x="253989" y="2115146"/>
                </a:lnTo>
                <a:lnTo>
                  <a:pt x="211296" y="2100317"/>
                </a:lnTo>
                <a:lnTo>
                  <a:pt x="171346" y="2080271"/>
                </a:lnTo>
                <a:lnTo>
                  <a:pt x="134553" y="2055420"/>
                </a:lnTo>
                <a:lnTo>
                  <a:pt x="101328" y="2026177"/>
                </a:lnTo>
                <a:lnTo>
                  <a:pt x="72084" y="1992953"/>
                </a:lnTo>
                <a:lnTo>
                  <a:pt x="47233" y="1956161"/>
                </a:lnTo>
                <a:lnTo>
                  <a:pt x="27186" y="1916213"/>
                </a:lnTo>
                <a:lnTo>
                  <a:pt x="12357" y="1873521"/>
                </a:lnTo>
                <a:lnTo>
                  <a:pt x="3158" y="1828498"/>
                </a:lnTo>
                <a:lnTo>
                  <a:pt x="0" y="1781555"/>
                </a:lnTo>
                <a:lnTo>
                  <a:pt x="0" y="3459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94147" y="3020567"/>
            <a:ext cx="1572260" cy="171703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ctr">
              <a:lnSpc>
                <a:spcPts val="3240"/>
              </a:lnSpc>
              <a:spcBef>
                <a:spcPts val="505"/>
              </a:spcBef>
            </a:pP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Create  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render  </a:t>
            </a:r>
            <a:r>
              <a:rPr sz="30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45" dirty="0">
                <a:solidFill>
                  <a:srgbClr val="FFFFFF"/>
                </a:solidFill>
                <a:latin typeface="Verdana"/>
                <a:cs typeface="Verdana"/>
              </a:rPr>
              <a:t>ild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24521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1729727" y="0"/>
                </a:moveTo>
                <a:lnTo>
                  <a:pt x="345960" y="0"/>
                </a:lnTo>
                <a:lnTo>
                  <a:pt x="299015" y="3158"/>
                </a:lnTo>
                <a:lnTo>
                  <a:pt x="253989" y="12357"/>
                </a:lnTo>
                <a:lnTo>
                  <a:pt x="211296" y="27186"/>
                </a:lnTo>
                <a:lnTo>
                  <a:pt x="171346" y="47233"/>
                </a:lnTo>
                <a:lnTo>
                  <a:pt x="134553" y="72084"/>
                </a:lnTo>
                <a:lnTo>
                  <a:pt x="101328" y="101328"/>
                </a:lnTo>
                <a:lnTo>
                  <a:pt x="72084" y="134553"/>
                </a:lnTo>
                <a:lnTo>
                  <a:pt x="47233" y="171346"/>
                </a:lnTo>
                <a:lnTo>
                  <a:pt x="27186" y="211296"/>
                </a:lnTo>
                <a:lnTo>
                  <a:pt x="12357" y="253989"/>
                </a:lnTo>
                <a:lnTo>
                  <a:pt x="3158" y="299015"/>
                </a:lnTo>
                <a:lnTo>
                  <a:pt x="0" y="345960"/>
                </a:lnTo>
                <a:lnTo>
                  <a:pt x="0" y="1781555"/>
                </a:lnTo>
                <a:lnTo>
                  <a:pt x="3158" y="1828498"/>
                </a:lnTo>
                <a:lnTo>
                  <a:pt x="12357" y="1873521"/>
                </a:lnTo>
                <a:lnTo>
                  <a:pt x="27186" y="1916213"/>
                </a:lnTo>
                <a:lnTo>
                  <a:pt x="47233" y="1956161"/>
                </a:lnTo>
                <a:lnTo>
                  <a:pt x="72084" y="1992953"/>
                </a:lnTo>
                <a:lnTo>
                  <a:pt x="101328" y="2026177"/>
                </a:lnTo>
                <a:lnTo>
                  <a:pt x="134553" y="2055420"/>
                </a:lnTo>
                <a:lnTo>
                  <a:pt x="171346" y="2080271"/>
                </a:lnTo>
                <a:lnTo>
                  <a:pt x="211296" y="2100317"/>
                </a:lnTo>
                <a:lnTo>
                  <a:pt x="253989" y="2115146"/>
                </a:lnTo>
                <a:lnTo>
                  <a:pt x="299015" y="2124345"/>
                </a:lnTo>
                <a:lnTo>
                  <a:pt x="345960" y="2127504"/>
                </a:lnTo>
                <a:lnTo>
                  <a:pt x="1729727" y="2127504"/>
                </a:lnTo>
                <a:lnTo>
                  <a:pt x="1776672" y="2124345"/>
                </a:lnTo>
                <a:lnTo>
                  <a:pt x="1821698" y="2115146"/>
                </a:lnTo>
                <a:lnTo>
                  <a:pt x="1864391" y="2100317"/>
                </a:lnTo>
                <a:lnTo>
                  <a:pt x="1904341" y="2080271"/>
                </a:lnTo>
                <a:lnTo>
                  <a:pt x="1941134" y="2055420"/>
                </a:lnTo>
                <a:lnTo>
                  <a:pt x="1974359" y="2026177"/>
                </a:lnTo>
                <a:lnTo>
                  <a:pt x="2003603" y="1992953"/>
                </a:lnTo>
                <a:lnTo>
                  <a:pt x="2028454" y="1956161"/>
                </a:lnTo>
                <a:lnTo>
                  <a:pt x="2048501" y="1916213"/>
                </a:lnTo>
                <a:lnTo>
                  <a:pt x="2063330" y="1873521"/>
                </a:lnTo>
                <a:lnTo>
                  <a:pt x="2072529" y="1828498"/>
                </a:lnTo>
                <a:lnTo>
                  <a:pt x="2075688" y="1781555"/>
                </a:lnTo>
                <a:lnTo>
                  <a:pt x="2075688" y="345960"/>
                </a:lnTo>
                <a:lnTo>
                  <a:pt x="2072529" y="299015"/>
                </a:lnTo>
                <a:lnTo>
                  <a:pt x="2063330" y="253989"/>
                </a:lnTo>
                <a:lnTo>
                  <a:pt x="2048501" y="211296"/>
                </a:lnTo>
                <a:lnTo>
                  <a:pt x="2028454" y="171346"/>
                </a:lnTo>
                <a:lnTo>
                  <a:pt x="2003603" y="134553"/>
                </a:lnTo>
                <a:lnTo>
                  <a:pt x="1974359" y="101328"/>
                </a:lnTo>
                <a:lnTo>
                  <a:pt x="1941134" y="72084"/>
                </a:lnTo>
                <a:lnTo>
                  <a:pt x="1904341" y="47233"/>
                </a:lnTo>
                <a:lnTo>
                  <a:pt x="1864391" y="27186"/>
                </a:lnTo>
                <a:lnTo>
                  <a:pt x="1821698" y="12357"/>
                </a:lnTo>
                <a:lnTo>
                  <a:pt x="1776672" y="3158"/>
                </a:lnTo>
                <a:lnTo>
                  <a:pt x="172972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4521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0" y="345960"/>
                </a:moveTo>
                <a:lnTo>
                  <a:pt x="3158" y="299015"/>
                </a:lnTo>
                <a:lnTo>
                  <a:pt x="12357" y="253989"/>
                </a:lnTo>
                <a:lnTo>
                  <a:pt x="27186" y="211296"/>
                </a:lnTo>
                <a:lnTo>
                  <a:pt x="47233" y="171346"/>
                </a:lnTo>
                <a:lnTo>
                  <a:pt x="72084" y="134553"/>
                </a:lnTo>
                <a:lnTo>
                  <a:pt x="101328" y="101328"/>
                </a:lnTo>
                <a:lnTo>
                  <a:pt x="134553" y="72084"/>
                </a:lnTo>
                <a:lnTo>
                  <a:pt x="171346" y="47233"/>
                </a:lnTo>
                <a:lnTo>
                  <a:pt x="211296" y="27186"/>
                </a:lnTo>
                <a:lnTo>
                  <a:pt x="253989" y="12357"/>
                </a:lnTo>
                <a:lnTo>
                  <a:pt x="299015" y="3158"/>
                </a:lnTo>
                <a:lnTo>
                  <a:pt x="345960" y="0"/>
                </a:lnTo>
                <a:lnTo>
                  <a:pt x="1729727" y="0"/>
                </a:lnTo>
                <a:lnTo>
                  <a:pt x="1776672" y="3158"/>
                </a:lnTo>
                <a:lnTo>
                  <a:pt x="1821698" y="12357"/>
                </a:lnTo>
                <a:lnTo>
                  <a:pt x="1864391" y="27186"/>
                </a:lnTo>
                <a:lnTo>
                  <a:pt x="1904341" y="47233"/>
                </a:lnTo>
                <a:lnTo>
                  <a:pt x="1941134" y="72084"/>
                </a:lnTo>
                <a:lnTo>
                  <a:pt x="1974359" y="101328"/>
                </a:lnTo>
                <a:lnTo>
                  <a:pt x="2003603" y="134553"/>
                </a:lnTo>
                <a:lnTo>
                  <a:pt x="2028454" y="171346"/>
                </a:lnTo>
                <a:lnTo>
                  <a:pt x="2048501" y="211296"/>
                </a:lnTo>
                <a:lnTo>
                  <a:pt x="2063330" y="253989"/>
                </a:lnTo>
                <a:lnTo>
                  <a:pt x="2072529" y="299015"/>
                </a:lnTo>
                <a:lnTo>
                  <a:pt x="2075688" y="345960"/>
                </a:lnTo>
                <a:lnTo>
                  <a:pt x="2075688" y="1781555"/>
                </a:lnTo>
                <a:lnTo>
                  <a:pt x="2072529" y="1828498"/>
                </a:lnTo>
                <a:lnTo>
                  <a:pt x="2063330" y="1873521"/>
                </a:lnTo>
                <a:lnTo>
                  <a:pt x="2048501" y="1916213"/>
                </a:lnTo>
                <a:lnTo>
                  <a:pt x="2028454" y="1956161"/>
                </a:lnTo>
                <a:lnTo>
                  <a:pt x="2003603" y="1992953"/>
                </a:lnTo>
                <a:lnTo>
                  <a:pt x="1974359" y="2026177"/>
                </a:lnTo>
                <a:lnTo>
                  <a:pt x="1941134" y="2055420"/>
                </a:lnTo>
                <a:lnTo>
                  <a:pt x="1904341" y="2080271"/>
                </a:lnTo>
                <a:lnTo>
                  <a:pt x="1864391" y="2100317"/>
                </a:lnTo>
                <a:lnTo>
                  <a:pt x="1821698" y="2115146"/>
                </a:lnTo>
                <a:lnTo>
                  <a:pt x="1776672" y="2124345"/>
                </a:lnTo>
                <a:lnTo>
                  <a:pt x="1729727" y="2127504"/>
                </a:lnTo>
                <a:lnTo>
                  <a:pt x="345960" y="2127504"/>
                </a:lnTo>
                <a:lnTo>
                  <a:pt x="299015" y="2124345"/>
                </a:lnTo>
                <a:lnTo>
                  <a:pt x="253989" y="2115146"/>
                </a:lnTo>
                <a:lnTo>
                  <a:pt x="211296" y="2100317"/>
                </a:lnTo>
                <a:lnTo>
                  <a:pt x="171346" y="2080271"/>
                </a:lnTo>
                <a:lnTo>
                  <a:pt x="134553" y="2055420"/>
                </a:lnTo>
                <a:lnTo>
                  <a:pt x="101328" y="2026177"/>
                </a:lnTo>
                <a:lnTo>
                  <a:pt x="72084" y="1992953"/>
                </a:lnTo>
                <a:lnTo>
                  <a:pt x="47233" y="1956161"/>
                </a:lnTo>
                <a:lnTo>
                  <a:pt x="27186" y="1916213"/>
                </a:lnTo>
                <a:lnTo>
                  <a:pt x="12357" y="1873521"/>
                </a:lnTo>
                <a:lnTo>
                  <a:pt x="3158" y="1828498"/>
                </a:lnTo>
                <a:lnTo>
                  <a:pt x="0" y="1781555"/>
                </a:lnTo>
                <a:lnTo>
                  <a:pt x="0" y="3459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53541" y="3432047"/>
            <a:ext cx="161671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57785">
              <a:lnSpc>
                <a:spcPts val="3240"/>
              </a:lnSpc>
              <a:spcBef>
                <a:spcPts val="505"/>
              </a:spcBef>
            </a:pPr>
            <a:r>
              <a:rPr sz="3000" spc="30" dirty="0">
                <a:solidFill>
                  <a:srgbClr val="FFFFFF"/>
                </a:solidFill>
                <a:latin typeface="Verdana"/>
                <a:cs typeface="Verdana"/>
              </a:rPr>
              <a:t>Process  </a:t>
            </a:r>
            <a:r>
              <a:rPr sz="30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5366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1729727" y="0"/>
                </a:moveTo>
                <a:lnTo>
                  <a:pt x="345960" y="0"/>
                </a:lnTo>
                <a:lnTo>
                  <a:pt x="299015" y="3158"/>
                </a:lnTo>
                <a:lnTo>
                  <a:pt x="253989" y="12357"/>
                </a:lnTo>
                <a:lnTo>
                  <a:pt x="211296" y="27186"/>
                </a:lnTo>
                <a:lnTo>
                  <a:pt x="171346" y="47233"/>
                </a:lnTo>
                <a:lnTo>
                  <a:pt x="134553" y="72084"/>
                </a:lnTo>
                <a:lnTo>
                  <a:pt x="101328" y="101328"/>
                </a:lnTo>
                <a:lnTo>
                  <a:pt x="72084" y="134553"/>
                </a:lnTo>
                <a:lnTo>
                  <a:pt x="47233" y="171346"/>
                </a:lnTo>
                <a:lnTo>
                  <a:pt x="27186" y="211296"/>
                </a:lnTo>
                <a:lnTo>
                  <a:pt x="12357" y="253989"/>
                </a:lnTo>
                <a:lnTo>
                  <a:pt x="3158" y="299015"/>
                </a:lnTo>
                <a:lnTo>
                  <a:pt x="0" y="345960"/>
                </a:lnTo>
                <a:lnTo>
                  <a:pt x="0" y="1781555"/>
                </a:lnTo>
                <a:lnTo>
                  <a:pt x="3158" y="1828498"/>
                </a:lnTo>
                <a:lnTo>
                  <a:pt x="12357" y="1873521"/>
                </a:lnTo>
                <a:lnTo>
                  <a:pt x="27186" y="1916213"/>
                </a:lnTo>
                <a:lnTo>
                  <a:pt x="47233" y="1956161"/>
                </a:lnTo>
                <a:lnTo>
                  <a:pt x="72084" y="1992953"/>
                </a:lnTo>
                <a:lnTo>
                  <a:pt x="101328" y="2026177"/>
                </a:lnTo>
                <a:lnTo>
                  <a:pt x="134553" y="2055420"/>
                </a:lnTo>
                <a:lnTo>
                  <a:pt x="171346" y="2080271"/>
                </a:lnTo>
                <a:lnTo>
                  <a:pt x="211296" y="2100317"/>
                </a:lnTo>
                <a:lnTo>
                  <a:pt x="253989" y="2115146"/>
                </a:lnTo>
                <a:lnTo>
                  <a:pt x="299015" y="2124345"/>
                </a:lnTo>
                <a:lnTo>
                  <a:pt x="345960" y="2127504"/>
                </a:lnTo>
                <a:lnTo>
                  <a:pt x="1729727" y="2127504"/>
                </a:lnTo>
                <a:lnTo>
                  <a:pt x="1776672" y="2124345"/>
                </a:lnTo>
                <a:lnTo>
                  <a:pt x="1821698" y="2115146"/>
                </a:lnTo>
                <a:lnTo>
                  <a:pt x="1864391" y="2100317"/>
                </a:lnTo>
                <a:lnTo>
                  <a:pt x="1904341" y="2080271"/>
                </a:lnTo>
                <a:lnTo>
                  <a:pt x="1941134" y="2055420"/>
                </a:lnTo>
                <a:lnTo>
                  <a:pt x="1974359" y="2026177"/>
                </a:lnTo>
                <a:lnTo>
                  <a:pt x="2003603" y="1992953"/>
                </a:lnTo>
                <a:lnTo>
                  <a:pt x="2028454" y="1956161"/>
                </a:lnTo>
                <a:lnTo>
                  <a:pt x="2048501" y="1916213"/>
                </a:lnTo>
                <a:lnTo>
                  <a:pt x="2063330" y="1873521"/>
                </a:lnTo>
                <a:lnTo>
                  <a:pt x="2072529" y="1828498"/>
                </a:lnTo>
                <a:lnTo>
                  <a:pt x="2075688" y="1781555"/>
                </a:lnTo>
                <a:lnTo>
                  <a:pt x="2075688" y="345960"/>
                </a:lnTo>
                <a:lnTo>
                  <a:pt x="2072529" y="299015"/>
                </a:lnTo>
                <a:lnTo>
                  <a:pt x="2063330" y="253989"/>
                </a:lnTo>
                <a:lnTo>
                  <a:pt x="2048501" y="211296"/>
                </a:lnTo>
                <a:lnTo>
                  <a:pt x="2028454" y="171346"/>
                </a:lnTo>
                <a:lnTo>
                  <a:pt x="2003603" y="134553"/>
                </a:lnTo>
                <a:lnTo>
                  <a:pt x="1974359" y="101328"/>
                </a:lnTo>
                <a:lnTo>
                  <a:pt x="1941134" y="72084"/>
                </a:lnTo>
                <a:lnTo>
                  <a:pt x="1904341" y="47233"/>
                </a:lnTo>
                <a:lnTo>
                  <a:pt x="1864391" y="27186"/>
                </a:lnTo>
                <a:lnTo>
                  <a:pt x="1821698" y="12357"/>
                </a:lnTo>
                <a:lnTo>
                  <a:pt x="1776672" y="3158"/>
                </a:lnTo>
                <a:lnTo>
                  <a:pt x="172972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05366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0" y="345960"/>
                </a:moveTo>
                <a:lnTo>
                  <a:pt x="3158" y="299015"/>
                </a:lnTo>
                <a:lnTo>
                  <a:pt x="12357" y="253989"/>
                </a:lnTo>
                <a:lnTo>
                  <a:pt x="27186" y="211296"/>
                </a:lnTo>
                <a:lnTo>
                  <a:pt x="47233" y="171346"/>
                </a:lnTo>
                <a:lnTo>
                  <a:pt x="72084" y="134553"/>
                </a:lnTo>
                <a:lnTo>
                  <a:pt x="101328" y="101328"/>
                </a:lnTo>
                <a:lnTo>
                  <a:pt x="134553" y="72084"/>
                </a:lnTo>
                <a:lnTo>
                  <a:pt x="171346" y="47233"/>
                </a:lnTo>
                <a:lnTo>
                  <a:pt x="211296" y="27186"/>
                </a:lnTo>
                <a:lnTo>
                  <a:pt x="253989" y="12357"/>
                </a:lnTo>
                <a:lnTo>
                  <a:pt x="299015" y="3158"/>
                </a:lnTo>
                <a:lnTo>
                  <a:pt x="345960" y="0"/>
                </a:lnTo>
                <a:lnTo>
                  <a:pt x="1729727" y="0"/>
                </a:lnTo>
                <a:lnTo>
                  <a:pt x="1776672" y="3158"/>
                </a:lnTo>
                <a:lnTo>
                  <a:pt x="1821698" y="12357"/>
                </a:lnTo>
                <a:lnTo>
                  <a:pt x="1864391" y="27186"/>
                </a:lnTo>
                <a:lnTo>
                  <a:pt x="1904341" y="47233"/>
                </a:lnTo>
                <a:lnTo>
                  <a:pt x="1941134" y="72084"/>
                </a:lnTo>
                <a:lnTo>
                  <a:pt x="1974359" y="101328"/>
                </a:lnTo>
                <a:lnTo>
                  <a:pt x="2003603" y="134553"/>
                </a:lnTo>
                <a:lnTo>
                  <a:pt x="2028454" y="171346"/>
                </a:lnTo>
                <a:lnTo>
                  <a:pt x="2048501" y="211296"/>
                </a:lnTo>
                <a:lnTo>
                  <a:pt x="2063330" y="253989"/>
                </a:lnTo>
                <a:lnTo>
                  <a:pt x="2072529" y="299015"/>
                </a:lnTo>
                <a:lnTo>
                  <a:pt x="2075688" y="345960"/>
                </a:lnTo>
                <a:lnTo>
                  <a:pt x="2075688" y="1781555"/>
                </a:lnTo>
                <a:lnTo>
                  <a:pt x="2072529" y="1828498"/>
                </a:lnTo>
                <a:lnTo>
                  <a:pt x="2063330" y="1873521"/>
                </a:lnTo>
                <a:lnTo>
                  <a:pt x="2048501" y="1916213"/>
                </a:lnTo>
                <a:lnTo>
                  <a:pt x="2028454" y="1956161"/>
                </a:lnTo>
                <a:lnTo>
                  <a:pt x="2003603" y="1992953"/>
                </a:lnTo>
                <a:lnTo>
                  <a:pt x="1974359" y="2026177"/>
                </a:lnTo>
                <a:lnTo>
                  <a:pt x="1941134" y="2055420"/>
                </a:lnTo>
                <a:lnTo>
                  <a:pt x="1904341" y="2080271"/>
                </a:lnTo>
                <a:lnTo>
                  <a:pt x="1864391" y="2100317"/>
                </a:lnTo>
                <a:lnTo>
                  <a:pt x="1821698" y="2115146"/>
                </a:lnTo>
                <a:lnTo>
                  <a:pt x="1776672" y="2124345"/>
                </a:lnTo>
                <a:lnTo>
                  <a:pt x="1729727" y="2127504"/>
                </a:lnTo>
                <a:lnTo>
                  <a:pt x="345960" y="2127504"/>
                </a:lnTo>
                <a:lnTo>
                  <a:pt x="299015" y="2124345"/>
                </a:lnTo>
                <a:lnTo>
                  <a:pt x="253989" y="2115146"/>
                </a:lnTo>
                <a:lnTo>
                  <a:pt x="211296" y="2100317"/>
                </a:lnTo>
                <a:lnTo>
                  <a:pt x="171346" y="2080271"/>
                </a:lnTo>
                <a:lnTo>
                  <a:pt x="134553" y="2055420"/>
                </a:lnTo>
                <a:lnTo>
                  <a:pt x="101328" y="2026177"/>
                </a:lnTo>
                <a:lnTo>
                  <a:pt x="72084" y="1992953"/>
                </a:lnTo>
                <a:lnTo>
                  <a:pt x="47233" y="1956161"/>
                </a:lnTo>
                <a:lnTo>
                  <a:pt x="27186" y="1916213"/>
                </a:lnTo>
                <a:lnTo>
                  <a:pt x="12357" y="1873521"/>
                </a:lnTo>
                <a:lnTo>
                  <a:pt x="3158" y="1828498"/>
                </a:lnTo>
                <a:lnTo>
                  <a:pt x="0" y="1781555"/>
                </a:lnTo>
                <a:lnTo>
                  <a:pt x="0" y="3459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84549" y="3637788"/>
            <a:ext cx="1516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30440" y="1655064"/>
            <a:ext cx="1865376" cy="1235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2199" y="1696973"/>
            <a:ext cx="1069340" cy="1112520"/>
          </a:xfrm>
          <a:custGeom>
            <a:avLst/>
            <a:gdLst/>
            <a:ahLst/>
            <a:cxnLst/>
            <a:rect l="l" t="t" r="r" b="b"/>
            <a:pathLst>
              <a:path w="1069340" h="1112520">
                <a:moveTo>
                  <a:pt x="556259" y="834390"/>
                </a:moveTo>
                <a:lnTo>
                  <a:pt x="0" y="834390"/>
                </a:lnTo>
                <a:lnTo>
                  <a:pt x="256755" y="1112520"/>
                </a:lnTo>
                <a:lnTo>
                  <a:pt x="556259" y="834390"/>
                </a:lnTo>
                <a:close/>
              </a:path>
              <a:path w="1069340" h="1112520">
                <a:moveTo>
                  <a:pt x="1068857" y="0"/>
                </a:moveTo>
                <a:lnTo>
                  <a:pt x="790727" y="0"/>
                </a:lnTo>
                <a:lnTo>
                  <a:pt x="752577" y="1773"/>
                </a:lnTo>
                <a:lnTo>
                  <a:pt x="677756" y="15705"/>
                </a:lnTo>
                <a:lnTo>
                  <a:pt x="641218" y="27695"/>
                </a:lnTo>
                <a:lnTo>
                  <a:pt x="605349" y="42921"/>
                </a:lnTo>
                <a:lnTo>
                  <a:pt x="570217" y="61298"/>
                </a:lnTo>
                <a:lnTo>
                  <a:pt x="535886" y="82742"/>
                </a:lnTo>
                <a:lnTo>
                  <a:pt x="502423" y="107168"/>
                </a:lnTo>
                <a:lnTo>
                  <a:pt x="469894" y="134491"/>
                </a:lnTo>
                <a:lnTo>
                  <a:pt x="438366" y="164626"/>
                </a:lnTo>
                <a:lnTo>
                  <a:pt x="407904" y="197489"/>
                </a:lnTo>
                <a:lnTo>
                  <a:pt x="378575" y="232995"/>
                </a:lnTo>
                <a:lnTo>
                  <a:pt x="350445" y="271060"/>
                </a:lnTo>
                <a:lnTo>
                  <a:pt x="323580" y="311598"/>
                </a:lnTo>
                <a:lnTo>
                  <a:pt x="298047" y="354525"/>
                </a:lnTo>
                <a:lnTo>
                  <a:pt x="273910" y="399756"/>
                </a:lnTo>
                <a:lnTo>
                  <a:pt x="251237" y="447207"/>
                </a:lnTo>
                <a:lnTo>
                  <a:pt x="230094" y="496792"/>
                </a:lnTo>
                <a:lnTo>
                  <a:pt x="210547" y="548427"/>
                </a:lnTo>
                <a:lnTo>
                  <a:pt x="192662" y="602028"/>
                </a:lnTo>
                <a:lnTo>
                  <a:pt x="176505" y="657509"/>
                </a:lnTo>
                <a:lnTo>
                  <a:pt x="162142" y="714786"/>
                </a:lnTo>
                <a:lnTo>
                  <a:pt x="149640" y="773775"/>
                </a:lnTo>
                <a:lnTo>
                  <a:pt x="139064" y="834390"/>
                </a:lnTo>
                <a:lnTo>
                  <a:pt x="417194" y="834390"/>
                </a:lnTo>
                <a:lnTo>
                  <a:pt x="427770" y="773775"/>
                </a:lnTo>
                <a:lnTo>
                  <a:pt x="440272" y="714786"/>
                </a:lnTo>
                <a:lnTo>
                  <a:pt x="454635" y="657509"/>
                </a:lnTo>
                <a:lnTo>
                  <a:pt x="470792" y="602028"/>
                </a:lnTo>
                <a:lnTo>
                  <a:pt x="488677" y="548427"/>
                </a:lnTo>
                <a:lnTo>
                  <a:pt x="508224" y="496792"/>
                </a:lnTo>
                <a:lnTo>
                  <a:pt x="529367" y="447207"/>
                </a:lnTo>
                <a:lnTo>
                  <a:pt x="552040" y="399756"/>
                </a:lnTo>
                <a:lnTo>
                  <a:pt x="576177" y="354525"/>
                </a:lnTo>
                <a:lnTo>
                  <a:pt x="601710" y="311598"/>
                </a:lnTo>
                <a:lnTo>
                  <a:pt x="628575" y="271060"/>
                </a:lnTo>
                <a:lnTo>
                  <a:pt x="656705" y="232995"/>
                </a:lnTo>
                <a:lnTo>
                  <a:pt x="686034" y="197489"/>
                </a:lnTo>
                <a:lnTo>
                  <a:pt x="716496" y="164626"/>
                </a:lnTo>
                <a:lnTo>
                  <a:pt x="748024" y="134491"/>
                </a:lnTo>
                <a:lnTo>
                  <a:pt x="780553" y="107168"/>
                </a:lnTo>
                <a:lnTo>
                  <a:pt x="814016" y="82742"/>
                </a:lnTo>
                <a:lnTo>
                  <a:pt x="848347" y="61298"/>
                </a:lnTo>
                <a:lnTo>
                  <a:pt x="883479" y="42921"/>
                </a:lnTo>
                <a:lnTo>
                  <a:pt x="919348" y="27695"/>
                </a:lnTo>
                <a:lnTo>
                  <a:pt x="955886" y="15705"/>
                </a:lnTo>
                <a:lnTo>
                  <a:pt x="993028" y="7036"/>
                </a:lnTo>
                <a:lnTo>
                  <a:pt x="1030707" y="1773"/>
                </a:lnTo>
                <a:lnTo>
                  <a:pt x="106885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21992" y="1696973"/>
            <a:ext cx="812165" cy="1112520"/>
          </a:xfrm>
          <a:custGeom>
            <a:avLst/>
            <a:gdLst/>
            <a:ahLst/>
            <a:cxnLst/>
            <a:rect l="l" t="t" r="r" b="b"/>
            <a:pathLst>
              <a:path w="812165" h="1112520">
                <a:moveTo>
                  <a:pt x="139065" y="0"/>
                </a:moveTo>
                <a:lnTo>
                  <a:pt x="104048" y="1505"/>
                </a:lnTo>
                <a:lnTo>
                  <a:pt x="69151" y="6015"/>
                </a:lnTo>
                <a:lnTo>
                  <a:pt x="34444" y="13517"/>
                </a:lnTo>
                <a:lnTo>
                  <a:pt x="0" y="24002"/>
                </a:lnTo>
                <a:lnTo>
                  <a:pt x="34212" y="37482"/>
                </a:lnTo>
                <a:lnTo>
                  <a:pt x="67655" y="53721"/>
                </a:lnTo>
                <a:lnTo>
                  <a:pt x="132068" y="94142"/>
                </a:lnTo>
                <a:lnTo>
                  <a:pt x="162957" y="118158"/>
                </a:lnTo>
                <a:lnTo>
                  <a:pt x="192912" y="144600"/>
                </a:lnTo>
                <a:lnTo>
                  <a:pt x="221894" y="173384"/>
                </a:lnTo>
                <a:lnTo>
                  <a:pt x="249860" y="204426"/>
                </a:lnTo>
                <a:lnTo>
                  <a:pt x="276771" y="237645"/>
                </a:lnTo>
                <a:lnTo>
                  <a:pt x="302584" y="272955"/>
                </a:lnTo>
                <a:lnTo>
                  <a:pt x="327260" y="310274"/>
                </a:lnTo>
                <a:lnTo>
                  <a:pt x="350758" y="349519"/>
                </a:lnTo>
                <a:lnTo>
                  <a:pt x="373036" y="390605"/>
                </a:lnTo>
                <a:lnTo>
                  <a:pt x="394053" y="433450"/>
                </a:lnTo>
                <a:lnTo>
                  <a:pt x="413769" y="477970"/>
                </a:lnTo>
                <a:lnTo>
                  <a:pt x="432143" y="524082"/>
                </a:lnTo>
                <a:lnTo>
                  <a:pt x="449134" y="571702"/>
                </a:lnTo>
                <a:lnTo>
                  <a:pt x="464701" y="620747"/>
                </a:lnTo>
                <a:lnTo>
                  <a:pt x="478803" y="671134"/>
                </a:lnTo>
                <a:lnTo>
                  <a:pt x="491399" y="722779"/>
                </a:lnTo>
                <a:lnTo>
                  <a:pt x="502448" y="775599"/>
                </a:lnTo>
                <a:lnTo>
                  <a:pt x="511910" y="829510"/>
                </a:lnTo>
                <a:lnTo>
                  <a:pt x="519743" y="884430"/>
                </a:lnTo>
                <a:lnTo>
                  <a:pt x="525906" y="940274"/>
                </a:lnTo>
                <a:lnTo>
                  <a:pt x="530359" y="996959"/>
                </a:lnTo>
                <a:lnTo>
                  <a:pt x="533061" y="1054402"/>
                </a:lnTo>
                <a:lnTo>
                  <a:pt x="533971" y="1112519"/>
                </a:lnTo>
                <a:lnTo>
                  <a:pt x="812101" y="1112519"/>
                </a:lnTo>
                <a:lnTo>
                  <a:pt x="811168" y="1053434"/>
                </a:lnTo>
                <a:lnTo>
                  <a:pt x="808400" y="995151"/>
                </a:lnTo>
                <a:lnTo>
                  <a:pt x="803844" y="937749"/>
                </a:lnTo>
                <a:lnTo>
                  <a:pt x="797546" y="881304"/>
                </a:lnTo>
                <a:lnTo>
                  <a:pt x="789553" y="825893"/>
                </a:lnTo>
                <a:lnTo>
                  <a:pt x="779911" y="771593"/>
                </a:lnTo>
                <a:lnTo>
                  <a:pt x="768667" y="718481"/>
                </a:lnTo>
                <a:lnTo>
                  <a:pt x="755867" y="666633"/>
                </a:lnTo>
                <a:lnTo>
                  <a:pt x="741557" y="616126"/>
                </a:lnTo>
                <a:lnTo>
                  <a:pt x="725785" y="567039"/>
                </a:lnTo>
                <a:lnTo>
                  <a:pt x="708597" y="519446"/>
                </a:lnTo>
                <a:lnTo>
                  <a:pt x="690039" y="473426"/>
                </a:lnTo>
                <a:lnTo>
                  <a:pt x="670158" y="429054"/>
                </a:lnTo>
                <a:lnTo>
                  <a:pt x="649000" y="386409"/>
                </a:lnTo>
                <a:lnTo>
                  <a:pt x="626612" y="345566"/>
                </a:lnTo>
                <a:lnTo>
                  <a:pt x="603041" y="306603"/>
                </a:lnTo>
                <a:lnTo>
                  <a:pt x="578332" y="269597"/>
                </a:lnTo>
                <a:lnTo>
                  <a:pt x="552533" y="234624"/>
                </a:lnTo>
                <a:lnTo>
                  <a:pt x="525690" y="201761"/>
                </a:lnTo>
                <a:lnTo>
                  <a:pt x="497849" y="171086"/>
                </a:lnTo>
                <a:lnTo>
                  <a:pt x="469057" y="142675"/>
                </a:lnTo>
                <a:lnTo>
                  <a:pt x="439361" y="116604"/>
                </a:lnTo>
                <a:lnTo>
                  <a:pt x="408806" y="92952"/>
                </a:lnTo>
                <a:lnTo>
                  <a:pt x="345309" y="53208"/>
                </a:lnTo>
                <a:lnTo>
                  <a:pt x="278939" y="24058"/>
                </a:lnTo>
                <a:lnTo>
                  <a:pt x="210066" y="6117"/>
                </a:lnTo>
                <a:lnTo>
                  <a:pt x="174808" y="1542"/>
                </a:lnTo>
                <a:lnTo>
                  <a:pt x="139065" y="0"/>
                </a:lnTo>
                <a:close/>
              </a:path>
            </a:pathLst>
          </a:custGeom>
          <a:solidFill>
            <a:srgbClr val="7DA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2199" y="1696973"/>
            <a:ext cx="1742439" cy="1112520"/>
          </a:xfrm>
          <a:custGeom>
            <a:avLst/>
            <a:gdLst/>
            <a:ahLst/>
            <a:cxnLst/>
            <a:rect l="l" t="t" r="r" b="b"/>
            <a:pathLst>
              <a:path w="1742440" h="1112520">
                <a:moveTo>
                  <a:pt x="929792" y="24002"/>
                </a:moveTo>
                <a:lnTo>
                  <a:pt x="997447" y="53721"/>
                </a:lnTo>
                <a:lnTo>
                  <a:pt x="1061860" y="94142"/>
                </a:lnTo>
                <a:lnTo>
                  <a:pt x="1092749" y="118158"/>
                </a:lnTo>
                <a:lnTo>
                  <a:pt x="1122705" y="144600"/>
                </a:lnTo>
                <a:lnTo>
                  <a:pt x="1151686" y="173384"/>
                </a:lnTo>
                <a:lnTo>
                  <a:pt x="1179652" y="204426"/>
                </a:lnTo>
                <a:lnTo>
                  <a:pt x="1206563" y="237645"/>
                </a:lnTo>
                <a:lnTo>
                  <a:pt x="1232377" y="272955"/>
                </a:lnTo>
                <a:lnTo>
                  <a:pt x="1257053" y="310274"/>
                </a:lnTo>
                <a:lnTo>
                  <a:pt x="1280550" y="349519"/>
                </a:lnTo>
                <a:lnTo>
                  <a:pt x="1302828" y="390605"/>
                </a:lnTo>
                <a:lnTo>
                  <a:pt x="1323846" y="433450"/>
                </a:lnTo>
                <a:lnTo>
                  <a:pt x="1343562" y="477970"/>
                </a:lnTo>
                <a:lnTo>
                  <a:pt x="1361936" y="524082"/>
                </a:lnTo>
                <a:lnTo>
                  <a:pt x="1378927" y="571702"/>
                </a:lnTo>
                <a:lnTo>
                  <a:pt x="1394493" y="620747"/>
                </a:lnTo>
                <a:lnTo>
                  <a:pt x="1408595" y="671134"/>
                </a:lnTo>
                <a:lnTo>
                  <a:pt x="1421191" y="722779"/>
                </a:lnTo>
                <a:lnTo>
                  <a:pt x="1432240" y="775599"/>
                </a:lnTo>
                <a:lnTo>
                  <a:pt x="1441702" y="829510"/>
                </a:lnTo>
                <a:lnTo>
                  <a:pt x="1449535" y="884430"/>
                </a:lnTo>
                <a:lnTo>
                  <a:pt x="1455699" y="940274"/>
                </a:lnTo>
                <a:lnTo>
                  <a:pt x="1460152" y="996959"/>
                </a:lnTo>
                <a:lnTo>
                  <a:pt x="1462854" y="1054402"/>
                </a:lnTo>
                <a:lnTo>
                  <a:pt x="1463763" y="1112519"/>
                </a:lnTo>
                <a:lnTo>
                  <a:pt x="1741893" y="1112519"/>
                </a:lnTo>
                <a:lnTo>
                  <a:pt x="1740960" y="1053434"/>
                </a:lnTo>
                <a:lnTo>
                  <a:pt x="1738193" y="995151"/>
                </a:lnTo>
                <a:lnTo>
                  <a:pt x="1733637" y="937749"/>
                </a:lnTo>
                <a:lnTo>
                  <a:pt x="1727339" y="881304"/>
                </a:lnTo>
                <a:lnTo>
                  <a:pt x="1719345" y="825893"/>
                </a:lnTo>
                <a:lnTo>
                  <a:pt x="1709703" y="771593"/>
                </a:lnTo>
                <a:lnTo>
                  <a:pt x="1698459" y="718481"/>
                </a:lnTo>
                <a:lnTo>
                  <a:pt x="1685659" y="666633"/>
                </a:lnTo>
                <a:lnTo>
                  <a:pt x="1671350" y="616126"/>
                </a:lnTo>
                <a:lnTo>
                  <a:pt x="1655578" y="567039"/>
                </a:lnTo>
                <a:lnTo>
                  <a:pt x="1638389" y="519446"/>
                </a:lnTo>
                <a:lnTo>
                  <a:pt x="1619831" y="473426"/>
                </a:lnTo>
                <a:lnTo>
                  <a:pt x="1599950" y="429054"/>
                </a:lnTo>
                <a:lnTo>
                  <a:pt x="1578793" y="386409"/>
                </a:lnTo>
                <a:lnTo>
                  <a:pt x="1556405" y="345566"/>
                </a:lnTo>
                <a:lnTo>
                  <a:pt x="1532833" y="306603"/>
                </a:lnTo>
                <a:lnTo>
                  <a:pt x="1508125" y="269597"/>
                </a:lnTo>
                <a:lnTo>
                  <a:pt x="1482325" y="234624"/>
                </a:lnTo>
                <a:lnTo>
                  <a:pt x="1455482" y="201761"/>
                </a:lnTo>
                <a:lnTo>
                  <a:pt x="1427641" y="171086"/>
                </a:lnTo>
                <a:lnTo>
                  <a:pt x="1398849" y="142675"/>
                </a:lnTo>
                <a:lnTo>
                  <a:pt x="1369153" y="116604"/>
                </a:lnTo>
                <a:lnTo>
                  <a:pt x="1338599" y="92952"/>
                </a:lnTo>
                <a:lnTo>
                  <a:pt x="1275102" y="53208"/>
                </a:lnTo>
                <a:lnTo>
                  <a:pt x="1208731" y="24058"/>
                </a:lnTo>
                <a:lnTo>
                  <a:pt x="1139859" y="6117"/>
                </a:lnTo>
                <a:lnTo>
                  <a:pt x="1068857" y="0"/>
                </a:lnTo>
                <a:lnTo>
                  <a:pt x="790727" y="0"/>
                </a:lnTo>
                <a:lnTo>
                  <a:pt x="752577" y="1773"/>
                </a:lnTo>
                <a:lnTo>
                  <a:pt x="677756" y="15705"/>
                </a:lnTo>
                <a:lnTo>
                  <a:pt x="641218" y="27695"/>
                </a:lnTo>
                <a:lnTo>
                  <a:pt x="605349" y="42921"/>
                </a:lnTo>
                <a:lnTo>
                  <a:pt x="570217" y="61298"/>
                </a:lnTo>
                <a:lnTo>
                  <a:pt x="535886" y="82742"/>
                </a:lnTo>
                <a:lnTo>
                  <a:pt x="502423" y="107168"/>
                </a:lnTo>
                <a:lnTo>
                  <a:pt x="469894" y="134491"/>
                </a:lnTo>
                <a:lnTo>
                  <a:pt x="438366" y="164626"/>
                </a:lnTo>
                <a:lnTo>
                  <a:pt x="407904" y="197489"/>
                </a:lnTo>
                <a:lnTo>
                  <a:pt x="378575" y="232995"/>
                </a:lnTo>
                <a:lnTo>
                  <a:pt x="350445" y="271060"/>
                </a:lnTo>
                <a:lnTo>
                  <a:pt x="323580" y="311598"/>
                </a:lnTo>
                <a:lnTo>
                  <a:pt x="298047" y="354525"/>
                </a:lnTo>
                <a:lnTo>
                  <a:pt x="273910" y="399756"/>
                </a:lnTo>
                <a:lnTo>
                  <a:pt x="251237" y="447207"/>
                </a:lnTo>
                <a:lnTo>
                  <a:pt x="230094" y="496792"/>
                </a:lnTo>
                <a:lnTo>
                  <a:pt x="210547" y="548427"/>
                </a:lnTo>
                <a:lnTo>
                  <a:pt x="192662" y="602028"/>
                </a:lnTo>
                <a:lnTo>
                  <a:pt x="176505" y="657509"/>
                </a:lnTo>
                <a:lnTo>
                  <a:pt x="162142" y="714786"/>
                </a:lnTo>
                <a:lnTo>
                  <a:pt x="149640" y="773775"/>
                </a:lnTo>
                <a:lnTo>
                  <a:pt x="139064" y="834389"/>
                </a:lnTo>
                <a:lnTo>
                  <a:pt x="0" y="834389"/>
                </a:lnTo>
                <a:lnTo>
                  <a:pt x="256755" y="1112519"/>
                </a:lnTo>
                <a:lnTo>
                  <a:pt x="556259" y="834389"/>
                </a:lnTo>
                <a:lnTo>
                  <a:pt x="417194" y="834389"/>
                </a:lnTo>
                <a:lnTo>
                  <a:pt x="427770" y="773775"/>
                </a:lnTo>
                <a:lnTo>
                  <a:pt x="440272" y="714786"/>
                </a:lnTo>
                <a:lnTo>
                  <a:pt x="454635" y="657509"/>
                </a:lnTo>
                <a:lnTo>
                  <a:pt x="470792" y="602028"/>
                </a:lnTo>
                <a:lnTo>
                  <a:pt x="488677" y="548427"/>
                </a:lnTo>
                <a:lnTo>
                  <a:pt x="508224" y="496792"/>
                </a:lnTo>
                <a:lnTo>
                  <a:pt x="529367" y="447207"/>
                </a:lnTo>
                <a:lnTo>
                  <a:pt x="552040" y="399756"/>
                </a:lnTo>
                <a:lnTo>
                  <a:pt x="576177" y="354525"/>
                </a:lnTo>
                <a:lnTo>
                  <a:pt x="601710" y="311598"/>
                </a:lnTo>
                <a:lnTo>
                  <a:pt x="628575" y="271060"/>
                </a:lnTo>
                <a:lnTo>
                  <a:pt x="656705" y="232995"/>
                </a:lnTo>
                <a:lnTo>
                  <a:pt x="686034" y="197489"/>
                </a:lnTo>
                <a:lnTo>
                  <a:pt x="716496" y="164626"/>
                </a:lnTo>
                <a:lnTo>
                  <a:pt x="748024" y="134491"/>
                </a:lnTo>
                <a:lnTo>
                  <a:pt x="780553" y="107168"/>
                </a:lnTo>
                <a:lnTo>
                  <a:pt x="814016" y="82742"/>
                </a:lnTo>
                <a:lnTo>
                  <a:pt x="848347" y="61298"/>
                </a:lnTo>
                <a:lnTo>
                  <a:pt x="883479" y="42921"/>
                </a:lnTo>
                <a:lnTo>
                  <a:pt x="919348" y="27695"/>
                </a:lnTo>
                <a:lnTo>
                  <a:pt x="955886" y="15705"/>
                </a:lnTo>
                <a:lnTo>
                  <a:pt x="993028" y="7036"/>
                </a:lnTo>
                <a:lnTo>
                  <a:pt x="1030707" y="1773"/>
                </a:lnTo>
                <a:lnTo>
                  <a:pt x="106885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468194"/>
            <a:ext cx="670115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99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9BC850"/>
                </a:solidFill>
                <a:latin typeface="Verdana"/>
                <a:cs typeface="Verdana"/>
              </a:rPr>
              <a:t>OnInit: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Perform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component</a:t>
            </a:r>
            <a:r>
              <a:rPr sz="2400" spc="-36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initialization, 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retrieve</a:t>
            </a:r>
            <a:r>
              <a:rPr sz="2400" spc="-14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OnChanges: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Perform 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action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after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change</a:t>
            </a:r>
            <a:r>
              <a:rPr sz="2400" spc="-61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9BC850"/>
                </a:solidFill>
                <a:latin typeface="Verdana"/>
                <a:cs typeface="Verdana"/>
              </a:rPr>
              <a:t>to 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input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properties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OnDestroy: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Perform</a:t>
            </a:r>
            <a:r>
              <a:rPr sz="2400" spc="-229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cleanup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490228"/>
            <a:ext cx="2805684" cy="280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3552" y="519061"/>
            <a:ext cx="635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Component </a:t>
            </a:r>
            <a:r>
              <a:rPr spc="170" dirty="0"/>
              <a:t>Lifecycle</a:t>
            </a:r>
            <a:r>
              <a:rPr spc="-155" dirty="0"/>
              <a:t> </a:t>
            </a:r>
            <a:r>
              <a:rPr spc="185" dirty="0"/>
              <a:t>Hooks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702" y="519061"/>
            <a:ext cx="513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60" dirty="0"/>
              <a:t>a </a:t>
            </a:r>
            <a:r>
              <a:rPr spc="170" dirty="0"/>
              <a:t>Lifecycle</a:t>
            </a:r>
            <a:r>
              <a:rPr spc="-70" dirty="0"/>
              <a:t> </a:t>
            </a:r>
            <a:r>
              <a:rPr spc="235" dirty="0"/>
              <a:t>Hook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957" y="1299744"/>
            <a:ext cx="10637520" cy="468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latin typeface="Courier New"/>
                <a:cs typeface="Courier New"/>
              </a:rPr>
              <a:t>import { Component, OnInit } from</a:t>
            </a:r>
            <a:r>
              <a:rPr sz="2800" spc="-13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57" y="1939650"/>
            <a:ext cx="7900034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</a:t>
            </a:r>
            <a:r>
              <a:rPr sz="28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ProductListComponent</a:t>
            </a:r>
            <a:endParaRPr sz="2800">
              <a:latin typeface="Courier New"/>
              <a:cs typeface="Courier New"/>
            </a:endParaRPr>
          </a:p>
          <a:p>
            <a:pPr marL="437515" marR="5080" indent="323215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implements </a:t>
            </a:r>
            <a:r>
              <a:rPr sz="2800" spc="-5" dirty="0">
                <a:latin typeface="Courier New"/>
                <a:cs typeface="Courier New"/>
              </a:rPr>
              <a:t>OnInit {  pageTitle: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800" spc="-16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2800" spc="-5" dirty="0">
                <a:latin typeface="Courier New"/>
                <a:cs typeface="Courier New"/>
              </a:rPr>
              <a:t>;  showImage: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boolean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800" spc="-5" dirty="0">
                <a:latin typeface="Courier New"/>
                <a:cs typeface="Courier New"/>
              </a:rPr>
              <a:t>;  listFilter: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800" spc="-5" dirty="0">
                <a:latin typeface="Courier New"/>
                <a:cs typeface="Courier New"/>
              </a:rPr>
              <a:t>;  products: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IProduct[] =</a:t>
            </a:r>
            <a:r>
              <a:rPr sz="2800" spc="-114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[…]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002" y="4922747"/>
            <a:ext cx="6601459" cy="1322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latin typeface="Courier New"/>
                <a:cs typeface="Courier New"/>
              </a:rPr>
              <a:t>ngOnInit():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698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console.log('In</a:t>
            </a:r>
            <a:r>
              <a:rPr sz="2800" spc="-1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OnInit');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612" y="6207501"/>
            <a:ext cx="23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907" y="2351011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4">
                <a:moveTo>
                  <a:pt x="229616" y="122377"/>
                </a:moveTo>
                <a:lnTo>
                  <a:pt x="92176" y="122377"/>
                </a:lnTo>
                <a:lnTo>
                  <a:pt x="92176" y="455295"/>
                </a:lnTo>
                <a:lnTo>
                  <a:pt x="229616" y="455295"/>
                </a:lnTo>
                <a:lnTo>
                  <a:pt x="229616" y="122377"/>
                </a:lnTo>
                <a:close/>
              </a:path>
              <a:path w="229870" h="455294">
                <a:moveTo>
                  <a:pt x="229616" y="0"/>
                </a:moveTo>
                <a:lnTo>
                  <a:pt x="140347" y="0"/>
                </a:lnTo>
                <a:lnTo>
                  <a:pt x="116518" y="30575"/>
                </a:lnTo>
                <a:lnTo>
                  <a:pt x="85185" y="53836"/>
                </a:lnTo>
                <a:lnTo>
                  <a:pt x="46346" y="69785"/>
                </a:lnTo>
                <a:lnTo>
                  <a:pt x="0" y="78422"/>
                </a:lnTo>
                <a:lnTo>
                  <a:pt x="0" y="149263"/>
                </a:lnTo>
                <a:lnTo>
                  <a:pt x="24871" y="146448"/>
                </a:lnTo>
                <a:lnTo>
                  <a:pt x="48526" y="141030"/>
                </a:lnTo>
                <a:lnTo>
                  <a:pt x="70962" y="133007"/>
                </a:lnTo>
                <a:lnTo>
                  <a:pt x="92176" y="122377"/>
                </a:lnTo>
                <a:lnTo>
                  <a:pt x="229616" y="122377"/>
                </a:lnTo>
                <a:lnTo>
                  <a:pt x="229616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907" y="2351011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4">
                <a:moveTo>
                  <a:pt x="140347" y="0"/>
                </a:moveTo>
                <a:lnTo>
                  <a:pt x="229616" y="0"/>
                </a:lnTo>
                <a:lnTo>
                  <a:pt x="229616" y="455295"/>
                </a:lnTo>
                <a:lnTo>
                  <a:pt x="92176" y="455295"/>
                </a:lnTo>
                <a:lnTo>
                  <a:pt x="92176" y="122377"/>
                </a:lnTo>
                <a:lnTo>
                  <a:pt x="70962" y="133007"/>
                </a:lnTo>
                <a:lnTo>
                  <a:pt x="48526" y="141030"/>
                </a:lnTo>
                <a:lnTo>
                  <a:pt x="24871" y="146448"/>
                </a:lnTo>
                <a:lnTo>
                  <a:pt x="0" y="149263"/>
                </a:lnTo>
                <a:lnTo>
                  <a:pt x="0" y="78422"/>
                </a:lnTo>
                <a:lnTo>
                  <a:pt x="46346" y="69785"/>
                </a:lnTo>
                <a:lnTo>
                  <a:pt x="85185" y="53836"/>
                </a:lnTo>
                <a:lnTo>
                  <a:pt x="116518" y="30575"/>
                </a:lnTo>
                <a:lnTo>
                  <a:pt x="140347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904" y="4973383"/>
            <a:ext cx="352425" cy="471170"/>
          </a:xfrm>
          <a:custGeom>
            <a:avLst/>
            <a:gdLst/>
            <a:ahLst/>
            <a:cxnLst/>
            <a:rect l="l" t="t" r="r" b="b"/>
            <a:pathLst>
              <a:path w="352425" h="471170">
                <a:moveTo>
                  <a:pt x="78308" y="301028"/>
                </a:moveTo>
                <a:lnTo>
                  <a:pt x="6604" y="304647"/>
                </a:lnTo>
                <a:lnTo>
                  <a:pt x="412" y="346093"/>
                </a:lnTo>
                <a:lnTo>
                  <a:pt x="0" y="357238"/>
                </a:lnTo>
                <a:lnTo>
                  <a:pt x="6641" y="398125"/>
                </a:lnTo>
                <a:lnTo>
                  <a:pt x="26567" y="429927"/>
                </a:lnTo>
                <a:lnTo>
                  <a:pt x="59777" y="452642"/>
                </a:lnTo>
                <a:lnTo>
                  <a:pt x="106271" y="466271"/>
                </a:lnTo>
                <a:lnTo>
                  <a:pt x="166052" y="470814"/>
                </a:lnTo>
                <a:lnTo>
                  <a:pt x="222933" y="467039"/>
                </a:lnTo>
                <a:lnTo>
                  <a:pt x="269472" y="455714"/>
                </a:lnTo>
                <a:lnTo>
                  <a:pt x="305669" y="436838"/>
                </a:lnTo>
                <a:lnTo>
                  <a:pt x="324467" y="417626"/>
                </a:lnTo>
                <a:lnTo>
                  <a:pt x="137960" y="417626"/>
                </a:lnTo>
                <a:lnTo>
                  <a:pt x="107018" y="413795"/>
                </a:lnTo>
                <a:lnTo>
                  <a:pt x="85345" y="402302"/>
                </a:lnTo>
                <a:lnTo>
                  <a:pt x="72943" y="383149"/>
                </a:lnTo>
                <a:lnTo>
                  <a:pt x="69811" y="356336"/>
                </a:lnTo>
                <a:lnTo>
                  <a:pt x="70728" y="344678"/>
                </a:lnTo>
                <a:lnTo>
                  <a:pt x="72450" y="331573"/>
                </a:lnTo>
                <a:lnTo>
                  <a:pt x="74976" y="317022"/>
                </a:lnTo>
                <a:lnTo>
                  <a:pt x="78308" y="301028"/>
                </a:lnTo>
                <a:close/>
              </a:path>
              <a:path w="352425" h="471170">
                <a:moveTo>
                  <a:pt x="319787" y="257047"/>
                </a:moveTo>
                <a:lnTo>
                  <a:pt x="122923" y="257047"/>
                </a:lnTo>
                <a:lnTo>
                  <a:pt x="160211" y="262096"/>
                </a:lnTo>
                <a:lnTo>
                  <a:pt x="186845" y="277240"/>
                </a:lnTo>
                <a:lnTo>
                  <a:pt x="202826" y="302482"/>
                </a:lnTo>
                <a:lnTo>
                  <a:pt x="208153" y="337819"/>
                </a:lnTo>
                <a:lnTo>
                  <a:pt x="203766" y="372733"/>
                </a:lnTo>
                <a:lnTo>
                  <a:pt x="190606" y="397673"/>
                </a:lnTo>
                <a:lnTo>
                  <a:pt x="168671" y="412638"/>
                </a:lnTo>
                <a:lnTo>
                  <a:pt x="137960" y="417626"/>
                </a:lnTo>
                <a:lnTo>
                  <a:pt x="324467" y="417626"/>
                </a:lnTo>
                <a:lnTo>
                  <a:pt x="331525" y="410413"/>
                </a:lnTo>
                <a:lnTo>
                  <a:pt x="347038" y="376437"/>
                </a:lnTo>
                <a:lnTo>
                  <a:pt x="352209" y="334911"/>
                </a:lnTo>
                <a:lnTo>
                  <a:pt x="345475" y="293406"/>
                </a:lnTo>
                <a:lnTo>
                  <a:pt x="325275" y="260884"/>
                </a:lnTo>
                <a:lnTo>
                  <a:pt x="319787" y="257047"/>
                </a:lnTo>
                <a:close/>
              </a:path>
              <a:path w="352425" h="471170">
                <a:moveTo>
                  <a:pt x="81280" y="192227"/>
                </a:moveTo>
                <a:lnTo>
                  <a:pt x="81280" y="257581"/>
                </a:lnTo>
                <a:lnTo>
                  <a:pt x="122923" y="257047"/>
                </a:lnTo>
                <a:lnTo>
                  <a:pt x="319787" y="257047"/>
                </a:lnTo>
                <a:lnTo>
                  <a:pt x="291612" y="237347"/>
                </a:lnTo>
                <a:lnTo>
                  <a:pt x="244487" y="222796"/>
                </a:lnTo>
                <a:lnTo>
                  <a:pt x="285976" y="208468"/>
                </a:lnTo>
                <a:lnTo>
                  <a:pt x="307633" y="192620"/>
                </a:lnTo>
                <a:lnTo>
                  <a:pt x="106553" y="192620"/>
                </a:lnTo>
                <a:lnTo>
                  <a:pt x="81280" y="192227"/>
                </a:lnTo>
                <a:close/>
              </a:path>
              <a:path w="352425" h="471170">
                <a:moveTo>
                  <a:pt x="317195" y="53200"/>
                </a:moveTo>
                <a:lnTo>
                  <a:pt x="141249" y="53200"/>
                </a:lnTo>
                <a:lnTo>
                  <a:pt x="168204" y="57222"/>
                </a:lnTo>
                <a:lnTo>
                  <a:pt x="187461" y="69289"/>
                </a:lnTo>
                <a:lnTo>
                  <a:pt x="199017" y="89403"/>
                </a:lnTo>
                <a:lnTo>
                  <a:pt x="202869" y="117563"/>
                </a:lnTo>
                <a:lnTo>
                  <a:pt x="196850" y="150401"/>
                </a:lnTo>
                <a:lnTo>
                  <a:pt x="178790" y="173856"/>
                </a:lnTo>
                <a:lnTo>
                  <a:pt x="148691" y="187929"/>
                </a:lnTo>
                <a:lnTo>
                  <a:pt x="106553" y="192620"/>
                </a:lnTo>
                <a:lnTo>
                  <a:pt x="307633" y="192620"/>
                </a:lnTo>
                <a:lnTo>
                  <a:pt x="315610" y="186783"/>
                </a:lnTo>
                <a:lnTo>
                  <a:pt x="333391" y="157743"/>
                </a:lnTo>
                <a:lnTo>
                  <a:pt x="339318" y="121348"/>
                </a:lnTo>
                <a:lnTo>
                  <a:pt x="332317" y="77663"/>
                </a:lnTo>
                <a:lnTo>
                  <a:pt x="317195" y="53200"/>
                </a:lnTo>
                <a:close/>
              </a:path>
              <a:path w="352425" h="471170">
                <a:moveTo>
                  <a:pt x="164299" y="0"/>
                </a:moveTo>
                <a:lnTo>
                  <a:pt x="109455" y="5501"/>
                </a:lnTo>
                <a:lnTo>
                  <a:pt x="66798" y="22007"/>
                </a:lnTo>
                <a:lnTo>
                  <a:pt x="36327" y="49517"/>
                </a:lnTo>
                <a:lnTo>
                  <a:pt x="18045" y="88032"/>
                </a:lnTo>
                <a:lnTo>
                  <a:pt x="11950" y="137553"/>
                </a:lnTo>
                <a:lnTo>
                  <a:pt x="84785" y="151028"/>
                </a:lnTo>
                <a:lnTo>
                  <a:pt x="83103" y="138363"/>
                </a:lnTo>
                <a:lnTo>
                  <a:pt x="81905" y="127153"/>
                </a:lnTo>
                <a:lnTo>
                  <a:pt x="81188" y="117404"/>
                </a:lnTo>
                <a:lnTo>
                  <a:pt x="80949" y="109118"/>
                </a:lnTo>
                <a:lnTo>
                  <a:pt x="84719" y="84650"/>
                </a:lnTo>
                <a:lnTo>
                  <a:pt x="96026" y="67176"/>
                </a:lnTo>
                <a:lnTo>
                  <a:pt x="114870" y="56693"/>
                </a:lnTo>
                <a:lnTo>
                  <a:pt x="141249" y="53200"/>
                </a:lnTo>
                <a:lnTo>
                  <a:pt x="317195" y="53200"/>
                </a:lnTo>
                <a:lnTo>
                  <a:pt x="311314" y="43685"/>
                </a:lnTo>
                <a:lnTo>
                  <a:pt x="276310" y="19415"/>
                </a:lnTo>
                <a:lnTo>
                  <a:pt x="227305" y="4853"/>
                </a:lnTo>
                <a:lnTo>
                  <a:pt x="164299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904" y="4973383"/>
            <a:ext cx="352425" cy="471170"/>
          </a:xfrm>
          <a:custGeom>
            <a:avLst/>
            <a:gdLst/>
            <a:ahLst/>
            <a:cxnLst/>
            <a:rect l="l" t="t" r="r" b="b"/>
            <a:pathLst>
              <a:path w="352425" h="471170">
                <a:moveTo>
                  <a:pt x="164299" y="0"/>
                </a:moveTo>
                <a:lnTo>
                  <a:pt x="227305" y="4853"/>
                </a:lnTo>
                <a:lnTo>
                  <a:pt x="276310" y="19415"/>
                </a:lnTo>
                <a:lnTo>
                  <a:pt x="311314" y="43685"/>
                </a:lnTo>
                <a:lnTo>
                  <a:pt x="332317" y="77663"/>
                </a:lnTo>
                <a:lnTo>
                  <a:pt x="339318" y="121348"/>
                </a:lnTo>
                <a:lnTo>
                  <a:pt x="333391" y="157743"/>
                </a:lnTo>
                <a:lnTo>
                  <a:pt x="315610" y="186783"/>
                </a:lnTo>
                <a:lnTo>
                  <a:pt x="285976" y="208468"/>
                </a:lnTo>
                <a:lnTo>
                  <a:pt x="244487" y="222796"/>
                </a:lnTo>
                <a:lnTo>
                  <a:pt x="291612" y="237347"/>
                </a:lnTo>
                <a:lnTo>
                  <a:pt x="325275" y="260884"/>
                </a:lnTo>
                <a:lnTo>
                  <a:pt x="345475" y="293406"/>
                </a:lnTo>
                <a:lnTo>
                  <a:pt x="352209" y="334911"/>
                </a:lnTo>
                <a:lnTo>
                  <a:pt x="347038" y="376437"/>
                </a:lnTo>
                <a:lnTo>
                  <a:pt x="305669" y="436838"/>
                </a:lnTo>
                <a:lnTo>
                  <a:pt x="269472" y="455714"/>
                </a:lnTo>
                <a:lnTo>
                  <a:pt x="222933" y="467039"/>
                </a:lnTo>
                <a:lnTo>
                  <a:pt x="166052" y="470814"/>
                </a:lnTo>
                <a:lnTo>
                  <a:pt x="106271" y="466271"/>
                </a:lnTo>
                <a:lnTo>
                  <a:pt x="59777" y="452642"/>
                </a:lnTo>
                <a:lnTo>
                  <a:pt x="26567" y="429927"/>
                </a:lnTo>
                <a:lnTo>
                  <a:pt x="6641" y="398125"/>
                </a:lnTo>
                <a:lnTo>
                  <a:pt x="0" y="357238"/>
                </a:lnTo>
                <a:lnTo>
                  <a:pt x="412" y="346093"/>
                </a:lnTo>
                <a:lnTo>
                  <a:pt x="6604" y="304647"/>
                </a:lnTo>
                <a:lnTo>
                  <a:pt x="78308" y="301028"/>
                </a:lnTo>
                <a:lnTo>
                  <a:pt x="74976" y="317022"/>
                </a:lnTo>
                <a:lnTo>
                  <a:pt x="72450" y="331573"/>
                </a:lnTo>
                <a:lnTo>
                  <a:pt x="70728" y="344678"/>
                </a:lnTo>
                <a:lnTo>
                  <a:pt x="69811" y="356336"/>
                </a:lnTo>
                <a:lnTo>
                  <a:pt x="72943" y="383149"/>
                </a:lnTo>
                <a:lnTo>
                  <a:pt x="85345" y="402302"/>
                </a:lnTo>
                <a:lnTo>
                  <a:pt x="107018" y="413795"/>
                </a:lnTo>
                <a:lnTo>
                  <a:pt x="137960" y="417626"/>
                </a:lnTo>
                <a:lnTo>
                  <a:pt x="168671" y="412638"/>
                </a:lnTo>
                <a:lnTo>
                  <a:pt x="190606" y="397673"/>
                </a:lnTo>
                <a:lnTo>
                  <a:pt x="203766" y="372733"/>
                </a:lnTo>
                <a:lnTo>
                  <a:pt x="208153" y="337819"/>
                </a:lnTo>
                <a:lnTo>
                  <a:pt x="202826" y="302482"/>
                </a:lnTo>
                <a:lnTo>
                  <a:pt x="186845" y="277240"/>
                </a:lnTo>
                <a:lnTo>
                  <a:pt x="160211" y="262096"/>
                </a:lnTo>
                <a:lnTo>
                  <a:pt x="122923" y="257047"/>
                </a:lnTo>
                <a:lnTo>
                  <a:pt x="81280" y="257581"/>
                </a:lnTo>
                <a:lnTo>
                  <a:pt x="81280" y="192227"/>
                </a:lnTo>
                <a:lnTo>
                  <a:pt x="148691" y="187929"/>
                </a:lnTo>
                <a:lnTo>
                  <a:pt x="196850" y="150401"/>
                </a:lnTo>
                <a:lnTo>
                  <a:pt x="202869" y="117563"/>
                </a:lnTo>
                <a:lnTo>
                  <a:pt x="199017" y="89403"/>
                </a:lnTo>
                <a:lnTo>
                  <a:pt x="187461" y="69289"/>
                </a:lnTo>
                <a:lnTo>
                  <a:pt x="168204" y="57222"/>
                </a:lnTo>
                <a:lnTo>
                  <a:pt x="141249" y="53200"/>
                </a:lnTo>
                <a:lnTo>
                  <a:pt x="114870" y="56693"/>
                </a:lnTo>
                <a:lnTo>
                  <a:pt x="96026" y="67176"/>
                </a:lnTo>
                <a:lnTo>
                  <a:pt x="84719" y="84650"/>
                </a:lnTo>
                <a:lnTo>
                  <a:pt x="80949" y="109118"/>
                </a:lnTo>
                <a:lnTo>
                  <a:pt x="81188" y="117404"/>
                </a:lnTo>
                <a:lnTo>
                  <a:pt x="81905" y="127153"/>
                </a:lnTo>
                <a:lnTo>
                  <a:pt x="83103" y="138363"/>
                </a:lnTo>
                <a:lnTo>
                  <a:pt x="84785" y="151028"/>
                </a:lnTo>
                <a:lnTo>
                  <a:pt x="11950" y="137553"/>
                </a:lnTo>
                <a:lnTo>
                  <a:pt x="18045" y="88032"/>
                </a:lnTo>
                <a:lnTo>
                  <a:pt x="36327" y="49517"/>
                </a:lnTo>
                <a:lnTo>
                  <a:pt x="66798" y="22007"/>
                </a:lnTo>
                <a:lnTo>
                  <a:pt x="109455" y="5501"/>
                </a:lnTo>
                <a:lnTo>
                  <a:pt x="164299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52" y="1348460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80">
                <a:moveTo>
                  <a:pt x="317126" y="53200"/>
                </a:moveTo>
                <a:lnTo>
                  <a:pt x="154317" y="53200"/>
                </a:lnTo>
                <a:lnTo>
                  <a:pt x="178880" y="57743"/>
                </a:lnTo>
                <a:lnTo>
                  <a:pt x="196426" y="71375"/>
                </a:lnTo>
                <a:lnTo>
                  <a:pt x="206954" y="94096"/>
                </a:lnTo>
                <a:lnTo>
                  <a:pt x="210464" y="125907"/>
                </a:lnTo>
                <a:lnTo>
                  <a:pt x="203239" y="157616"/>
                </a:lnTo>
                <a:lnTo>
                  <a:pt x="181567" y="196049"/>
                </a:lnTo>
                <a:lnTo>
                  <a:pt x="145447" y="241207"/>
                </a:lnTo>
                <a:lnTo>
                  <a:pt x="94881" y="293090"/>
                </a:lnTo>
                <a:lnTo>
                  <a:pt x="69464" y="317938"/>
                </a:lnTo>
                <a:lnTo>
                  <a:pt x="45178" y="342457"/>
                </a:lnTo>
                <a:lnTo>
                  <a:pt x="22024" y="366644"/>
                </a:lnTo>
                <a:lnTo>
                  <a:pt x="0" y="390499"/>
                </a:lnTo>
                <a:lnTo>
                  <a:pt x="0" y="462229"/>
                </a:lnTo>
                <a:lnTo>
                  <a:pt x="343281" y="462229"/>
                </a:lnTo>
                <a:lnTo>
                  <a:pt x="343281" y="342620"/>
                </a:lnTo>
                <a:lnTo>
                  <a:pt x="158280" y="342620"/>
                </a:lnTo>
                <a:lnTo>
                  <a:pt x="160870" y="342442"/>
                </a:lnTo>
                <a:lnTo>
                  <a:pt x="165150" y="341998"/>
                </a:lnTo>
                <a:lnTo>
                  <a:pt x="168224" y="341007"/>
                </a:lnTo>
                <a:lnTo>
                  <a:pt x="216954" y="300037"/>
                </a:lnTo>
                <a:lnTo>
                  <a:pt x="254533" y="269900"/>
                </a:lnTo>
                <a:lnTo>
                  <a:pt x="294947" y="233038"/>
                </a:lnTo>
                <a:lnTo>
                  <a:pt x="323816" y="197435"/>
                </a:lnTo>
                <a:lnTo>
                  <a:pt x="341138" y="163092"/>
                </a:lnTo>
                <a:lnTo>
                  <a:pt x="346913" y="130009"/>
                </a:lnTo>
                <a:lnTo>
                  <a:pt x="343932" y="102751"/>
                </a:lnTo>
                <a:lnTo>
                  <a:pt x="334989" y="78071"/>
                </a:lnTo>
                <a:lnTo>
                  <a:pt x="320086" y="55970"/>
                </a:lnTo>
                <a:lnTo>
                  <a:pt x="317126" y="53200"/>
                </a:lnTo>
                <a:close/>
              </a:path>
              <a:path w="347345" h="462280">
                <a:moveTo>
                  <a:pt x="179019" y="0"/>
                </a:moveTo>
                <a:lnTo>
                  <a:pt x="126235" y="3919"/>
                </a:lnTo>
                <a:lnTo>
                  <a:pt x="83049" y="15676"/>
                </a:lnTo>
                <a:lnTo>
                  <a:pt x="49460" y="35271"/>
                </a:lnTo>
                <a:lnTo>
                  <a:pt x="11072" y="97975"/>
                </a:lnTo>
                <a:lnTo>
                  <a:pt x="6273" y="141084"/>
                </a:lnTo>
                <a:lnTo>
                  <a:pt x="6819" y="151883"/>
                </a:lnTo>
                <a:lnTo>
                  <a:pt x="8456" y="164565"/>
                </a:lnTo>
                <a:lnTo>
                  <a:pt x="11186" y="179130"/>
                </a:lnTo>
                <a:lnTo>
                  <a:pt x="15011" y="195580"/>
                </a:lnTo>
                <a:lnTo>
                  <a:pt x="95821" y="212813"/>
                </a:lnTo>
                <a:lnTo>
                  <a:pt x="91046" y="190354"/>
                </a:lnTo>
                <a:lnTo>
                  <a:pt x="87637" y="171134"/>
                </a:lnTo>
                <a:lnTo>
                  <a:pt x="85593" y="155154"/>
                </a:lnTo>
                <a:lnTo>
                  <a:pt x="84912" y="142417"/>
                </a:lnTo>
                <a:lnTo>
                  <a:pt x="89248" y="103381"/>
                </a:lnTo>
                <a:lnTo>
                  <a:pt x="102260" y="75501"/>
                </a:lnTo>
                <a:lnTo>
                  <a:pt x="123949" y="58775"/>
                </a:lnTo>
                <a:lnTo>
                  <a:pt x="154317" y="53200"/>
                </a:lnTo>
                <a:lnTo>
                  <a:pt x="317126" y="53200"/>
                </a:lnTo>
                <a:lnTo>
                  <a:pt x="299224" y="36449"/>
                </a:lnTo>
                <a:lnTo>
                  <a:pt x="273823" y="20504"/>
                </a:lnTo>
                <a:lnTo>
                  <a:pt x="245322" y="9113"/>
                </a:lnTo>
                <a:lnTo>
                  <a:pt x="213721" y="2278"/>
                </a:lnTo>
                <a:lnTo>
                  <a:pt x="179019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552" y="1348460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80">
                <a:moveTo>
                  <a:pt x="179019" y="0"/>
                </a:moveTo>
                <a:lnTo>
                  <a:pt x="245322" y="9113"/>
                </a:lnTo>
                <a:lnTo>
                  <a:pt x="299224" y="36449"/>
                </a:lnTo>
                <a:lnTo>
                  <a:pt x="334989" y="78071"/>
                </a:lnTo>
                <a:lnTo>
                  <a:pt x="346913" y="130009"/>
                </a:lnTo>
                <a:lnTo>
                  <a:pt x="341138" y="163092"/>
                </a:lnTo>
                <a:lnTo>
                  <a:pt x="323816" y="197435"/>
                </a:lnTo>
                <a:lnTo>
                  <a:pt x="294947" y="233038"/>
                </a:lnTo>
                <a:lnTo>
                  <a:pt x="254533" y="269900"/>
                </a:lnTo>
                <a:lnTo>
                  <a:pt x="216954" y="300037"/>
                </a:lnTo>
                <a:lnTo>
                  <a:pt x="170078" y="339458"/>
                </a:lnTo>
                <a:lnTo>
                  <a:pt x="168224" y="341007"/>
                </a:lnTo>
                <a:lnTo>
                  <a:pt x="165150" y="341998"/>
                </a:lnTo>
                <a:lnTo>
                  <a:pt x="160870" y="342442"/>
                </a:lnTo>
                <a:lnTo>
                  <a:pt x="158280" y="342620"/>
                </a:lnTo>
                <a:lnTo>
                  <a:pt x="343281" y="342620"/>
                </a:lnTo>
                <a:lnTo>
                  <a:pt x="343281" y="462229"/>
                </a:lnTo>
                <a:lnTo>
                  <a:pt x="0" y="462229"/>
                </a:lnTo>
                <a:lnTo>
                  <a:pt x="0" y="390499"/>
                </a:lnTo>
                <a:lnTo>
                  <a:pt x="22024" y="366644"/>
                </a:lnTo>
                <a:lnTo>
                  <a:pt x="45178" y="342457"/>
                </a:lnTo>
                <a:lnTo>
                  <a:pt x="69464" y="317938"/>
                </a:lnTo>
                <a:lnTo>
                  <a:pt x="94881" y="293090"/>
                </a:lnTo>
                <a:lnTo>
                  <a:pt x="145447" y="241207"/>
                </a:lnTo>
                <a:lnTo>
                  <a:pt x="181567" y="196049"/>
                </a:lnTo>
                <a:lnTo>
                  <a:pt x="203239" y="157616"/>
                </a:lnTo>
                <a:lnTo>
                  <a:pt x="210464" y="125907"/>
                </a:lnTo>
                <a:lnTo>
                  <a:pt x="206954" y="94096"/>
                </a:lnTo>
                <a:lnTo>
                  <a:pt x="196426" y="71375"/>
                </a:lnTo>
                <a:lnTo>
                  <a:pt x="178880" y="57743"/>
                </a:lnTo>
                <a:lnTo>
                  <a:pt x="154317" y="53200"/>
                </a:lnTo>
                <a:lnTo>
                  <a:pt x="123949" y="58775"/>
                </a:lnTo>
                <a:lnTo>
                  <a:pt x="102260" y="75501"/>
                </a:lnTo>
                <a:lnTo>
                  <a:pt x="89248" y="103381"/>
                </a:lnTo>
                <a:lnTo>
                  <a:pt x="84912" y="142417"/>
                </a:lnTo>
                <a:lnTo>
                  <a:pt x="85593" y="155154"/>
                </a:lnTo>
                <a:lnTo>
                  <a:pt x="87637" y="171134"/>
                </a:lnTo>
                <a:lnTo>
                  <a:pt x="91046" y="190354"/>
                </a:lnTo>
                <a:lnTo>
                  <a:pt x="95821" y="212813"/>
                </a:lnTo>
                <a:lnTo>
                  <a:pt x="15011" y="195580"/>
                </a:lnTo>
                <a:lnTo>
                  <a:pt x="11186" y="179130"/>
                </a:lnTo>
                <a:lnTo>
                  <a:pt x="8456" y="164565"/>
                </a:lnTo>
                <a:lnTo>
                  <a:pt x="6819" y="151883"/>
                </a:lnTo>
                <a:lnTo>
                  <a:pt x="6273" y="141084"/>
                </a:lnTo>
                <a:lnTo>
                  <a:pt x="11072" y="97975"/>
                </a:lnTo>
                <a:lnTo>
                  <a:pt x="25467" y="62704"/>
                </a:lnTo>
                <a:lnTo>
                  <a:pt x="49460" y="35271"/>
                </a:lnTo>
                <a:lnTo>
                  <a:pt x="83049" y="15676"/>
                </a:lnTo>
                <a:lnTo>
                  <a:pt x="126235" y="3919"/>
                </a:lnTo>
                <a:lnTo>
                  <a:pt x="179019" y="0"/>
                </a:lnTo>
                <a:close/>
              </a:path>
            </a:pathLst>
          </a:custGeom>
          <a:ln w="22859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144" y="1228344"/>
            <a:ext cx="10820400" cy="615950"/>
          </a:xfrm>
          <a:custGeom>
            <a:avLst/>
            <a:gdLst/>
            <a:ahLst/>
            <a:cxnLst/>
            <a:rect l="l" t="t" r="r" b="b"/>
            <a:pathLst>
              <a:path w="10820400" h="615950">
                <a:moveTo>
                  <a:pt x="0" y="0"/>
                </a:moveTo>
                <a:lnTo>
                  <a:pt x="10820400" y="0"/>
                </a:lnTo>
                <a:lnTo>
                  <a:pt x="10820400" y="615696"/>
                </a:lnTo>
                <a:lnTo>
                  <a:pt x="0" y="6156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8239" y="4914900"/>
            <a:ext cx="10347960" cy="1440180"/>
          </a:xfrm>
          <a:custGeom>
            <a:avLst/>
            <a:gdLst/>
            <a:ahLst/>
            <a:cxnLst/>
            <a:rect l="l" t="t" r="r" b="b"/>
            <a:pathLst>
              <a:path w="10347960" h="1440179">
                <a:moveTo>
                  <a:pt x="0" y="0"/>
                </a:moveTo>
                <a:lnTo>
                  <a:pt x="10347960" y="0"/>
                </a:lnTo>
                <a:lnTo>
                  <a:pt x="1034796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820" y="519061"/>
            <a:ext cx="664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Transforming </a:t>
            </a:r>
            <a:r>
              <a:rPr spc="190" dirty="0"/>
              <a:t>Data </a:t>
            </a:r>
            <a:r>
              <a:rPr spc="305" dirty="0"/>
              <a:t>with</a:t>
            </a:r>
            <a:r>
              <a:rPr spc="-200" dirty="0"/>
              <a:t> </a:t>
            </a:r>
            <a:r>
              <a:rPr spc="110" dirty="0"/>
              <a:t>Pipes</a:t>
            </a:r>
          </a:p>
        </p:txBody>
      </p:sp>
      <p:sp>
        <p:nvSpPr>
          <p:cNvPr id="3" name="object 3"/>
          <p:cNvSpPr/>
          <p:nvPr/>
        </p:nvSpPr>
        <p:spPr>
          <a:xfrm>
            <a:off x="764286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0"/>
                </a:moveTo>
                <a:lnTo>
                  <a:pt x="0" y="5305044"/>
                </a:lnTo>
                <a:lnTo>
                  <a:pt x="3011424" y="4244035"/>
                </a:lnTo>
                <a:lnTo>
                  <a:pt x="301142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286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5305044"/>
                </a:moveTo>
                <a:lnTo>
                  <a:pt x="0" y="0"/>
                </a:lnTo>
                <a:lnTo>
                  <a:pt x="3011424" y="1061008"/>
                </a:lnTo>
                <a:lnTo>
                  <a:pt x="3011424" y="4244035"/>
                </a:lnTo>
                <a:lnTo>
                  <a:pt x="0" y="5305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9173" y="2630462"/>
            <a:ext cx="2540000" cy="26904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indent="1270" algn="ctr">
              <a:lnSpc>
                <a:spcPts val="4100"/>
              </a:lnSpc>
              <a:spcBef>
                <a:spcPts val="625"/>
              </a:spcBef>
            </a:pPr>
            <a:r>
              <a:rPr sz="3800" spc="-45" dirty="0">
                <a:solidFill>
                  <a:srgbClr val="FFFFFF"/>
                </a:solidFill>
                <a:latin typeface="Verdana"/>
                <a:cs typeface="Verdana"/>
              </a:rPr>
              <a:t>Transform  </a:t>
            </a:r>
            <a:r>
              <a:rPr sz="3800" spc="90" dirty="0">
                <a:solidFill>
                  <a:srgbClr val="FFFFFF"/>
                </a:solidFill>
                <a:latin typeface="Verdana"/>
                <a:cs typeface="Verdana"/>
              </a:rPr>
              <a:t>bound  </a:t>
            </a:r>
            <a:r>
              <a:rPr sz="3800" spc="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00" spc="90" dirty="0">
                <a:solidFill>
                  <a:srgbClr val="FFFFFF"/>
                </a:solidFill>
                <a:latin typeface="Verdana"/>
                <a:cs typeface="Verdana"/>
              </a:rPr>
              <a:t>ope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00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0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80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3800" spc="55" dirty="0">
                <a:solidFill>
                  <a:srgbClr val="FFFFFF"/>
                </a:solidFill>
                <a:latin typeface="Verdana"/>
                <a:cs typeface="Verdana"/>
              </a:rPr>
              <a:t>before  </a:t>
            </a:r>
            <a:r>
              <a:rPr sz="3800" spc="35" dirty="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1261" y="1372361"/>
            <a:ext cx="4246245" cy="5305425"/>
          </a:xfrm>
          <a:custGeom>
            <a:avLst/>
            <a:gdLst/>
            <a:ahLst/>
            <a:cxnLst/>
            <a:rect l="l" t="t" r="r" b="b"/>
            <a:pathLst>
              <a:path w="4246245" h="5305425">
                <a:moveTo>
                  <a:pt x="0" y="0"/>
                </a:moveTo>
                <a:lnTo>
                  <a:pt x="0" y="5305044"/>
                </a:lnTo>
                <a:lnTo>
                  <a:pt x="4245864" y="4244035"/>
                </a:lnTo>
                <a:lnTo>
                  <a:pt x="424586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1261" y="1372361"/>
            <a:ext cx="4246245" cy="5305425"/>
          </a:xfrm>
          <a:custGeom>
            <a:avLst/>
            <a:gdLst/>
            <a:ahLst/>
            <a:cxnLst/>
            <a:rect l="l" t="t" r="r" b="b"/>
            <a:pathLst>
              <a:path w="4246245" h="5305425">
                <a:moveTo>
                  <a:pt x="0" y="5305044"/>
                </a:moveTo>
                <a:lnTo>
                  <a:pt x="0" y="0"/>
                </a:lnTo>
                <a:lnTo>
                  <a:pt x="4245864" y="1061008"/>
                </a:lnTo>
                <a:lnTo>
                  <a:pt x="4245864" y="4244035"/>
                </a:lnTo>
                <a:lnTo>
                  <a:pt x="0" y="530504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9239" y="2138031"/>
            <a:ext cx="3670935" cy="327914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3800" spc="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38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pipes</a:t>
            </a:r>
            <a:endParaRPr sz="3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265"/>
              </a:spcBef>
              <a:buChar char="•"/>
              <a:tabLst>
                <a:tab pos="299720" algn="l"/>
              </a:tabLst>
            </a:pP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000">
              <a:latin typeface="Verdana"/>
              <a:cs typeface="Verdana"/>
            </a:endParaRPr>
          </a:p>
          <a:p>
            <a:pPr marL="299085" marR="5080" indent="-286385">
              <a:lnSpc>
                <a:spcPts val="3240"/>
              </a:lnSpc>
              <a:spcBef>
                <a:spcPts val="590"/>
              </a:spcBef>
              <a:buChar char="•"/>
              <a:tabLst>
                <a:tab pos="299720" algn="l"/>
              </a:tabLst>
            </a:pP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number,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decimal,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percent,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currency</a:t>
            </a:r>
            <a:endParaRPr sz="30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30"/>
              </a:spcBef>
              <a:buChar char="•"/>
              <a:tabLst>
                <a:tab pos="299720" algn="l"/>
              </a:tabLst>
            </a:pP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json,</a:t>
            </a:r>
            <a:r>
              <a:rPr sz="3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slice</a:t>
            </a:r>
            <a:endParaRPr sz="30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80"/>
              </a:spcBef>
              <a:buChar char="•"/>
              <a:tabLst>
                <a:tab pos="299720" algn="l"/>
              </a:tabLst>
            </a:pP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etc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2678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0"/>
                </a:moveTo>
                <a:lnTo>
                  <a:pt x="0" y="5305044"/>
                </a:lnTo>
                <a:lnTo>
                  <a:pt x="3011424" y="4244035"/>
                </a:lnTo>
                <a:lnTo>
                  <a:pt x="301142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2678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5305044"/>
                </a:moveTo>
                <a:lnTo>
                  <a:pt x="0" y="0"/>
                </a:lnTo>
                <a:lnTo>
                  <a:pt x="3011424" y="1061008"/>
                </a:lnTo>
                <a:lnTo>
                  <a:pt x="3011424" y="4244035"/>
                </a:lnTo>
                <a:lnTo>
                  <a:pt x="0" y="5305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35046" y="3412274"/>
            <a:ext cx="1886585" cy="1126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3845" marR="5080" indent="-271780">
              <a:lnSpc>
                <a:spcPts val="4100"/>
              </a:lnSpc>
              <a:spcBef>
                <a:spcPts val="625"/>
              </a:spcBef>
            </a:pPr>
            <a:r>
              <a:rPr sz="3800" spc="55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3800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00" spc="1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800" spc="-50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pipes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170" y="519061"/>
            <a:ext cx="526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Building </a:t>
            </a:r>
            <a:r>
              <a:rPr spc="60" dirty="0"/>
              <a:t>a </a:t>
            </a:r>
            <a:r>
              <a:rPr spc="220" dirty="0"/>
              <a:t>Custom</a:t>
            </a:r>
            <a:r>
              <a:rPr spc="-130" dirty="0"/>
              <a:t> </a:t>
            </a:r>
            <a:r>
              <a:rPr spc="140" dirty="0"/>
              <a:t>Pipe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198" y="1304036"/>
            <a:ext cx="10640060" cy="508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import { Pipe, PipeTransform } from</a:t>
            </a:r>
            <a:r>
              <a:rPr sz="2800" spc="-18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45"/>
              </a:spcBef>
            </a:pPr>
            <a:r>
              <a:rPr sz="2800" spc="-5" dirty="0">
                <a:latin typeface="Courier New"/>
                <a:cs typeface="Courier New"/>
              </a:rPr>
              <a:t>@Pipe({</a:t>
            </a:r>
            <a:endParaRPr sz="28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name: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'convertToSpaces'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</a:t>
            </a:r>
            <a:r>
              <a:rPr sz="2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ConvertToSpacesPipe</a:t>
            </a:r>
            <a:endParaRPr sz="28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implements </a:t>
            </a:r>
            <a:r>
              <a:rPr sz="2800" spc="-5" dirty="0">
                <a:latin typeface="Courier New"/>
                <a:cs typeface="Courier New"/>
              </a:rPr>
              <a:t>PipeTransform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transform(value: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string,</a:t>
            </a:r>
            <a:endParaRPr sz="2800">
              <a:latin typeface="Courier New"/>
              <a:cs typeface="Courier New"/>
            </a:endParaRPr>
          </a:p>
          <a:p>
            <a:pPr marL="25654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character: string): string</a:t>
            </a:r>
            <a:r>
              <a:rPr sz="2800" spc="-1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084" y="519061"/>
            <a:ext cx="470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60" dirty="0"/>
              <a:t>a </a:t>
            </a:r>
            <a:r>
              <a:rPr spc="220" dirty="0"/>
              <a:t>Custom</a:t>
            </a:r>
            <a:r>
              <a:rPr spc="-80" dirty="0"/>
              <a:t> </a:t>
            </a:r>
            <a:r>
              <a:rPr spc="140" dirty="0"/>
              <a:t>Pipe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603" y="2123554"/>
            <a:ext cx="1007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400" spc="-5" dirty="0">
                <a:solidFill>
                  <a:srgbClr val="1A1A1A"/>
                </a:solidFill>
                <a:latin typeface="Courier New"/>
                <a:cs typeface="Courier New"/>
              </a:rPr>
              <a:t>{{ </a:t>
            </a:r>
            <a:r>
              <a:rPr sz="2400" spc="-10" dirty="0">
                <a:solidFill>
                  <a:srgbClr val="1A1A1A"/>
                </a:solidFill>
                <a:latin typeface="Courier New"/>
                <a:cs typeface="Courier New"/>
              </a:rPr>
              <a:t>product.productCode </a:t>
            </a:r>
            <a:r>
              <a:rPr sz="2400" dirty="0">
                <a:solidFill>
                  <a:srgbClr val="1A1A1A"/>
                </a:solidFill>
                <a:latin typeface="Courier New"/>
                <a:cs typeface="Courier New"/>
              </a:rPr>
              <a:t>|</a:t>
            </a:r>
            <a:r>
              <a:rPr sz="2400" spc="4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Courier New"/>
                <a:cs typeface="Courier New"/>
              </a:rPr>
              <a:t>convertToSpaces:'-'}}</a:t>
            </a:r>
            <a:r>
              <a:rPr sz="2400" spc="-10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77" y="3703027"/>
            <a:ext cx="970026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transform(value: string, character: string): string</a:t>
            </a:r>
            <a:r>
              <a:rPr sz="2400" spc="-1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561" y="3042666"/>
            <a:ext cx="3657600" cy="53975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Pipe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084" y="519061"/>
            <a:ext cx="470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60" dirty="0"/>
              <a:t>a </a:t>
            </a:r>
            <a:r>
              <a:rPr spc="220" dirty="0"/>
              <a:t>Custom</a:t>
            </a:r>
            <a:r>
              <a:rPr spc="-80" dirty="0"/>
              <a:t> </a:t>
            </a:r>
            <a:r>
              <a:rPr spc="140" dirty="0"/>
              <a:t>Pipe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2593085"/>
            <a:ext cx="3657600" cy="539750"/>
          </a:xfrm>
          <a:custGeom>
            <a:avLst/>
            <a:gdLst/>
            <a:ahLst/>
            <a:cxnLst/>
            <a:rect l="l" t="t" r="r" b="b"/>
            <a:pathLst>
              <a:path w="3657600" h="539750">
                <a:moveTo>
                  <a:pt x="0" y="0"/>
                </a:moveTo>
                <a:lnTo>
                  <a:pt x="3657600" y="0"/>
                </a:lnTo>
                <a:lnTo>
                  <a:pt x="3657600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561" y="2593085"/>
            <a:ext cx="3657600" cy="539750"/>
          </a:xfrm>
          <a:custGeom>
            <a:avLst/>
            <a:gdLst/>
            <a:ahLst/>
            <a:cxnLst/>
            <a:rect l="l" t="t" r="r" b="b"/>
            <a:pathLst>
              <a:path w="3657600" h="539750">
                <a:moveTo>
                  <a:pt x="0" y="0"/>
                </a:moveTo>
                <a:lnTo>
                  <a:pt x="3657600" y="0"/>
                </a:lnTo>
                <a:lnTo>
                  <a:pt x="3657600" y="539496"/>
                </a:lnTo>
                <a:lnTo>
                  <a:pt x="0" y="53949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131820"/>
            <a:ext cx="6276340" cy="3508375"/>
          </a:xfrm>
          <a:custGeom>
            <a:avLst/>
            <a:gdLst/>
            <a:ahLst/>
            <a:cxnLst/>
            <a:rect l="l" t="t" r="r" b="b"/>
            <a:pathLst>
              <a:path w="6276340" h="3508375">
                <a:moveTo>
                  <a:pt x="0" y="0"/>
                </a:moveTo>
                <a:lnTo>
                  <a:pt x="6275832" y="0"/>
                </a:lnTo>
                <a:lnTo>
                  <a:pt x="6275832" y="3508248"/>
                </a:lnTo>
                <a:lnTo>
                  <a:pt x="0" y="350824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603" y="1959318"/>
            <a:ext cx="10071735" cy="458787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400" spc="-5" dirty="0">
                <a:solidFill>
                  <a:srgbClr val="1A1A1A"/>
                </a:solidFill>
                <a:latin typeface="Courier New"/>
                <a:cs typeface="Courier New"/>
              </a:rPr>
              <a:t>{{ </a:t>
            </a:r>
            <a:r>
              <a:rPr sz="2400" spc="-10" dirty="0">
                <a:solidFill>
                  <a:srgbClr val="1A1A1A"/>
                </a:solidFill>
                <a:latin typeface="Courier New"/>
                <a:cs typeface="Courier New"/>
              </a:rPr>
              <a:t>product.productCode </a:t>
            </a:r>
            <a:r>
              <a:rPr sz="2400" dirty="0">
                <a:solidFill>
                  <a:srgbClr val="1A1A1A"/>
                </a:solidFill>
                <a:latin typeface="Courier New"/>
                <a:cs typeface="Courier New"/>
              </a:rPr>
              <a:t>|</a:t>
            </a:r>
            <a:r>
              <a:rPr sz="2400" spc="4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Courier New"/>
                <a:cs typeface="Courier New"/>
              </a:rPr>
              <a:t>convertToSpaces:'-'}}</a:t>
            </a:r>
            <a:r>
              <a:rPr sz="2400" spc="-10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295"/>
              </a:spcBef>
            </a:pP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347980" marR="8190865" indent="-305435">
              <a:lnSpc>
                <a:spcPct val="100000"/>
              </a:lnSpc>
              <a:spcBef>
                <a:spcPts val="1170"/>
              </a:spcBef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956944" marR="6971665" algn="ct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BrowserModule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FormsModule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956944" marR="575310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AppComponent,  ProductListComponent,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ConvertToSpacesPipe</a:t>
            </a:r>
            <a:r>
              <a:rPr sz="2000" spc="-55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4318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074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 </a:t>
            </a:r>
            <a:r>
              <a:rPr spc="-35" dirty="0"/>
              <a:t>an</a:t>
            </a:r>
            <a:r>
              <a:rPr spc="-265" dirty="0"/>
              <a:t> </a:t>
            </a:r>
            <a:r>
              <a:rPr spc="-10" dirty="0"/>
              <a:t>Interface</a:t>
            </a:r>
          </a:p>
          <a:p>
            <a:pPr marL="3380740" marR="5080">
              <a:lnSpc>
                <a:spcPct val="162500"/>
              </a:lnSpc>
            </a:pPr>
            <a:r>
              <a:rPr spc="20" dirty="0"/>
              <a:t>Encapsulating </a:t>
            </a:r>
            <a:r>
              <a:rPr spc="40" dirty="0"/>
              <a:t>Component</a:t>
            </a:r>
            <a:r>
              <a:rPr spc="-260" dirty="0"/>
              <a:t> </a:t>
            </a:r>
            <a:r>
              <a:rPr spc="-10" dirty="0"/>
              <a:t>Styles  </a:t>
            </a:r>
            <a:r>
              <a:rPr spc="15" dirty="0"/>
              <a:t>Using </a:t>
            </a:r>
            <a:r>
              <a:rPr spc="55" dirty="0"/>
              <a:t>Lifecycle</a:t>
            </a:r>
            <a:r>
              <a:rPr spc="-260" dirty="0"/>
              <a:t> </a:t>
            </a:r>
            <a:r>
              <a:rPr spc="30" dirty="0"/>
              <a:t>Hooks</a:t>
            </a:r>
          </a:p>
          <a:p>
            <a:pPr marL="338074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Building </a:t>
            </a:r>
            <a:r>
              <a:rPr spc="-35" dirty="0"/>
              <a:t>a </a:t>
            </a:r>
            <a:r>
              <a:rPr spc="15" dirty="0"/>
              <a:t>Custom</a:t>
            </a:r>
            <a:r>
              <a:rPr spc="-390" dirty="0"/>
              <a:t> </a:t>
            </a:r>
            <a:r>
              <a:rPr spc="75" dirty="0"/>
              <a:t>Pipe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FFFFFF"/>
                </a:solidFill>
              </a:rPr>
              <a:t>S</a:t>
            </a:r>
            <a:r>
              <a:rPr spc="200" dirty="0">
                <a:solidFill>
                  <a:srgbClr val="FFFFFF"/>
                </a:solidFill>
              </a:rPr>
              <a:t>u</a:t>
            </a:r>
            <a:r>
              <a:rPr spc="325" dirty="0">
                <a:solidFill>
                  <a:srgbClr val="FFFFFF"/>
                </a:solidFill>
              </a:rPr>
              <a:t>mma</a:t>
            </a:r>
            <a:r>
              <a:rPr spc="150" dirty="0">
                <a:solidFill>
                  <a:srgbClr val="FFFFFF"/>
                </a:solidFill>
              </a:rPr>
              <a:t>r</a:t>
            </a:r>
            <a:r>
              <a:rPr spc="315" dirty="0">
                <a:solidFill>
                  <a:srgbClr val="FFFFFF"/>
                </a:solidFill>
              </a:rPr>
              <a:t>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Application</a:t>
            </a:r>
            <a:r>
              <a:rPr spc="25" dirty="0"/>
              <a:t> </a:t>
            </a:r>
            <a:r>
              <a:rPr spc="229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582" y="1259586"/>
            <a:ext cx="1039494" cy="1039494"/>
          </a:xfrm>
          <a:custGeom>
            <a:avLst/>
            <a:gdLst/>
            <a:ahLst/>
            <a:cxnLst/>
            <a:rect l="l" t="t" r="r" b="b"/>
            <a:pathLst>
              <a:path w="1039495" h="1039494">
                <a:moveTo>
                  <a:pt x="519684" y="0"/>
                </a:moveTo>
                <a:lnTo>
                  <a:pt x="472383" y="2123"/>
                </a:lnTo>
                <a:lnTo>
                  <a:pt x="426271" y="8372"/>
                </a:lnTo>
                <a:lnTo>
                  <a:pt x="381533" y="18563"/>
                </a:lnTo>
                <a:lnTo>
                  <a:pt x="338351" y="32512"/>
                </a:lnTo>
                <a:lnTo>
                  <a:pt x="296910" y="50035"/>
                </a:lnTo>
                <a:lnTo>
                  <a:pt x="257392" y="70950"/>
                </a:lnTo>
                <a:lnTo>
                  <a:pt x="219981" y="95073"/>
                </a:lnTo>
                <a:lnTo>
                  <a:pt x="184860" y="122221"/>
                </a:lnTo>
                <a:lnTo>
                  <a:pt x="152214" y="152209"/>
                </a:lnTo>
                <a:lnTo>
                  <a:pt x="122225" y="184855"/>
                </a:lnTo>
                <a:lnTo>
                  <a:pt x="95077" y="219975"/>
                </a:lnTo>
                <a:lnTo>
                  <a:pt x="70953" y="257386"/>
                </a:lnTo>
                <a:lnTo>
                  <a:pt x="50037" y="296904"/>
                </a:lnTo>
                <a:lnTo>
                  <a:pt x="32513" y="338346"/>
                </a:lnTo>
                <a:lnTo>
                  <a:pt x="18564" y="381529"/>
                </a:lnTo>
                <a:lnTo>
                  <a:pt x="8373" y="426268"/>
                </a:lnTo>
                <a:lnTo>
                  <a:pt x="2123" y="472381"/>
                </a:lnTo>
                <a:lnTo>
                  <a:pt x="0" y="519684"/>
                </a:lnTo>
                <a:lnTo>
                  <a:pt x="2123" y="566984"/>
                </a:lnTo>
                <a:lnTo>
                  <a:pt x="8373" y="613096"/>
                </a:lnTo>
                <a:lnTo>
                  <a:pt x="18564" y="657834"/>
                </a:lnTo>
                <a:lnTo>
                  <a:pt x="32513" y="701016"/>
                </a:lnTo>
                <a:lnTo>
                  <a:pt x="50037" y="742457"/>
                </a:lnTo>
                <a:lnTo>
                  <a:pt x="70953" y="781975"/>
                </a:lnTo>
                <a:lnTo>
                  <a:pt x="95077" y="819386"/>
                </a:lnTo>
                <a:lnTo>
                  <a:pt x="122225" y="854507"/>
                </a:lnTo>
                <a:lnTo>
                  <a:pt x="152214" y="887153"/>
                </a:lnTo>
                <a:lnTo>
                  <a:pt x="184860" y="917142"/>
                </a:lnTo>
                <a:lnTo>
                  <a:pt x="219981" y="944290"/>
                </a:lnTo>
                <a:lnTo>
                  <a:pt x="257392" y="968414"/>
                </a:lnTo>
                <a:lnTo>
                  <a:pt x="296910" y="989330"/>
                </a:lnTo>
                <a:lnTo>
                  <a:pt x="338351" y="1006854"/>
                </a:lnTo>
                <a:lnTo>
                  <a:pt x="381533" y="1020803"/>
                </a:lnTo>
                <a:lnTo>
                  <a:pt x="426271" y="1030994"/>
                </a:lnTo>
                <a:lnTo>
                  <a:pt x="472383" y="1037244"/>
                </a:lnTo>
                <a:lnTo>
                  <a:pt x="519684" y="1039368"/>
                </a:lnTo>
                <a:lnTo>
                  <a:pt x="566984" y="1037244"/>
                </a:lnTo>
                <a:lnTo>
                  <a:pt x="613096" y="1030994"/>
                </a:lnTo>
                <a:lnTo>
                  <a:pt x="657834" y="1020803"/>
                </a:lnTo>
                <a:lnTo>
                  <a:pt x="701016" y="1006854"/>
                </a:lnTo>
                <a:lnTo>
                  <a:pt x="742457" y="989330"/>
                </a:lnTo>
                <a:lnTo>
                  <a:pt x="781975" y="968414"/>
                </a:lnTo>
                <a:lnTo>
                  <a:pt x="819386" y="944290"/>
                </a:lnTo>
                <a:lnTo>
                  <a:pt x="854507" y="917142"/>
                </a:lnTo>
                <a:lnTo>
                  <a:pt x="887153" y="887153"/>
                </a:lnTo>
                <a:lnTo>
                  <a:pt x="917142" y="854507"/>
                </a:lnTo>
                <a:lnTo>
                  <a:pt x="944290" y="819386"/>
                </a:lnTo>
                <a:lnTo>
                  <a:pt x="968414" y="781975"/>
                </a:lnTo>
                <a:lnTo>
                  <a:pt x="989330" y="742457"/>
                </a:lnTo>
                <a:lnTo>
                  <a:pt x="1006854" y="701016"/>
                </a:lnTo>
                <a:lnTo>
                  <a:pt x="1020803" y="657834"/>
                </a:lnTo>
                <a:lnTo>
                  <a:pt x="1030994" y="613096"/>
                </a:lnTo>
                <a:lnTo>
                  <a:pt x="1037244" y="566984"/>
                </a:lnTo>
                <a:lnTo>
                  <a:pt x="1039368" y="519684"/>
                </a:lnTo>
                <a:lnTo>
                  <a:pt x="1037244" y="472381"/>
                </a:lnTo>
                <a:lnTo>
                  <a:pt x="1030994" y="426268"/>
                </a:lnTo>
                <a:lnTo>
                  <a:pt x="1020803" y="381529"/>
                </a:lnTo>
                <a:lnTo>
                  <a:pt x="1006854" y="338346"/>
                </a:lnTo>
                <a:lnTo>
                  <a:pt x="989330" y="296904"/>
                </a:lnTo>
                <a:lnTo>
                  <a:pt x="968414" y="257386"/>
                </a:lnTo>
                <a:lnTo>
                  <a:pt x="944290" y="219975"/>
                </a:lnTo>
                <a:lnTo>
                  <a:pt x="917142" y="184855"/>
                </a:lnTo>
                <a:lnTo>
                  <a:pt x="887153" y="152209"/>
                </a:lnTo>
                <a:lnTo>
                  <a:pt x="854507" y="122221"/>
                </a:lnTo>
                <a:lnTo>
                  <a:pt x="819386" y="95073"/>
                </a:lnTo>
                <a:lnTo>
                  <a:pt x="781975" y="70950"/>
                </a:lnTo>
                <a:lnTo>
                  <a:pt x="742457" y="50035"/>
                </a:lnTo>
                <a:lnTo>
                  <a:pt x="701016" y="32512"/>
                </a:lnTo>
                <a:lnTo>
                  <a:pt x="657834" y="18563"/>
                </a:lnTo>
                <a:lnTo>
                  <a:pt x="613096" y="8372"/>
                </a:lnTo>
                <a:lnTo>
                  <a:pt x="566984" y="2123"/>
                </a:lnTo>
                <a:lnTo>
                  <a:pt x="519684" y="0"/>
                </a:lnTo>
                <a:close/>
              </a:path>
            </a:pathLst>
          </a:custGeom>
          <a:solidFill>
            <a:srgbClr val="2A9F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2582" y="1259586"/>
            <a:ext cx="1039494" cy="1039494"/>
          </a:xfrm>
          <a:custGeom>
            <a:avLst/>
            <a:gdLst/>
            <a:ahLst/>
            <a:cxnLst/>
            <a:rect l="l" t="t" r="r" b="b"/>
            <a:pathLst>
              <a:path w="1039495" h="1039494">
                <a:moveTo>
                  <a:pt x="0" y="519684"/>
                </a:moveTo>
                <a:lnTo>
                  <a:pt x="2123" y="472381"/>
                </a:lnTo>
                <a:lnTo>
                  <a:pt x="8373" y="426268"/>
                </a:lnTo>
                <a:lnTo>
                  <a:pt x="18564" y="381529"/>
                </a:lnTo>
                <a:lnTo>
                  <a:pt x="32513" y="338346"/>
                </a:lnTo>
                <a:lnTo>
                  <a:pt x="50037" y="296904"/>
                </a:lnTo>
                <a:lnTo>
                  <a:pt x="70953" y="257386"/>
                </a:lnTo>
                <a:lnTo>
                  <a:pt x="95077" y="219975"/>
                </a:lnTo>
                <a:lnTo>
                  <a:pt x="122225" y="184855"/>
                </a:lnTo>
                <a:lnTo>
                  <a:pt x="152214" y="152209"/>
                </a:lnTo>
                <a:lnTo>
                  <a:pt x="184860" y="122221"/>
                </a:lnTo>
                <a:lnTo>
                  <a:pt x="219981" y="95073"/>
                </a:lnTo>
                <a:lnTo>
                  <a:pt x="257392" y="70950"/>
                </a:lnTo>
                <a:lnTo>
                  <a:pt x="296910" y="50035"/>
                </a:lnTo>
                <a:lnTo>
                  <a:pt x="338351" y="32512"/>
                </a:lnTo>
                <a:lnTo>
                  <a:pt x="381533" y="18563"/>
                </a:lnTo>
                <a:lnTo>
                  <a:pt x="426271" y="8372"/>
                </a:lnTo>
                <a:lnTo>
                  <a:pt x="472383" y="2123"/>
                </a:lnTo>
                <a:lnTo>
                  <a:pt x="519684" y="0"/>
                </a:lnTo>
                <a:lnTo>
                  <a:pt x="566984" y="2123"/>
                </a:lnTo>
                <a:lnTo>
                  <a:pt x="613096" y="8372"/>
                </a:lnTo>
                <a:lnTo>
                  <a:pt x="657834" y="18563"/>
                </a:lnTo>
                <a:lnTo>
                  <a:pt x="701016" y="32512"/>
                </a:lnTo>
                <a:lnTo>
                  <a:pt x="742457" y="50035"/>
                </a:lnTo>
                <a:lnTo>
                  <a:pt x="781975" y="70950"/>
                </a:lnTo>
                <a:lnTo>
                  <a:pt x="819386" y="95073"/>
                </a:lnTo>
                <a:lnTo>
                  <a:pt x="854507" y="122221"/>
                </a:lnTo>
                <a:lnTo>
                  <a:pt x="887153" y="152209"/>
                </a:lnTo>
                <a:lnTo>
                  <a:pt x="917142" y="184855"/>
                </a:lnTo>
                <a:lnTo>
                  <a:pt x="944290" y="219975"/>
                </a:lnTo>
                <a:lnTo>
                  <a:pt x="968414" y="257386"/>
                </a:lnTo>
                <a:lnTo>
                  <a:pt x="989330" y="296904"/>
                </a:lnTo>
                <a:lnTo>
                  <a:pt x="1006854" y="338346"/>
                </a:lnTo>
                <a:lnTo>
                  <a:pt x="1020803" y="381529"/>
                </a:lnTo>
                <a:lnTo>
                  <a:pt x="1030994" y="426268"/>
                </a:lnTo>
                <a:lnTo>
                  <a:pt x="1037244" y="472381"/>
                </a:lnTo>
                <a:lnTo>
                  <a:pt x="1039368" y="519684"/>
                </a:lnTo>
                <a:lnTo>
                  <a:pt x="1037244" y="566984"/>
                </a:lnTo>
                <a:lnTo>
                  <a:pt x="1030994" y="613096"/>
                </a:lnTo>
                <a:lnTo>
                  <a:pt x="1020803" y="657834"/>
                </a:lnTo>
                <a:lnTo>
                  <a:pt x="1006854" y="701016"/>
                </a:lnTo>
                <a:lnTo>
                  <a:pt x="989330" y="742457"/>
                </a:lnTo>
                <a:lnTo>
                  <a:pt x="968414" y="781975"/>
                </a:lnTo>
                <a:lnTo>
                  <a:pt x="944290" y="819386"/>
                </a:lnTo>
                <a:lnTo>
                  <a:pt x="917142" y="854507"/>
                </a:lnTo>
                <a:lnTo>
                  <a:pt x="887153" y="887153"/>
                </a:lnTo>
                <a:lnTo>
                  <a:pt x="854507" y="917142"/>
                </a:lnTo>
                <a:lnTo>
                  <a:pt x="819386" y="944290"/>
                </a:lnTo>
                <a:lnTo>
                  <a:pt x="781975" y="968414"/>
                </a:lnTo>
                <a:lnTo>
                  <a:pt x="742457" y="989330"/>
                </a:lnTo>
                <a:lnTo>
                  <a:pt x="701016" y="1006854"/>
                </a:lnTo>
                <a:lnTo>
                  <a:pt x="657834" y="1020803"/>
                </a:lnTo>
                <a:lnTo>
                  <a:pt x="613096" y="1030994"/>
                </a:lnTo>
                <a:lnTo>
                  <a:pt x="566984" y="1037244"/>
                </a:lnTo>
                <a:lnTo>
                  <a:pt x="519684" y="1039368"/>
                </a:lnTo>
                <a:lnTo>
                  <a:pt x="472383" y="1037244"/>
                </a:lnTo>
                <a:lnTo>
                  <a:pt x="426271" y="1030994"/>
                </a:lnTo>
                <a:lnTo>
                  <a:pt x="381533" y="1020803"/>
                </a:lnTo>
                <a:lnTo>
                  <a:pt x="338351" y="1006854"/>
                </a:lnTo>
                <a:lnTo>
                  <a:pt x="296910" y="989330"/>
                </a:lnTo>
                <a:lnTo>
                  <a:pt x="257392" y="968414"/>
                </a:lnTo>
                <a:lnTo>
                  <a:pt x="219981" y="944290"/>
                </a:lnTo>
                <a:lnTo>
                  <a:pt x="184860" y="917142"/>
                </a:lnTo>
                <a:lnTo>
                  <a:pt x="152214" y="887153"/>
                </a:lnTo>
                <a:lnTo>
                  <a:pt x="122225" y="854507"/>
                </a:lnTo>
                <a:lnTo>
                  <a:pt x="95077" y="819386"/>
                </a:lnTo>
                <a:lnTo>
                  <a:pt x="70953" y="781975"/>
                </a:lnTo>
                <a:lnTo>
                  <a:pt x="50037" y="742457"/>
                </a:lnTo>
                <a:lnTo>
                  <a:pt x="32513" y="701016"/>
                </a:lnTo>
                <a:lnTo>
                  <a:pt x="18564" y="657834"/>
                </a:lnTo>
                <a:lnTo>
                  <a:pt x="8373" y="613096"/>
                </a:lnTo>
                <a:lnTo>
                  <a:pt x="2123" y="566984"/>
                </a:lnTo>
                <a:lnTo>
                  <a:pt x="0" y="5196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2582" y="2298954"/>
            <a:ext cx="1039494" cy="1039494"/>
          </a:xfrm>
          <a:custGeom>
            <a:avLst/>
            <a:gdLst/>
            <a:ahLst/>
            <a:cxnLst/>
            <a:rect l="l" t="t" r="r" b="b"/>
            <a:pathLst>
              <a:path w="1039495" h="1039495">
                <a:moveTo>
                  <a:pt x="519684" y="0"/>
                </a:moveTo>
                <a:lnTo>
                  <a:pt x="472383" y="2123"/>
                </a:lnTo>
                <a:lnTo>
                  <a:pt x="426271" y="8372"/>
                </a:lnTo>
                <a:lnTo>
                  <a:pt x="381533" y="18563"/>
                </a:lnTo>
                <a:lnTo>
                  <a:pt x="338351" y="32512"/>
                </a:lnTo>
                <a:lnTo>
                  <a:pt x="296910" y="50035"/>
                </a:lnTo>
                <a:lnTo>
                  <a:pt x="257392" y="70950"/>
                </a:lnTo>
                <a:lnTo>
                  <a:pt x="219981" y="95073"/>
                </a:lnTo>
                <a:lnTo>
                  <a:pt x="184860" y="122221"/>
                </a:lnTo>
                <a:lnTo>
                  <a:pt x="152214" y="152209"/>
                </a:lnTo>
                <a:lnTo>
                  <a:pt x="122225" y="184855"/>
                </a:lnTo>
                <a:lnTo>
                  <a:pt x="95077" y="219975"/>
                </a:lnTo>
                <a:lnTo>
                  <a:pt x="70953" y="257386"/>
                </a:lnTo>
                <a:lnTo>
                  <a:pt x="50037" y="296904"/>
                </a:lnTo>
                <a:lnTo>
                  <a:pt x="32513" y="338346"/>
                </a:lnTo>
                <a:lnTo>
                  <a:pt x="18564" y="381529"/>
                </a:lnTo>
                <a:lnTo>
                  <a:pt x="8373" y="426268"/>
                </a:lnTo>
                <a:lnTo>
                  <a:pt x="2123" y="472381"/>
                </a:lnTo>
                <a:lnTo>
                  <a:pt x="0" y="519684"/>
                </a:lnTo>
                <a:lnTo>
                  <a:pt x="2123" y="566984"/>
                </a:lnTo>
                <a:lnTo>
                  <a:pt x="8373" y="613096"/>
                </a:lnTo>
                <a:lnTo>
                  <a:pt x="18564" y="657834"/>
                </a:lnTo>
                <a:lnTo>
                  <a:pt x="32513" y="701016"/>
                </a:lnTo>
                <a:lnTo>
                  <a:pt x="50037" y="742457"/>
                </a:lnTo>
                <a:lnTo>
                  <a:pt x="70953" y="781975"/>
                </a:lnTo>
                <a:lnTo>
                  <a:pt x="95077" y="819386"/>
                </a:lnTo>
                <a:lnTo>
                  <a:pt x="122225" y="854507"/>
                </a:lnTo>
                <a:lnTo>
                  <a:pt x="152214" y="887153"/>
                </a:lnTo>
                <a:lnTo>
                  <a:pt x="184860" y="917142"/>
                </a:lnTo>
                <a:lnTo>
                  <a:pt x="219981" y="944290"/>
                </a:lnTo>
                <a:lnTo>
                  <a:pt x="257392" y="968414"/>
                </a:lnTo>
                <a:lnTo>
                  <a:pt x="296910" y="989330"/>
                </a:lnTo>
                <a:lnTo>
                  <a:pt x="338351" y="1006854"/>
                </a:lnTo>
                <a:lnTo>
                  <a:pt x="381533" y="1020803"/>
                </a:lnTo>
                <a:lnTo>
                  <a:pt x="426271" y="1030994"/>
                </a:lnTo>
                <a:lnTo>
                  <a:pt x="472383" y="1037244"/>
                </a:lnTo>
                <a:lnTo>
                  <a:pt x="519684" y="1039368"/>
                </a:lnTo>
                <a:lnTo>
                  <a:pt x="566984" y="1037244"/>
                </a:lnTo>
                <a:lnTo>
                  <a:pt x="613096" y="1030994"/>
                </a:lnTo>
                <a:lnTo>
                  <a:pt x="657834" y="1020803"/>
                </a:lnTo>
                <a:lnTo>
                  <a:pt x="701016" y="1006854"/>
                </a:lnTo>
                <a:lnTo>
                  <a:pt x="742457" y="989330"/>
                </a:lnTo>
                <a:lnTo>
                  <a:pt x="781975" y="968414"/>
                </a:lnTo>
                <a:lnTo>
                  <a:pt x="819386" y="944290"/>
                </a:lnTo>
                <a:lnTo>
                  <a:pt x="854507" y="917142"/>
                </a:lnTo>
                <a:lnTo>
                  <a:pt x="887153" y="887153"/>
                </a:lnTo>
                <a:lnTo>
                  <a:pt x="917142" y="854507"/>
                </a:lnTo>
                <a:lnTo>
                  <a:pt x="944290" y="819386"/>
                </a:lnTo>
                <a:lnTo>
                  <a:pt x="968414" y="781975"/>
                </a:lnTo>
                <a:lnTo>
                  <a:pt x="989330" y="742457"/>
                </a:lnTo>
                <a:lnTo>
                  <a:pt x="1006854" y="701016"/>
                </a:lnTo>
                <a:lnTo>
                  <a:pt x="1020803" y="657834"/>
                </a:lnTo>
                <a:lnTo>
                  <a:pt x="1030994" y="613096"/>
                </a:lnTo>
                <a:lnTo>
                  <a:pt x="1037244" y="566984"/>
                </a:lnTo>
                <a:lnTo>
                  <a:pt x="1039368" y="519684"/>
                </a:lnTo>
                <a:lnTo>
                  <a:pt x="1037244" y="472381"/>
                </a:lnTo>
                <a:lnTo>
                  <a:pt x="1030994" y="426268"/>
                </a:lnTo>
                <a:lnTo>
                  <a:pt x="1020803" y="381529"/>
                </a:lnTo>
                <a:lnTo>
                  <a:pt x="1006854" y="338346"/>
                </a:lnTo>
                <a:lnTo>
                  <a:pt x="989330" y="296904"/>
                </a:lnTo>
                <a:lnTo>
                  <a:pt x="968414" y="257386"/>
                </a:lnTo>
                <a:lnTo>
                  <a:pt x="944290" y="219975"/>
                </a:lnTo>
                <a:lnTo>
                  <a:pt x="917142" y="184855"/>
                </a:lnTo>
                <a:lnTo>
                  <a:pt x="887153" y="152209"/>
                </a:lnTo>
                <a:lnTo>
                  <a:pt x="854507" y="122221"/>
                </a:lnTo>
                <a:lnTo>
                  <a:pt x="819386" y="95073"/>
                </a:lnTo>
                <a:lnTo>
                  <a:pt x="781975" y="70950"/>
                </a:lnTo>
                <a:lnTo>
                  <a:pt x="742457" y="50035"/>
                </a:lnTo>
                <a:lnTo>
                  <a:pt x="701016" y="32512"/>
                </a:lnTo>
                <a:lnTo>
                  <a:pt x="657834" y="18563"/>
                </a:lnTo>
                <a:lnTo>
                  <a:pt x="613096" y="8372"/>
                </a:lnTo>
                <a:lnTo>
                  <a:pt x="566984" y="2123"/>
                </a:lnTo>
                <a:lnTo>
                  <a:pt x="519684" y="0"/>
                </a:lnTo>
                <a:close/>
              </a:path>
            </a:pathLst>
          </a:custGeom>
          <a:solidFill>
            <a:srgbClr val="29292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2582" y="2298954"/>
            <a:ext cx="1039494" cy="1039494"/>
          </a:xfrm>
          <a:custGeom>
            <a:avLst/>
            <a:gdLst/>
            <a:ahLst/>
            <a:cxnLst/>
            <a:rect l="l" t="t" r="r" b="b"/>
            <a:pathLst>
              <a:path w="1039495" h="1039495">
                <a:moveTo>
                  <a:pt x="0" y="519684"/>
                </a:moveTo>
                <a:lnTo>
                  <a:pt x="2123" y="472381"/>
                </a:lnTo>
                <a:lnTo>
                  <a:pt x="8373" y="426268"/>
                </a:lnTo>
                <a:lnTo>
                  <a:pt x="18564" y="381529"/>
                </a:lnTo>
                <a:lnTo>
                  <a:pt x="32513" y="338346"/>
                </a:lnTo>
                <a:lnTo>
                  <a:pt x="50037" y="296904"/>
                </a:lnTo>
                <a:lnTo>
                  <a:pt x="70953" y="257386"/>
                </a:lnTo>
                <a:lnTo>
                  <a:pt x="95077" y="219975"/>
                </a:lnTo>
                <a:lnTo>
                  <a:pt x="122225" y="184855"/>
                </a:lnTo>
                <a:lnTo>
                  <a:pt x="152214" y="152209"/>
                </a:lnTo>
                <a:lnTo>
                  <a:pt x="184860" y="122221"/>
                </a:lnTo>
                <a:lnTo>
                  <a:pt x="219981" y="95073"/>
                </a:lnTo>
                <a:lnTo>
                  <a:pt x="257392" y="70950"/>
                </a:lnTo>
                <a:lnTo>
                  <a:pt x="296910" y="50035"/>
                </a:lnTo>
                <a:lnTo>
                  <a:pt x="338351" y="32512"/>
                </a:lnTo>
                <a:lnTo>
                  <a:pt x="381533" y="18563"/>
                </a:lnTo>
                <a:lnTo>
                  <a:pt x="426271" y="8372"/>
                </a:lnTo>
                <a:lnTo>
                  <a:pt x="472383" y="2123"/>
                </a:lnTo>
                <a:lnTo>
                  <a:pt x="519684" y="0"/>
                </a:lnTo>
                <a:lnTo>
                  <a:pt x="566984" y="2123"/>
                </a:lnTo>
                <a:lnTo>
                  <a:pt x="613096" y="8372"/>
                </a:lnTo>
                <a:lnTo>
                  <a:pt x="657834" y="18563"/>
                </a:lnTo>
                <a:lnTo>
                  <a:pt x="701016" y="32512"/>
                </a:lnTo>
                <a:lnTo>
                  <a:pt x="742457" y="50035"/>
                </a:lnTo>
                <a:lnTo>
                  <a:pt x="781975" y="70950"/>
                </a:lnTo>
                <a:lnTo>
                  <a:pt x="819386" y="95073"/>
                </a:lnTo>
                <a:lnTo>
                  <a:pt x="854507" y="122221"/>
                </a:lnTo>
                <a:lnTo>
                  <a:pt x="887153" y="152209"/>
                </a:lnTo>
                <a:lnTo>
                  <a:pt x="917142" y="184855"/>
                </a:lnTo>
                <a:lnTo>
                  <a:pt x="944290" y="219975"/>
                </a:lnTo>
                <a:lnTo>
                  <a:pt x="968414" y="257386"/>
                </a:lnTo>
                <a:lnTo>
                  <a:pt x="989330" y="296904"/>
                </a:lnTo>
                <a:lnTo>
                  <a:pt x="1006854" y="338346"/>
                </a:lnTo>
                <a:lnTo>
                  <a:pt x="1020803" y="381529"/>
                </a:lnTo>
                <a:lnTo>
                  <a:pt x="1030994" y="426268"/>
                </a:lnTo>
                <a:lnTo>
                  <a:pt x="1037244" y="472381"/>
                </a:lnTo>
                <a:lnTo>
                  <a:pt x="1039368" y="519684"/>
                </a:lnTo>
                <a:lnTo>
                  <a:pt x="1037244" y="566984"/>
                </a:lnTo>
                <a:lnTo>
                  <a:pt x="1030994" y="613096"/>
                </a:lnTo>
                <a:lnTo>
                  <a:pt x="1020803" y="657834"/>
                </a:lnTo>
                <a:lnTo>
                  <a:pt x="1006854" y="701016"/>
                </a:lnTo>
                <a:lnTo>
                  <a:pt x="989330" y="742457"/>
                </a:lnTo>
                <a:lnTo>
                  <a:pt x="968414" y="781975"/>
                </a:lnTo>
                <a:lnTo>
                  <a:pt x="944290" y="819386"/>
                </a:lnTo>
                <a:lnTo>
                  <a:pt x="917142" y="854507"/>
                </a:lnTo>
                <a:lnTo>
                  <a:pt x="887153" y="887153"/>
                </a:lnTo>
                <a:lnTo>
                  <a:pt x="854507" y="917142"/>
                </a:lnTo>
                <a:lnTo>
                  <a:pt x="819386" y="944290"/>
                </a:lnTo>
                <a:lnTo>
                  <a:pt x="781975" y="968414"/>
                </a:lnTo>
                <a:lnTo>
                  <a:pt x="742457" y="989330"/>
                </a:lnTo>
                <a:lnTo>
                  <a:pt x="701016" y="1006854"/>
                </a:lnTo>
                <a:lnTo>
                  <a:pt x="657834" y="1020803"/>
                </a:lnTo>
                <a:lnTo>
                  <a:pt x="613096" y="1030994"/>
                </a:lnTo>
                <a:lnTo>
                  <a:pt x="566984" y="1037244"/>
                </a:lnTo>
                <a:lnTo>
                  <a:pt x="519684" y="1039368"/>
                </a:lnTo>
                <a:lnTo>
                  <a:pt x="472383" y="1037244"/>
                </a:lnTo>
                <a:lnTo>
                  <a:pt x="426271" y="1030994"/>
                </a:lnTo>
                <a:lnTo>
                  <a:pt x="381533" y="1020803"/>
                </a:lnTo>
                <a:lnTo>
                  <a:pt x="338351" y="1006854"/>
                </a:lnTo>
                <a:lnTo>
                  <a:pt x="296910" y="989330"/>
                </a:lnTo>
                <a:lnTo>
                  <a:pt x="257392" y="968414"/>
                </a:lnTo>
                <a:lnTo>
                  <a:pt x="219981" y="944290"/>
                </a:lnTo>
                <a:lnTo>
                  <a:pt x="184860" y="917142"/>
                </a:lnTo>
                <a:lnTo>
                  <a:pt x="152214" y="887153"/>
                </a:lnTo>
                <a:lnTo>
                  <a:pt x="122225" y="854507"/>
                </a:lnTo>
                <a:lnTo>
                  <a:pt x="95077" y="819386"/>
                </a:lnTo>
                <a:lnTo>
                  <a:pt x="70953" y="781975"/>
                </a:lnTo>
                <a:lnTo>
                  <a:pt x="50037" y="742457"/>
                </a:lnTo>
                <a:lnTo>
                  <a:pt x="32513" y="701016"/>
                </a:lnTo>
                <a:lnTo>
                  <a:pt x="18564" y="657834"/>
                </a:lnTo>
                <a:lnTo>
                  <a:pt x="8373" y="613096"/>
                </a:lnTo>
                <a:lnTo>
                  <a:pt x="2123" y="566984"/>
                </a:lnTo>
                <a:lnTo>
                  <a:pt x="0" y="5196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2582" y="3338321"/>
            <a:ext cx="1039494" cy="1038225"/>
          </a:xfrm>
          <a:custGeom>
            <a:avLst/>
            <a:gdLst/>
            <a:ahLst/>
            <a:cxnLst/>
            <a:rect l="l" t="t" r="r" b="b"/>
            <a:pathLst>
              <a:path w="1039495" h="1038225">
                <a:moveTo>
                  <a:pt x="519684" y="0"/>
                </a:moveTo>
                <a:lnTo>
                  <a:pt x="472383" y="2120"/>
                </a:lnTo>
                <a:lnTo>
                  <a:pt x="426271" y="8360"/>
                </a:lnTo>
                <a:lnTo>
                  <a:pt x="381533" y="18536"/>
                </a:lnTo>
                <a:lnTo>
                  <a:pt x="338351" y="32465"/>
                </a:lnTo>
                <a:lnTo>
                  <a:pt x="296910" y="49964"/>
                </a:lnTo>
                <a:lnTo>
                  <a:pt x="257392" y="70849"/>
                </a:lnTo>
                <a:lnTo>
                  <a:pt x="219981" y="94937"/>
                </a:lnTo>
                <a:lnTo>
                  <a:pt x="184860" y="122045"/>
                </a:lnTo>
                <a:lnTo>
                  <a:pt x="152214" y="151990"/>
                </a:lnTo>
                <a:lnTo>
                  <a:pt x="122225" y="184589"/>
                </a:lnTo>
                <a:lnTo>
                  <a:pt x="95077" y="219657"/>
                </a:lnTo>
                <a:lnTo>
                  <a:pt x="70953" y="257014"/>
                </a:lnTo>
                <a:lnTo>
                  <a:pt x="50037" y="296474"/>
                </a:lnTo>
                <a:lnTo>
                  <a:pt x="32513" y="337855"/>
                </a:lnTo>
                <a:lnTo>
                  <a:pt x="18564" y="380973"/>
                </a:lnTo>
                <a:lnTo>
                  <a:pt x="8373" y="425646"/>
                </a:lnTo>
                <a:lnTo>
                  <a:pt x="2123" y="471690"/>
                </a:lnTo>
                <a:lnTo>
                  <a:pt x="0" y="518921"/>
                </a:lnTo>
                <a:lnTo>
                  <a:pt x="2123" y="566153"/>
                </a:lnTo>
                <a:lnTo>
                  <a:pt x="8373" y="612197"/>
                </a:lnTo>
                <a:lnTo>
                  <a:pt x="18564" y="656870"/>
                </a:lnTo>
                <a:lnTo>
                  <a:pt x="32513" y="699988"/>
                </a:lnTo>
                <a:lnTo>
                  <a:pt x="50037" y="741369"/>
                </a:lnTo>
                <a:lnTo>
                  <a:pt x="70953" y="780829"/>
                </a:lnTo>
                <a:lnTo>
                  <a:pt x="95077" y="818186"/>
                </a:lnTo>
                <a:lnTo>
                  <a:pt x="122225" y="853254"/>
                </a:lnTo>
                <a:lnTo>
                  <a:pt x="152214" y="885853"/>
                </a:lnTo>
                <a:lnTo>
                  <a:pt x="184860" y="915798"/>
                </a:lnTo>
                <a:lnTo>
                  <a:pt x="219981" y="942906"/>
                </a:lnTo>
                <a:lnTo>
                  <a:pt x="257392" y="966994"/>
                </a:lnTo>
                <a:lnTo>
                  <a:pt x="296910" y="987879"/>
                </a:lnTo>
                <a:lnTo>
                  <a:pt x="338351" y="1005378"/>
                </a:lnTo>
                <a:lnTo>
                  <a:pt x="381533" y="1019307"/>
                </a:lnTo>
                <a:lnTo>
                  <a:pt x="426271" y="1029483"/>
                </a:lnTo>
                <a:lnTo>
                  <a:pt x="472383" y="1035723"/>
                </a:lnTo>
                <a:lnTo>
                  <a:pt x="519684" y="1037843"/>
                </a:lnTo>
                <a:lnTo>
                  <a:pt x="566984" y="1035723"/>
                </a:lnTo>
                <a:lnTo>
                  <a:pt x="613096" y="1029483"/>
                </a:lnTo>
                <a:lnTo>
                  <a:pt x="657834" y="1019307"/>
                </a:lnTo>
                <a:lnTo>
                  <a:pt x="701016" y="1005378"/>
                </a:lnTo>
                <a:lnTo>
                  <a:pt x="742457" y="987879"/>
                </a:lnTo>
                <a:lnTo>
                  <a:pt x="781975" y="966994"/>
                </a:lnTo>
                <a:lnTo>
                  <a:pt x="819386" y="942906"/>
                </a:lnTo>
                <a:lnTo>
                  <a:pt x="854507" y="915798"/>
                </a:lnTo>
                <a:lnTo>
                  <a:pt x="887153" y="885853"/>
                </a:lnTo>
                <a:lnTo>
                  <a:pt x="917142" y="853254"/>
                </a:lnTo>
                <a:lnTo>
                  <a:pt x="944290" y="818186"/>
                </a:lnTo>
                <a:lnTo>
                  <a:pt x="968414" y="780829"/>
                </a:lnTo>
                <a:lnTo>
                  <a:pt x="989330" y="741369"/>
                </a:lnTo>
                <a:lnTo>
                  <a:pt x="1006854" y="699988"/>
                </a:lnTo>
                <a:lnTo>
                  <a:pt x="1020803" y="656870"/>
                </a:lnTo>
                <a:lnTo>
                  <a:pt x="1030994" y="612197"/>
                </a:lnTo>
                <a:lnTo>
                  <a:pt x="1037244" y="566153"/>
                </a:lnTo>
                <a:lnTo>
                  <a:pt x="1039368" y="518921"/>
                </a:lnTo>
                <a:lnTo>
                  <a:pt x="1037244" y="471690"/>
                </a:lnTo>
                <a:lnTo>
                  <a:pt x="1030994" y="425646"/>
                </a:lnTo>
                <a:lnTo>
                  <a:pt x="1020803" y="380973"/>
                </a:lnTo>
                <a:lnTo>
                  <a:pt x="1006854" y="337855"/>
                </a:lnTo>
                <a:lnTo>
                  <a:pt x="989330" y="296474"/>
                </a:lnTo>
                <a:lnTo>
                  <a:pt x="968414" y="257014"/>
                </a:lnTo>
                <a:lnTo>
                  <a:pt x="944290" y="219657"/>
                </a:lnTo>
                <a:lnTo>
                  <a:pt x="917142" y="184589"/>
                </a:lnTo>
                <a:lnTo>
                  <a:pt x="887153" y="151990"/>
                </a:lnTo>
                <a:lnTo>
                  <a:pt x="854507" y="122045"/>
                </a:lnTo>
                <a:lnTo>
                  <a:pt x="819386" y="94937"/>
                </a:lnTo>
                <a:lnTo>
                  <a:pt x="781975" y="70849"/>
                </a:lnTo>
                <a:lnTo>
                  <a:pt x="742457" y="49964"/>
                </a:lnTo>
                <a:lnTo>
                  <a:pt x="701016" y="32465"/>
                </a:lnTo>
                <a:lnTo>
                  <a:pt x="657834" y="18536"/>
                </a:lnTo>
                <a:lnTo>
                  <a:pt x="613096" y="8360"/>
                </a:lnTo>
                <a:lnTo>
                  <a:pt x="566984" y="2120"/>
                </a:lnTo>
                <a:lnTo>
                  <a:pt x="519684" y="0"/>
                </a:lnTo>
                <a:close/>
              </a:path>
            </a:pathLst>
          </a:custGeom>
          <a:solidFill>
            <a:srgbClr val="A62E5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582" y="3338321"/>
            <a:ext cx="1039494" cy="1038225"/>
          </a:xfrm>
          <a:custGeom>
            <a:avLst/>
            <a:gdLst/>
            <a:ahLst/>
            <a:cxnLst/>
            <a:rect l="l" t="t" r="r" b="b"/>
            <a:pathLst>
              <a:path w="1039495" h="1038225">
                <a:moveTo>
                  <a:pt x="0" y="518921"/>
                </a:moveTo>
                <a:lnTo>
                  <a:pt x="2123" y="471690"/>
                </a:lnTo>
                <a:lnTo>
                  <a:pt x="8373" y="425646"/>
                </a:lnTo>
                <a:lnTo>
                  <a:pt x="18564" y="380973"/>
                </a:lnTo>
                <a:lnTo>
                  <a:pt x="32513" y="337855"/>
                </a:lnTo>
                <a:lnTo>
                  <a:pt x="50037" y="296474"/>
                </a:lnTo>
                <a:lnTo>
                  <a:pt x="70953" y="257014"/>
                </a:lnTo>
                <a:lnTo>
                  <a:pt x="95077" y="219657"/>
                </a:lnTo>
                <a:lnTo>
                  <a:pt x="122225" y="184589"/>
                </a:lnTo>
                <a:lnTo>
                  <a:pt x="152214" y="151990"/>
                </a:lnTo>
                <a:lnTo>
                  <a:pt x="184860" y="122045"/>
                </a:lnTo>
                <a:lnTo>
                  <a:pt x="219981" y="94937"/>
                </a:lnTo>
                <a:lnTo>
                  <a:pt x="257392" y="70849"/>
                </a:lnTo>
                <a:lnTo>
                  <a:pt x="296910" y="49964"/>
                </a:lnTo>
                <a:lnTo>
                  <a:pt x="338351" y="32465"/>
                </a:lnTo>
                <a:lnTo>
                  <a:pt x="381533" y="18536"/>
                </a:lnTo>
                <a:lnTo>
                  <a:pt x="426271" y="8360"/>
                </a:lnTo>
                <a:lnTo>
                  <a:pt x="472383" y="2120"/>
                </a:lnTo>
                <a:lnTo>
                  <a:pt x="519684" y="0"/>
                </a:lnTo>
                <a:lnTo>
                  <a:pt x="566984" y="2120"/>
                </a:lnTo>
                <a:lnTo>
                  <a:pt x="613096" y="8360"/>
                </a:lnTo>
                <a:lnTo>
                  <a:pt x="657834" y="18536"/>
                </a:lnTo>
                <a:lnTo>
                  <a:pt x="701016" y="32465"/>
                </a:lnTo>
                <a:lnTo>
                  <a:pt x="742457" y="49964"/>
                </a:lnTo>
                <a:lnTo>
                  <a:pt x="781975" y="70849"/>
                </a:lnTo>
                <a:lnTo>
                  <a:pt x="819386" y="94937"/>
                </a:lnTo>
                <a:lnTo>
                  <a:pt x="854507" y="122045"/>
                </a:lnTo>
                <a:lnTo>
                  <a:pt x="887153" y="151990"/>
                </a:lnTo>
                <a:lnTo>
                  <a:pt x="917142" y="184589"/>
                </a:lnTo>
                <a:lnTo>
                  <a:pt x="944290" y="219657"/>
                </a:lnTo>
                <a:lnTo>
                  <a:pt x="968414" y="257014"/>
                </a:lnTo>
                <a:lnTo>
                  <a:pt x="989330" y="296474"/>
                </a:lnTo>
                <a:lnTo>
                  <a:pt x="1006854" y="337855"/>
                </a:lnTo>
                <a:lnTo>
                  <a:pt x="1020803" y="380973"/>
                </a:lnTo>
                <a:lnTo>
                  <a:pt x="1030994" y="425646"/>
                </a:lnTo>
                <a:lnTo>
                  <a:pt x="1037244" y="471690"/>
                </a:lnTo>
                <a:lnTo>
                  <a:pt x="1039368" y="518921"/>
                </a:lnTo>
                <a:lnTo>
                  <a:pt x="1037244" y="566153"/>
                </a:lnTo>
                <a:lnTo>
                  <a:pt x="1030994" y="612197"/>
                </a:lnTo>
                <a:lnTo>
                  <a:pt x="1020803" y="656870"/>
                </a:lnTo>
                <a:lnTo>
                  <a:pt x="1006854" y="699988"/>
                </a:lnTo>
                <a:lnTo>
                  <a:pt x="989330" y="741369"/>
                </a:lnTo>
                <a:lnTo>
                  <a:pt x="968414" y="780829"/>
                </a:lnTo>
                <a:lnTo>
                  <a:pt x="944290" y="818186"/>
                </a:lnTo>
                <a:lnTo>
                  <a:pt x="917142" y="853254"/>
                </a:lnTo>
                <a:lnTo>
                  <a:pt x="887153" y="885853"/>
                </a:lnTo>
                <a:lnTo>
                  <a:pt x="854507" y="915798"/>
                </a:lnTo>
                <a:lnTo>
                  <a:pt x="819386" y="942906"/>
                </a:lnTo>
                <a:lnTo>
                  <a:pt x="781975" y="966994"/>
                </a:lnTo>
                <a:lnTo>
                  <a:pt x="742457" y="987879"/>
                </a:lnTo>
                <a:lnTo>
                  <a:pt x="701016" y="1005378"/>
                </a:lnTo>
                <a:lnTo>
                  <a:pt x="657834" y="1019307"/>
                </a:lnTo>
                <a:lnTo>
                  <a:pt x="613096" y="1029483"/>
                </a:lnTo>
                <a:lnTo>
                  <a:pt x="566984" y="1035723"/>
                </a:lnTo>
                <a:lnTo>
                  <a:pt x="519684" y="1037843"/>
                </a:lnTo>
                <a:lnTo>
                  <a:pt x="472383" y="1035723"/>
                </a:lnTo>
                <a:lnTo>
                  <a:pt x="426271" y="1029483"/>
                </a:lnTo>
                <a:lnTo>
                  <a:pt x="381533" y="1019307"/>
                </a:lnTo>
                <a:lnTo>
                  <a:pt x="338351" y="1005378"/>
                </a:lnTo>
                <a:lnTo>
                  <a:pt x="296910" y="987879"/>
                </a:lnTo>
                <a:lnTo>
                  <a:pt x="257392" y="966994"/>
                </a:lnTo>
                <a:lnTo>
                  <a:pt x="219981" y="942906"/>
                </a:lnTo>
                <a:lnTo>
                  <a:pt x="184860" y="915798"/>
                </a:lnTo>
                <a:lnTo>
                  <a:pt x="152214" y="885853"/>
                </a:lnTo>
                <a:lnTo>
                  <a:pt x="122225" y="853254"/>
                </a:lnTo>
                <a:lnTo>
                  <a:pt x="95077" y="818186"/>
                </a:lnTo>
                <a:lnTo>
                  <a:pt x="70953" y="780829"/>
                </a:lnTo>
                <a:lnTo>
                  <a:pt x="50037" y="741369"/>
                </a:lnTo>
                <a:lnTo>
                  <a:pt x="32513" y="699988"/>
                </a:lnTo>
                <a:lnTo>
                  <a:pt x="18564" y="656870"/>
                </a:lnTo>
                <a:lnTo>
                  <a:pt x="8373" y="612197"/>
                </a:lnTo>
                <a:lnTo>
                  <a:pt x="2123" y="566153"/>
                </a:lnTo>
                <a:lnTo>
                  <a:pt x="0" y="51892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93390" y="519061"/>
            <a:ext cx="7289165" cy="359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3E3E3E"/>
                </a:solidFill>
                <a:latin typeface="Arial"/>
                <a:cs typeface="Arial"/>
              </a:rPr>
              <a:t>Improving </a:t>
            </a:r>
            <a:r>
              <a:rPr sz="3600" spc="235" dirty="0">
                <a:solidFill>
                  <a:srgbClr val="3E3E3E"/>
                </a:solidFill>
                <a:latin typeface="Arial"/>
                <a:cs typeface="Arial"/>
              </a:rPr>
              <a:t>Our</a:t>
            </a:r>
            <a:r>
              <a:rPr sz="3600" spc="-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229" dirty="0">
                <a:solidFill>
                  <a:srgbClr val="3E3E3E"/>
                </a:solidFill>
                <a:latin typeface="Arial"/>
                <a:cs typeface="Arial"/>
              </a:rPr>
              <a:t>Components</a:t>
            </a:r>
            <a:endParaRPr sz="3600">
              <a:latin typeface="Arial"/>
              <a:cs typeface="Arial"/>
            </a:endParaRPr>
          </a:p>
          <a:p>
            <a:pPr marL="757555" marR="5080">
              <a:lnSpc>
                <a:spcPts val="8180"/>
              </a:lnSpc>
              <a:spcBef>
                <a:spcPts val="125"/>
              </a:spcBef>
            </a:pPr>
            <a:r>
              <a:rPr sz="3900" spc="10" dirty="0">
                <a:solidFill>
                  <a:srgbClr val="3E3E3E"/>
                </a:solidFill>
                <a:latin typeface="Verdana"/>
                <a:cs typeface="Verdana"/>
              </a:rPr>
              <a:t>Strong </a:t>
            </a:r>
            <a:r>
              <a:rPr sz="3900" spc="70" dirty="0">
                <a:solidFill>
                  <a:srgbClr val="3E3E3E"/>
                </a:solidFill>
                <a:latin typeface="Verdana"/>
                <a:cs typeface="Verdana"/>
              </a:rPr>
              <a:t>typing </a:t>
            </a:r>
            <a:r>
              <a:rPr sz="3900" spc="-120" dirty="0">
                <a:solidFill>
                  <a:srgbClr val="3E3E3E"/>
                </a:solidFill>
                <a:latin typeface="Verdana"/>
                <a:cs typeface="Verdana"/>
              </a:rPr>
              <a:t>&amp;</a:t>
            </a:r>
            <a:r>
              <a:rPr sz="3900" spc="-7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900" dirty="0">
                <a:solidFill>
                  <a:srgbClr val="3E3E3E"/>
                </a:solidFill>
                <a:latin typeface="Verdana"/>
                <a:cs typeface="Verdana"/>
              </a:rPr>
              <a:t>interfaces  </a:t>
            </a:r>
            <a:r>
              <a:rPr sz="3900" spc="35" dirty="0">
                <a:solidFill>
                  <a:srgbClr val="3E3E3E"/>
                </a:solidFill>
                <a:latin typeface="Verdana"/>
                <a:cs typeface="Verdana"/>
              </a:rPr>
              <a:t>Encapsulating </a:t>
            </a:r>
            <a:r>
              <a:rPr sz="3900" spc="-10" dirty="0">
                <a:solidFill>
                  <a:srgbClr val="3E3E3E"/>
                </a:solidFill>
                <a:latin typeface="Verdana"/>
                <a:cs typeface="Verdana"/>
              </a:rPr>
              <a:t>styles  </a:t>
            </a:r>
            <a:r>
              <a:rPr sz="3900" spc="75" dirty="0">
                <a:solidFill>
                  <a:srgbClr val="3E3E3E"/>
                </a:solidFill>
                <a:latin typeface="Verdana"/>
                <a:cs typeface="Verdana"/>
              </a:rPr>
              <a:t>Lifecycle</a:t>
            </a:r>
            <a:r>
              <a:rPr sz="3900" spc="-22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900" spc="45" dirty="0">
                <a:solidFill>
                  <a:srgbClr val="3E3E3E"/>
                </a:solidFill>
                <a:latin typeface="Verdana"/>
                <a:cs typeface="Verdana"/>
              </a:rPr>
              <a:t>hooks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2582" y="4376165"/>
            <a:ext cx="1039494" cy="1039494"/>
          </a:xfrm>
          <a:custGeom>
            <a:avLst/>
            <a:gdLst/>
            <a:ahLst/>
            <a:cxnLst/>
            <a:rect l="l" t="t" r="r" b="b"/>
            <a:pathLst>
              <a:path w="1039495" h="1039495">
                <a:moveTo>
                  <a:pt x="519684" y="0"/>
                </a:moveTo>
                <a:lnTo>
                  <a:pt x="472383" y="2123"/>
                </a:lnTo>
                <a:lnTo>
                  <a:pt x="426271" y="8373"/>
                </a:lnTo>
                <a:lnTo>
                  <a:pt x="381533" y="18564"/>
                </a:lnTo>
                <a:lnTo>
                  <a:pt x="338351" y="32513"/>
                </a:lnTo>
                <a:lnTo>
                  <a:pt x="296910" y="50037"/>
                </a:lnTo>
                <a:lnTo>
                  <a:pt x="257392" y="70953"/>
                </a:lnTo>
                <a:lnTo>
                  <a:pt x="219981" y="95077"/>
                </a:lnTo>
                <a:lnTo>
                  <a:pt x="184860" y="122225"/>
                </a:lnTo>
                <a:lnTo>
                  <a:pt x="152214" y="152214"/>
                </a:lnTo>
                <a:lnTo>
                  <a:pt x="122225" y="184860"/>
                </a:lnTo>
                <a:lnTo>
                  <a:pt x="95077" y="219981"/>
                </a:lnTo>
                <a:lnTo>
                  <a:pt x="70953" y="257392"/>
                </a:lnTo>
                <a:lnTo>
                  <a:pt x="50037" y="296910"/>
                </a:lnTo>
                <a:lnTo>
                  <a:pt x="32513" y="338351"/>
                </a:lnTo>
                <a:lnTo>
                  <a:pt x="18564" y="381533"/>
                </a:lnTo>
                <a:lnTo>
                  <a:pt x="8373" y="426271"/>
                </a:lnTo>
                <a:lnTo>
                  <a:pt x="2123" y="472383"/>
                </a:lnTo>
                <a:lnTo>
                  <a:pt x="0" y="519684"/>
                </a:lnTo>
                <a:lnTo>
                  <a:pt x="2123" y="566984"/>
                </a:lnTo>
                <a:lnTo>
                  <a:pt x="8373" y="613096"/>
                </a:lnTo>
                <a:lnTo>
                  <a:pt x="18564" y="657834"/>
                </a:lnTo>
                <a:lnTo>
                  <a:pt x="32513" y="701016"/>
                </a:lnTo>
                <a:lnTo>
                  <a:pt x="50037" y="742457"/>
                </a:lnTo>
                <a:lnTo>
                  <a:pt x="70953" y="781975"/>
                </a:lnTo>
                <a:lnTo>
                  <a:pt x="95077" y="819386"/>
                </a:lnTo>
                <a:lnTo>
                  <a:pt x="122225" y="854507"/>
                </a:lnTo>
                <a:lnTo>
                  <a:pt x="152214" y="887153"/>
                </a:lnTo>
                <a:lnTo>
                  <a:pt x="184860" y="917142"/>
                </a:lnTo>
                <a:lnTo>
                  <a:pt x="219981" y="944290"/>
                </a:lnTo>
                <a:lnTo>
                  <a:pt x="257392" y="968414"/>
                </a:lnTo>
                <a:lnTo>
                  <a:pt x="296910" y="989330"/>
                </a:lnTo>
                <a:lnTo>
                  <a:pt x="338351" y="1006854"/>
                </a:lnTo>
                <a:lnTo>
                  <a:pt x="381533" y="1020803"/>
                </a:lnTo>
                <a:lnTo>
                  <a:pt x="426271" y="1030994"/>
                </a:lnTo>
                <a:lnTo>
                  <a:pt x="472383" y="1037244"/>
                </a:lnTo>
                <a:lnTo>
                  <a:pt x="519684" y="1039368"/>
                </a:lnTo>
                <a:lnTo>
                  <a:pt x="566984" y="1037244"/>
                </a:lnTo>
                <a:lnTo>
                  <a:pt x="613096" y="1030994"/>
                </a:lnTo>
                <a:lnTo>
                  <a:pt x="657834" y="1020803"/>
                </a:lnTo>
                <a:lnTo>
                  <a:pt x="701016" y="1006854"/>
                </a:lnTo>
                <a:lnTo>
                  <a:pt x="742457" y="989330"/>
                </a:lnTo>
                <a:lnTo>
                  <a:pt x="781975" y="968414"/>
                </a:lnTo>
                <a:lnTo>
                  <a:pt x="819386" y="944290"/>
                </a:lnTo>
                <a:lnTo>
                  <a:pt x="854507" y="917142"/>
                </a:lnTo>
                <a:lnTo>
                  <a:pt x="887153" y="887153"/>
                </a:lnTo>
                <a:lnTo>
                  <a:pt x="917142" y="854507"/>
                </a:lnTo>
                <a:lnTo>
                  <a:pt x="944290" y="819386"/>
                </a:lnTo>
                <a:lnTo>
                  <a:pt x="968414" y="781975"/>
                </a:lnTo>
                <a:lnTo>
                  <a:pt x="989330" y="742457"/>
                </a:lnTo>
                <a:lnTo>
                  <a:pt x="1006854" y="701016"/>
                </a:lnTo>
                <a:lnTo>
                  <a:pt x="1020803" y="657834"/>
                </a:lnTo>
                <a:lnTo>
                  <a:pt x="1030994" y="613096"/>
                </a:lnTo>
                <a:lnTo>
                  <a:pt x="1037244" y="566984"/>
                </a:lnTo>
                <a:lnTo>
                  <a:pt x="1039368" y="519684"/>
                </a:lnTo>
                <a:lnTo>
                  <a:pt x="1037244" y="472383"/>
                </a:lnTo>
                <a:lnTo>
                  <a:pt x="1030994" y="426271"/>
                </a:lnTo>
                <a:lnTo>
                  <a:pt x="1020803" y="381533"/>
                </a:lnTo>
                <a:lnTo>
                  <a:pt x="1006854" y="338351"/>
                </a:lnTo>
                <a:lnTo>
                  <a:pt x="989330" y="296910"/>
                </a:lnTo>
                <a:lnTo>
                  <a:pt x="968414" y="257392"/>
                </a:lnTo>
                <a:lnTo>
                  <a:pt x="944290" y="219981"/>
                </a:lnTo>
                <a:lnTo>
                  <a:pt x="917142" y="184860"/>
                </a:lnTo>
                <a:lnTo>
                  <a:pt x="887153" y="152214"/>
                </a:lnTo>
                <a:lnTo>
                  <a:pt x="854507" y="122225"/>
                </a:lnTo>
                <a:lnTo>
                  <a:pt x="819386" y="95077"/>
                </a:lnTo>
                <a:lnTo>
                  <a:pt x="781975" y="70953"/>
                </a:lnTo>
                <a:lnTo>
                  <a:pt x="742457" y="50037"/>
                </a:lnTo>
                <a:lnTo>
                  <a:pt x="701016" y="32513"/>
                </a:lnTo>
                <a:lnTo>
                  <a:pt x="657834" y="18564"/>
                </a:lnTo>
                <a:lnTo>
                  <a:pt x="613096" y="8373"/>
                </a:lnTo>
                <a:lnTo>
                  <a:pt x="566984" y="2123"/>
                </a:lnTo>
                <a:lnTo>
                  <a:pt x="519684" y="0"/>
                </a:lnTo>
                <a:close/>
              </a:path>
            </a:pathLst>
          </a:custGeom>
          <a:solidFill>
            <a:srgbClr val="9BC8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2582" y="4376165"/>
            <a:ext cx="1039494" cy="1039494"/>
          </a:xfrm>
          <a:custGeom>
            <a:avLst/>
            <a:gdLst/>
            <a:ahLst/>
            <a:cxnLst/>
            <a:rect l="l" t="t" r="r" b="b"/>
            <a:pathLst>
              <a:path w="1039495" h="1039495">
                <a:moveTo>
                  <a:pt x="0" y="519684"/>
                </a:moveTo>
                <a:lnTo>
                  <a:pt x="2123" y="472383"/>
                </a:lnTo>
                <a:lnTo>
                  <a:pt x="8373" y="426271"/>
                </a:lnTo>
                <a:lnTo>
                  <a:pt x="18564" y="381533"/>
                </a:lnTo>
                <a:lnTo>
                  <a:pt x="32513" y="338351"/>
                </a:lnTo>
                <a:lnTo>
                  <a:pt x="50037" y="296910"/>
                </a:lnTo>
                <a:lnTo>
                  <a:pt x="70953" y="257392"/>
                </a:lnTo>
                <a:lnTo>
                  <a:pt x="95077" y="219981"/>
                </a:lnTo>
                <a:lnTo>
                  <a:pt x="122225" y="184860"/>
                </a:lnTo>
                <a:lnTo>
                  <a:pt x="152214" y="152214"/>
                </a:lnTo>
                <a:lnTo>
                  <a:pt x="184860" y="122225"/>
                </a:lnTo>
                <a:lnTo>
                  <a:pt x="219981" y="95077"/>
                </a:lnTo>
                <a:lnTo>
                  <a:pt x="257392" y="70953"/>
                </a:lnTo>
                <a:lnTo>
                  <a:pt x="296910" y="50037"/>
                </a:lnTo>
                <a:lnTo>
                  <a:pt x="338351" y="32513"/>
                </a:lnTo>
                <a:lnTo>
                  <a:pt x="381533" y="18564"/>
                </a:lnTo>
                <a:lnTo>
                  <a:pt x="426271" y="8373"/>
                </a:lnTo>
                <a:lnTo>
                  <a:pt x="472383" y="2123"/>
                </a:lnTo>
                <a:lnTo>
                  <a:pt x="519684" y="0"/>
                </a:lnTo>
                <a:lnTo>
                  <a:pt x="566984" y="2123"/>
                </a:lnTo>
                <a:lnTo>
                  <a:pt x="613096" y="8373"/>
                </a:lnTo>
                <a:lnTo>
                  <a:pt x="657834" y="18564"/>
                </a:lnTo>
                <a:lnTo>
                  <a:pt x="701016" y="32513"/>
                </a:lnTo>
                <a:lnTo>
                  <a:pt x="742457" y="50037"/>
                </a:lnTo>
                <a:lnTo>
                  <a:pt x="781975" y="70953"/>
                </a:lnTo>
                <a:lnTo>
                  <a:pt x="819386" y="95077"/>
                </a:lnTo>
                <a:lnTo>
                  <a:pt x="854507" y="122225"/>
                </a:lnTo>
                <a:lnTo>
                  <a:pt x="887153" y="152214"/>
                </a:lnTo>
                <a:lnTo>
                  <a:pt x="917142" y="184860"/>
                </a:lnTo>
                <a:lnTo>
                  <a:pt x="944290" y="219981"/>
                </a:lnTo>
                <a:lnTo>
                  <a:pt x="968414" y="257392"/>
                </a:lnTo>
                <a:lnTo>
                  <a:pt x="989330" y="296910"/>
                </a:lnTo>
                <a:lnTo>
                  <a:pt x="1006854" y="338351"/>
                </a:lnTo>
                <a:lnTo>
                  <a:pt x="1020803" y="381533"/>
                </a:lnTo>
                <a:lnTo>
                  <a:pt x="1030994" y="426271"/>
                </a:lnTo>
                <a:lnTo>
                  <a:pt x="1037244" y="472383"/>
                </a:lnTo>
                <a:lnTo>
                  <a:pt x="1039368" y="519684"/>
                </a:lnTo>
                <a:lnTo>
                  <a:pt x="1037244" y="566984"/>
                </a:lnTo>
                <a:lnTo>
                  <a:pt x="1030994" y="613096"/>
                </a:lnTo>
                <a:lnTo>
                  <a:pt x="1020803" y="657834"/>
                </a:lnTo>
                <a:lnTo>
                  <a:pt x="1006854" y="701016"/>
                </a:lnTo>
                <a:lnTo>
                  <a:pt x="989330" y="742457"/>
                </a:lnTo>
                <a:lnTo>
                  <a:pt x="968414" y="781975"/>
                </a:lnTo>
                <a:lnTo>
                  <a:pt x="944290" y="819386"/>
                </a:lnTo>
                <a:lnTo>
                  <a:pt x="917142" y="854507"/>
                </a:lnTo>
                <a:lnTo>
                  <a:pt x="887153" y="887153"/>
                </a:lnTo>
                <a:lnTo>
                  <a:pt x="854507" y="917142"/>
                </a:lnTo>
                <a:lnTo>
                  <a:pt x="819386" y="944290"/>
                </a:lnTo>
                <a:lnTo>
                  <a:pt x="781975" y="968414"/>
                </a:lnTo>
                <a:lnTo>
                  <a:pt x="742457" y="989330"/>
                </a:lnTo>
                <a:lnTo>
                  <a:pt x="701016" y="1006854"/>
                </a:lnTo>
                <a:lnTo>
                  <a:pt x="657834" y="1020803"/>
                </a:lnTo>
                <a:lnTo>
                  <a:pt x="613096" y="1030994"/>
                </a:lnTo>
                <a:lnTo>
                  <a:pt x="566984" y="1037244"/>
                </a:lnTo>
                <a:lnTo>
                  <a:pt x="519684" y="1039368"/>
                </a:lnTo>
                <a:lnTo>
                  <a:pt x="472383" y="1037244"/>
                </a:lnTo>
                <a:lnTo>
                  <a:pt x="426271" y="1030994"/>
                </a:lnTo>
                <a:lnTo>
                  <a:pt x="381533" y="1020803"/>
                </a:lnTo>
                <a:lnTo>
                  <a:pt x="338351" y="1006854"/>
                </a:lnTo>
                <a:lnTo>
                  <a:pt x="296910" y="989330"/>
                </a:lnTo>
                <a:lnTo>
                  <a:pt x="257392" y="968414"/>
                </a:lnTo>
                <a:lnTo>
                  <a:pt x="219981" y="944290"/>
                </a:lnTo>
                <a:lnTo>
                  <a:pt x="184860" y="917142"/>
                </a:lnTo>
                <a:lnTo>
                  <a:pt x="152214" y="887153"/>
                </a:lnTo>
                <a:lnTo>
                  <a:pt x="122225" y="854507"/>
                </a:lnTo>
                <a:lnTo>
                  <a:pt x="95077" y="819386"/>
                </a:lnTo>
                <a:lnTo>
                  <a:pt x="70953" y="781975"/>
                </a:lnTo>
                <a:lnTo>
                  <a:pt x="50037" y="742457"/>
                </a:lnTo>
                <a:lnTo>
                  <a:pt x="32513" y="701016"/>
                </a:lnTo>
                <a:lnTo>
                  <a:pt x="18564" y="657834"/>
                </a:lnTo>
                <a:lnTo>
                  <a:pt x="8373" y="613096"/>
                </a:lnTo>
                <a:lnTo>
                  <a:pt x="2123" y="566984"/>
                </a:lnTo>
                <a:lnTo>
                  <a:pt x="0" y="51968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2582" y="5415534"/>
            <a:ext cx="1039494" cy="1038225"/>
          </a:xfrm>
          <a:custGeom>
            <a:avLst/>
            <a:gdLst/>
            <a:ahLst/>
            <a:cxnLst/>
            <a:rect l="l" t="t" r="r" b="b"/>
            <a:pathLst>
              <a:path w="1039495" h="1038225">
                <a:moveTo>
                  <a:pt x="519684" y="0"/>
                </a:moveTo>
                <a:lnTo>
                  <a:pt x="472383" y="2120"/>
                </a:lnTo>
                <a:lnTo>
                  <a:pt x="426271" y="8360"/>
                </a:lnTo>
                <a:lnTo>
                  <a:pt x="381533" y="18536"/>
                </a:lnTo>
                <a:lnTo>
                  <a:pt x="338351" y="32465"/>
                </a:lnTo>
                <a:lnTo>
                  <a:pt x="296910" y="49964"/>
                </a:lnTo>
                <a:lnTo>
                  <a:pt x="257392" y="70849"/>
                </a:lnTo>
                <a:lnTo>
                  <a:pt x="219981" y="94937"/>
                </a:lnTo>
                <a:lnTo>
                  <a:pt x="184860" y="122045"/>
                </a:lnTo>
                <a:lnTo>
                  <a:pt x="152214" y="151990"/>
                </a:lnTo>
                <a:lnTo>
                  <a:pt x="122225" y="184589"/>
                </a:lnTo>
                <a:lnTo>
                  <a:pt x="95077" y="219657"/>
                </a:lnTo>
                <a:lnTo>
                  <a:pt x="70953" y="257014"/>
                </a:lnTo>
                <a:lnTo>
                  <a:pt x="50037" y="296474"/>
                </a:lnTo>
                <a:lnTo>
                  <a:pt x="32513" y="337855"/>
                </a:lnTo>
                <a:lnTo>
                  <a:pt x="18564" y="380973"/>
                </a:lnTo>
                <a:lnTo>
                  <a:pt x="8373" y="425646"/>
                </a:lnTo>
                <a:lnTo>
                  <a:pt x="2123" y="471690"/>
                </a:lnTo>
                <a:lnTo>
                  <a:pt x="0" y="518921"/>
                </a:lnTo>
                <a:lnTo>
                  <a:pt x="2123" y="566153"/>
                </a:lnTo>
                <a:lnTo>
                  <a:pt x="8373" y="612197"/>
                </a:lnTo>
                <a:lnTo>
                  <a:pt x="18564" y="656870"/>
                </a:lnTo>
                <a:lnTo>
                  <a:pt x="32513" y="699988"/>
                </a:lnTo>
                <a:lnTo>
                  <a:pt x="50037" y="741369"/>
                </a:lnTo>
                <a:lnTo>
                  <a:pt x="70953" y="780829"/>
                </a:lnTo>
                <a:lnTo>
                  <a:pt x="95077" y="818186"/>
                </a:lnTo>
                <a:lnTo>
                  <a:pt x="122225" y="853254"/>
                </a:lnTo>
                <a:lnTo>
                  <a:pt x="152214" y="885853"/>
                </a:lnTo>
                <a:lnTo>
                  <a:pt x="184860" y="915798"/>
                </a:lnTo>
                <a:lnTo>
                  <a:pt x="219981" y="942906"/>
                </a:lnTo>
                <a:lnTo>
                  <a:pt x="257392" y="966994"/>
                </a:lnTo>
                <a:lnTo>
                  <a:pt x="296910" y="987879"/>
                </a:lnTo>
                <a:lnTo>
                  <a:pt x="338351" y="1005378"/>
                </a:lnTo>
                <a:lnTo>
                  <a:pt x="381533" y="1019307"/>
                </a:lnTo>
                <a:lnTo>
                  <a:pt x="426271" y="1029483"/>
                </a:lnTo>
                <a:lnTo>
                  <a:pt x="472383" y="1035723"/>
                </a:lnTo>
                <a:lnTo>
                  <a:pt x="519684" y="1037843"/>
                </a:lnTo>
                <a:lnTo>
                  <a:pt x="566984" y="1035723"/>
                </a:lnTo>
                <a:lnTo>
                  <a:pt x="613096" y="1029483"/>
                </a:lnTo>
                <a:lnTo>
                  <a:pt x="657834" y="1019307"/>
                </a:lnTo>
                <a:lnTo>
                  <a:pt x="701016" y="1005378"/>
                </a:lnTo>
                <a:lnTo>
                  <a:pt x="742457" y="987879"/>
                </a:lnTo>
                <a:lnTo>
                  <a:pt x="781975" y="966994"/>
                </a:lnTo>
                <a:lnTo>
                  <a:pt x="819386" y="942906"/>
                </a:lnTo>
                <a:lnTo>
                  <a:pt x="854507" y="915798"/>
                </a:lnTo>
                <a:lnTo>
                  <a:pt x="887153" y="885853"/>
                </a:lnTo>
                <a:lnTo>
                  <a:pt x="917142" y="853254"/>
                </a:lnTo>
                <a:lnTo>
                  <a:pt x="944290" y="818186"/>
                </a:lnTo>
                <a:lnTo>
                  <a:pt x="968414" y="780829"/>
                </a:lnTo>
                <a:lnTo>
                  <a:pt x="989330" y="741369"/>
                </a:lnTo>
                <a:lnTo>
                  <a:pt x="1006854" y="699988"/>
                </a:lnTo>
                <a:lnTo>
                  <a:pt x="1020803" y="656870"/>
                </a:lnTo>
                <a:lnTo>
                  <a:pt x="1030994" y="612197"/>
                </a:lnTo>
                <a:lnTo>
                  <a:pt x="1037244" y="566153"/>
                </a:lnTo>
                <a:lnTo>
                  <a:pt x="1039368" y="518921"/>
                </a:lnTo>
                <a:lnTo>
                  <a:pt x="1037244" y="471690"/>
                </a:lnTo>
                <a:lnTo>
                  <a:pt x="1030994" y="425646"/>
                </a:lnTo>
                <a:lnTo>
                  <a:pt x="1020803" y="380973"/>
                </a:lnTo>
                <a:lnTo>
                  <a:pt x="1006854" y="337855"/>
                </a:lnTo>
                <a:lnTo>
                  <a:pt x="989330" y="296474"/>
                </a:lnTo>
                <a:lnTo>
                  <a:pt x="968414" y="257014"/>
                </a:lnTo>
                <a:lnTo>
                  <a:pt x="944290" y="219657"/>
                </a:lnTo>
                <a:lnTo>
                  <a:pt x="917142" y="184589"/>
                </a:lnTo>
                <a:lnTo>
                  <a:pt x="887153" y="151990"/>
                </a:lnTo>
                <a:lnTo>
                  <a:pt x="854507" y="122045"/>
                </a:lnTo>
                <a:lnTo>
                  <a:pt x="819386" y="94937"/>
                </a:lnTo>
                <a:lnTo>
                  <a:pt x="781975" y="70849"/>
                </a:lnTo>
                <a:lnTo>
                  <a:pt x="742457" y="49964"/>
                </a:lnTo>
                <a:lnTo>
                  <a:pt x="701016" y="32465"/>
                </a:lnTo>
                <a:lnTo>
                  <a:pt x="657834" y="18536"/>
                </a:lnTo>
                <a:lnTo>
                  <a:pt x="613096" y="8360"/>
                </a:lnTo>
                <a:lnTo>
                  <a:pt x="566984" y="2120"/>
                </a:lnTo>
                <a:lnTo>
                  <a:pt x="519684" y="0"/>
                </a:lnTo>
                <a:close/>
              </a:path>
            </a:pathLst>
          </a:custGeom>
          <a:solidFill>
            <a:srgbClr val="675BA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2582" y="5415534"/>
            <a:ext cx="1039494" cy="1038225"/>
          </a:xfrm>
          <a:custGeom>
            <a:avLst/>
            <a:gdLst/>
            <a:ahLst/>
            <a:cxnLst/>
            <a:rect l="l" t="t" r="r" b="b"/>
            <a:pathLst>
              <a:path w="1039495" h="1038225">
                <a:moveTo>
                  <a:pt x="0" y="518921"/>
                </a:moveTo>
                <a:lnTo>
                  <a:pt x="2123" y="471690"/>
                </a:lnTo>
                <a:lnTo>
                  <a:pt x="8373" y="425646"/>
                </a:lnTo>
                <a:lnTo>
                  <a:pt x="18564" y="380973"/>
                </a:lnTo>
                <a:lnTo>
                  <a:pt x="32513" y="337855"/>
                </a:lnTo>
                <a:lnTo>
                  <a:pt x="50037" y="296474"/>
                </a:lnTo>
                <a:lnTo>
                  <a:pt x="70953" y="257014"/>
                </a:lnTo>
                <a:lnTo>
                  <a:pt x="95077" y="219657"/>
                </a:lnTo>
                <a:lnTo>
                  <a:pt x="122225" y="184589"/>
                </a:lnTo>
                <a:lnTo>
                  <a:pt x="152214" y="151990"/>
                </a:lnTo>
                <a:lnTo>
                  <a:pt x="184860" y="122045"/>
                </a:lnTo>
                <a:lnTo>
                  <a:pt x="219981" y="94937"/>
                </a:lnTo>
                <a:lnTo>
                  <a:pt x="257392" y="70849"/>
                </a:lnTo>
                <a:lnTo>
                  <a:pt x="296910" y="49964"/>
                </a:lnTo>
                <a:lnTo>
                  <a:pt x="338351" y="32465"/>
                </a:lnTo>
                <a:lnTo>
                  <a:pt x="381533" y="18536"/>
                </a:lnTo>
                <a:lnTo>
                  <a:pt x="426271" y="8360"/>
                </a:lnTo>
                <a:lnTo>
                  <a:pt x="472383" y="2120"/>
                </a:lnTo>
                <a:lnTo>
                  <a:pt x="519684" y="0"/>
                </a:lnTo>
                <a:lnTo>
                  <a:pt x="566984" y="2120"/>
                </a:lnTo>
                <a:lnTo>
                  <a:pt x="613096" y="8360"/>
                </a:lnTo>
                <a:lnTo>
                  <a:pt x="657834" y="18536"/>
                </a:lnTo>
                <a:lnTo>
                  <a:pt x="701016" y="32465"/>
                </a:lnTo>
                <a:lnTo>
                  <a:pt x="742457" y="49964"/>
                </a:lnTo>
                <a:lnTo>
                  <a:pt x="781975" y="70849"/>
                </a:lnTo>
                <a:lnTo>
                  <a:pt x="819386" y="94937"/>
                </a:lnTo>
                <a:lnTo>
                  <a:pt x="854507" y="122045"/>
                </a:lnTo>
                <a:lnTo>
                  <a:pt x="887153" y="151990"/>
                </a:lnTo>
                <a:lnTo>
                  <a:pt x="917142" y="184589"/>
                </a:lnTo>
                <a:lnTo>
                  <a:pt x="944290" y="219657"/>
                </a:lnTo>
                <a:lnTo>
                  <a:pt x="968414" y="257014"/>
                </a:lnTo>
                <a:lnTo>
                  <a:pt x="989330" y="296474"/>
                </a:lnTo>
                <a:lnTo>
                  <a:pt x="1006854" y="337855"/>
                </a:lnTo>
                <a:lnTo>
                  <a:pt x="1020803" y="380973"/>
                </a:lnTo>
                <a:lnTo>
                  <a:pt x="1030994" y="425646"/>
                </a:lnTo>
                <a:lnTo>
                  <a:pt x="1037244" y="471690"/>
                </a:lnTo>
                <a:lnTo>
                  <a:pt x="1039368" y="518921"/>
                </a:lnTo>
                <a:lnTo>
                  <a:pt x="1037244" y="566153"/>
                </a:lnTo>
                <a:lnTo>
                  <a:pt x="1030994" y="612197"/>
                </a:lnTo>
                <a:lnTo>
                  <a:pt x="1020803" y="656870"/>
                </a:lnTo>
                <a:lnTo>
                  <a:pt x="1006854" y="699988"/>
                </a:lnTo>
                <a:lnTo>
                  <a:pt x="989330" y="741369"/>
                </a:lnTo>
                <a:lnTo>
                  <a:pt x="968414" y="780829"/>
                </a:lnTo>
                <a:lnTo>
                  <a:pt x="944290" y="818186"/>
                </a:lnTo>
                <a:lnTo>
                  <a:pt x="917142" y="853254"/>
                </a:lnTo>
                <a:lnTo>
                  <a:pt x="887153" y="885853"/>
                </a:lnTo>
                <a:lnTo>
                  <a:pt x="854507" y="915798"/>
                </a:lnTo>
                <a:lnTo>
                  <a:pt x="819386" y="942906"/>
                </a:lnTo>
                <a:lnTo>
                  <a:pt x="781975" y="966994"/>
                </a:lnTo>
                <a:lnTo>
                  <a:pt x="742457" y="987879"/>
                </a:lnTo>
                <a:lnTo>
                  <a:pt x="701016" y="1005378"/>
                </a:lnTo>
                <a:lnTo>
                  <a:pt x="657834" y="1019307"/>
                </a:lnTo>
                <a:lnTo>
                  <a:pt x="613096" y="1029483"/>
                </a:lnTo>
                <a:lnTo>
                  <a:pt x="566984" y="1035723"/>
                </a:lnTo>
                <a:lnTo>
                  <a:pt x="519684" y="1037843"/>
                </a:lnTo>
                <a:lnTo>
                  <a:pt x="472383" y="1035723"/>
                </a:lnTo>
                <a:lnTo>
                  <a:pt x="426271" y="1029483"/>
                </a:lnTo>
                <a:lnTo>
                  <a:pt x="381533" y="1019307"/>
                </a:lnTo>
                <a:lnTo>
                  <a:pt x="338351" y="1005378"/>
                </a:lnTo>
                <a:lnTo>
                  <a:pt x="296910" y="987879"/>
                </a:lnTo>
                <a:lnTo>
                  <a:pt x="257392" y="966994"/>
                </a:lnTo>
                <a:lnTo>
                  <a:pt x="219981" y="942906"/>
                </a:lnTo>
                <a:lnTo>
                  <a:pt x="184860" y="915798"/>
                </a:lnTo>
                <a:lnTo>
                  <a:pt x="152214" y="885853"/>
                </a:lnTo>
                <a:lnTo>
                  <a:pt x="122225" y="853254"/>
                </a:lnTo>
                <a:lnTo>
                  <a:pt x="95077" y="818186"/>
                </a:lnTo>
                <a:lnTo>
                  <a:pt x="70953" y="780829"/>
                </a:lnTo>
                <a:lnTo>
                  <a:pt x="50037" y="741369"/>
                </a:lnTo>
                <a:lnTo>
                  <a:pt x="32513" y="699988"/>
                </a:lnTo>
                <a:lnTo>
                  <a:pt x="18564" y="656870"/>
                </a:lnTo>
                <a:lnTo>
                  <a:pt x="8373" y="612197"/>
                </a:lnTo>
                <a:lnTo>
                  <a:pt x="2123" y="566153"/>
                </a:lnTo>
                <a:lnTo>
                  <a:pt x="0" y="51892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Custom</a:t>
            </a:r>
            <a:r>
              <a:rPr spc="-240" dirty="0"/>
              <a:t> </a:t>
            </a:r>
            <a:r>
              <a:rPr spc="70" dirty="0"/>
              <a:t>pipes</a:t>
            </a:r>
          </a:p>
          <a:p>
            <a:pPr marL="123189">
              <a:lnSpc>
                <a:spcPct val="100000"/>
              </a:lnSpc>
              <a:spcBef>
                <a:spcPts val="3495"/>
              </a:spcBef>
            </a:pPr>
            <a:r>
              <a:rPr spc="45" dirty="0"/>
              <a:t>Nested</a:t>
            </a:r>
            <a:r>
              <a:rPr spc="-270" dirty="0"/>
              <a:t> </a:t>
            </a:r>
            <a:r>
              <a:rPr spc="50" dirty="0"/>
              <a:t>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074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Defining </a:t>
            </a:r>
            <a:r>
              <a:rPr spc="-35" dirty="0"/>
              <a:t>an</a:t>
            </a:r>
            <a:r>
              <a:rPr spc="-265" dirty="0"/>
              <a:t> </a:t>
            </a:r>
            <a:r>
              <a:rPr spc="-10" dirty="0"/>
              <a:t>Interface</a:t>
            </a:r>
          </a:p>
          <a:p>
            <a:pPr marL="3380740" marR="5080">
              <a:lnSpc>
                <a:spcPct val="162500"/>
              </a:lnSpc>
            </a:pPr>
            <a:r>
              <a:rPr spc="20" dirty="0"/>
              <a:t>Encapsulating </a:t>
            </a:r>
            <a:r>
              <a:rPr spc="40" dirty="0"/>
              <a:t>Component</a:t>
            </a:r>
            <a:r>
              <a:rPr spc="-260" dirty="0"/>
              <a:t> </a:t>
            </a:r>
            <a:r>
              <a:rPr spc="-10" dirty="0"/>
              <a:t>Styles  </a:t>
            </a:r>
            <a:r>
              <a:rPr spc="15" dirty="0"/>
              <a:t>Using </a:t>
            </a:r>
            <a:r>
              <a:rPr spc="55" dirty="0"/>
              <a:t>Lifecycle</a:t>
            </a:r>
            <a:r>
              <a:rPr spc="-260" dirty="0"/>
              <a:t> </a:t>
            </a:r>
            <a:r>
              <a:rPr spc="30" dirty="0"/>
              <a:t>Hooks</a:t>
            </a:r>
          </a:p>
          <a:p>
            <a:pPr marL="3380740">
              <a:lnSpc>
                <a:spcPct val="100000"/>
              </a:lnSpc>
              <a:spcBef>
                <a:spcPts val="1800"/>
              </a:spcBef>
            </a:pPr>
            <a:r>
              <a:rPr spc="40" dirty="0"/>
              <a:t>Building </a:t>
            </a:r>
            <a:r>
              <a:rPr spc="-35" dirty="0"/>
              <a:t>a </a:t>
            </a:r>
            <a:r>
              <a:rPr spc="15" dirty="0"/>
              <a:t>Custom</a:t>
            </a:r>
            <a:r>
              <a:rPr spc="-390" dirty="0"/>
              <a:t> </a:t>
            </a:r>
            <a:r>
              <a:rPr spc="75" dirty="0"/>
              <a:t>Pipe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solidFill>
                  <a:srgbClr val="FFFFFF"/>
                </a:solidFill>
              </a:rPr>
              <a:t>Module  </a:t>
            </a:r>
            <a:r>
              <a:rPr spc="254" dirty="0">
                <a:solidFill>
                  <a:srgbClr val="FFFFFF"/>
                </a:solidFill>
              </a:rPr>
              <a:t>O</a:t>
            </a:r>
            <a:r>
              <a:rPr spc="190" dirty="0">
                <a:solidFill>
                  <a:srgbClr val="FFFFFF"/>
                </a:solidFill>
              </a:rPr>
              <a:t>v</a:t>
            </a:r>
            <a:r>
              <a:rPr spc="95" dirty="0">
                <a:solidFill>
                  <a:srgbClr val="FFFFFF"/>
                </a:solidFill>
              </a:rPr>
              <a:t>e</a:t>
            </a:r>
            <a:r>
              <a:rPr spc="265" dirty="0">
                <a:solidFill>
                  <a:srgbClr val="FFFFFF"/>
                </a:solidFill>
              </a:rPr>
              <a:t>rv</a:t>
            </a:r>
            <a:r>
              <a:rPr spc="95" dirty="0">
                <a:solidFill>
                  <a:srgbClr val="FFFFFF"/>
                </a:solidFill>
              </a:rPr>
              <a:t>i</a:t>
            </a:r>
            <a:r>
              <a:rPr spc="10" dirty="0">
                <a:solidFill>
                  <a:srgbClr val="FFFFFF"/>
                </a:solidFill>
              </a:rPr>
              <a:t>e</a:t>
            </a:r>
            <a:r>
              <a:rPr spc="495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Application</a:t>
            </a:r>
            <a:r>
              <a:rPr spc="25" dirty="0"/>
              <a:t> </a:t>
            </a:r>
            <a:r>
              <a:rPr spc="229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940" y="519061"/>
            <a:ext cx="319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Strong</a:t>
            </a:r>
            <a:r>
              <a:rPr spc="-10" dirty="0"/>
              <a:t> </a:t>
            </a:r>
            <a:r>
              <a:rPr spc="185" dirty="0"/>
              <a:t>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1292936"/>
            <a:ext cx="787590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435" marR="916305" indent="-5473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10" dirty="0">
                <a:latin typeface="Courier New"/>
                <a:cs typeface="Courier New"/>
              </a:rPr>
              <a:t>ProductListComponent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pageTitle: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400" spc="-15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2400" spc="-5" dirty="0">
                <a:latin typeface="Courier New"/>
                <a:cs typeface="Courier New"/>
              </a:rPr>
              <a:t>;  showImage: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boolean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400" spc="-5" dirty="0">
                <a:latin typeface="Courier New"/>
                <a:cs typeface="Courier New"/>
              </a:rPr>
              <a:t>;  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  message: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559435" marR="3289935">
              <a:lnSpc>
                <a:spcPct val="200000"/>
              </a:lnSpc>
            </a:pPr>
            <a:r>
              <a:rPr sz="2400" spc="-5" dirty="0">
                <a:latin typeface="Courier New"/>
                <a:cs typeface="Courier New"/>
              </a:rPr>
              <a:t>products: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any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[]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1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[…]</a:t>
            </a:r>
            <a:r>
              <a:rPr sz="2400" spc="-5" dirty="0">
                <a:latin typeface="Courier New"/>
                <a:cs typeface="Courier New"/>
              </a:rPr>
              <a:t>;  toggleImage(): void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807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latin typeface="Courier New"/>
                <a:cs typeface="Courier New"/>
              </a:rPr>
              <a:t>.showImage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!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latin typeface="Courier New"/>
                <a:cs typeface="Courier New"/>
              </a:rPr>
              <a:t>.showImage;</a:t>
            </a:r>
            <a:endParaRPr sz="24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472565" marR="5080" indent="-91313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onRatingClicked(message: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this.message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message;</a:t>
            </a:r>
            <a:endParaRPr sz="24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321165" cy="327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05A28"/>
                </a:solidFill>
                <a:latin typeface="Verdana"/>
                <a:cs typeface="Verdana"/>
              </a:rPr>
              <a:t>specification</a:t>
            </a:r>
            <a:r>
              <a:rPr sz="28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identifying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related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set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properties  and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methods.</a:t>
            </a:r>
            <a:endParaRPr sz="2800">
              <a:latin typeface="Verdana"/>
              <a:cs typeface="Verdana"/>
            </a:endParaRPr>
          </a:p>
          <a:p>
            <a:pPr marL="12700" marR="347980">
              <a:lnSpc>
                <a:spcPct val="100000"/>
              </a:lnSpc>
              <a:spcBef>
                <a:spcPts val="1800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commits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supporting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specification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by  </a:t>
            </a:r>
            <a:r>
              <a:rPr sz="2800" spc="-10" dirty="0">
                <a:solidFill>
                  <a:srgbClr val="F05A28"/>
                </a:solidFill>
                <a:latin typeface="Verdana"/>
                <a:cs typeface="Verdana"/>
              </a:rPr>
              <a:t>implementing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2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interface.</a:t>
            </a:r>
            <a:endParaRPr sz="2800">
              <a:latin typeface="Verdana"/>
              <a:cs typeface="Verdana"/>
            </a:endParaRPr>
          </a:p>
          <a:p>
            <a:pPr marL="12700" marR="3618865">
              <a:lnSpc>
                <a:spcPct val="153500"/>
              </a:lnSpc>
            </a:pP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Use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interface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as a </a:t>
            </a:r>
            <a:r>
              <a:rPr sz="28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800" spc="-7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. 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Development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time</a:t>
            </a:r>
            <a:r>
              <a:rPr sz="2800" spc="-2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only!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254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>
                <a:solidFill>
                  <a:srgbClr val="9BC850"/>
                </a:solidFill>
              </a:rPr>
              <a:t>Interface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Interface </a:t>
            </a:r>
            <a:r>
              <a:rPr spc="-15" dirty="0"/>
              <a:t>Is </a:t>
            </a:r>
            <a:r>
              <a:rPr spc="60" dirty="0"/>
              <a:t>a</a:t>
            </a:r>
            <a:r>
              <a:rPr dirty="0"/>
              <a:t> </a:t>
            </a:r>
            <a:r>
              <a:rPr spc="18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1246124"/>
            <a:ext cx="495617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 indent="-730250">
              <a:lnSpc>
                <a:spcPct val="114999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interface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IProduct</a:t>
            </a:r>
            <a:r>
              <a:rPr sz="2400" spc="-1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productId: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productName: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productCode: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releaseDate: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Date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price: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description: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starRating: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imageUrl: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57" y="5031739"/>
            <a:ext cx="860869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530"/>
              </a:spcBef>
            </a:pP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calculateDiscount(percent: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):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61" y="3847338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2909" y="1709966"/>
            <a:ext cx="5349875" cy="2367915"/>
          </a:xfrm>
          <a:custGeom>
            <a:avLst/>
            <a:gdLst/>
            <a:ahLst/>
            <a:cxnLst/>
            <a:rect l="l" t="t" r="r" b="b"/>
            <a:pathLst>
              <a:path w="5349875" h="2367915">
                <a:moveTo>
                  <a:pt x="5349252" y="2367686"/>
                </a:moveTo>
                <a:lnTo>
                  <a:pt x="5171440" y="2367686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9961" y="3847338"/>
            <a:ext cx="2133600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3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2161" y="2457450"/>
            <a:ext cx="0" cy="1229995"/>
          </a:xfrm>
          <a:custGeom>
            <a:avLst/>
            <a:gdLst/>
            <a:ahLst/>
            <a:cxnLst/>
            <a:rect l="l" t="t" r="r" b="b"/>
            <a:pathLst>
              <a:path h="1229995">
                <a:moveTo>
                  <a:pt x="0" y="0"/>
                </a:moveTo>
                <a:lnTo>
                  <a:pt x="0" y="12298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3543" y="1669249"/>
            <a:ext cx="3578860" cy="1019175"/>
          </a:xfrm>
          <a:custGeom>
            <a:avLst/>
            <a:gdLst/>
            <a:ahLst/>
            <a:cxnLst/>
            <a:rect l="l" t="t" r="r" b="b"/>
            <a:pathLst>
              <a:path w="3578859" h="1019175">
                <a:moveTo>
                  <a:pt x="3578618" y="1018806"/>
                </a:moveTo>
                <a:lnTo>
                  <a:pt x="3400806" y="1018806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9961" y="2457450"/>
            <a:ext cx="2133600" cy="122999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618490" marR="385445" indent="-231775">
              <a:lnSpc>
                <a:spcPct val="100000"/>
              </a:lnSpc>
              <a:spcBef>
                <a:spcPts val="1860"/>
              </a:spcBef>
            </a:pP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rf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ce 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62161" y="1069086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0321" y="1299400"/>
            <a:ext cx="6751955" cy="104775"/>
          </a:xfrm>
          <a:custGeom>
            <a:avLst/>
            <a:gdLst/>
            <a:ahLst/>
            <a:cxnLst/>
            <a:rect l="l" t="t" r="r" b="b"/>
            <a:pathLst>
              <a:path w="6751955" h="104775">
                <a:moveTo>
                  <a:pt x="6751840" y="0"/>
                </a:moveTo>
                <a:lnTo>
                  <a:pt x="6574028" y="0"/>
                </a:lnTo>
                <a:lnTo>
                  <a:pt x="0" y="104317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9961" y="1069086"/>
            <a:ext cx="2133600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36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9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838" y="519061"/>
            <a:ext cx="752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130" dirty="0"/>
              <a:t>an </a:t>
            </a:r>
            <a:r>
              <a:rPr spc="170" dirty="0"/>
              <a:t>Interface </a:t>
            </a:r>
            <a:r>
              <a:rPr spc="20" dirty="0"/>
              <a:t>as </a:t>
            </a:r>
            <a:r>
              <a:rPr spc="60" dirty="0"/>
              <a:t>a </a:t>
            </a:r>
            <a:r>
              <a:rPr spc="190" dirty="0"/>
              <a:t>Data</a:t>
            </a:r>
            <a:r>
              <a:rPr spc="-220" dirty="0"/>
              <a:t> </a:t>
            </a:r>
            <a:r>
              <a:rPr spc="135"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547" y="1094532"/>
            <a:ext cx="8326755" cy="556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428625">
              <a:lnSpc>
                <a:spcPct val="1490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import { IProduct } from</a:t>
            </a:r>
            <a:r>
              <a:rPr sz="2800" spc="-150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'./product'</a:t>
            </a:r>
            <a:r>
              <a:rPr sz="2800" spc="-5" dirty="0">
                <a:latin typeface="Courier New"/>
                <a:cs typeface="Courier New"/>
              </a:rPr>
              <a:t>; 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800" spc="-10" dirty="0">
                <a:latin typeface="Courier New"/>
                <a:cs typeface="Courier New"/>
              </a:rPr>
              <a:t>ProductListComponent</a:t>
            </a:r>
            <a:r>
              <a:rPr sz="2800" spc="-10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7515" marR="43053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pageTitle: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800" spc="-16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2800" spc="-5" dirty="0">
                <a:latin typeface="Courier New"/>
                <a:cs typeface="Courier New"/>
              </a:rPr>
              <a:t>;  showImage: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boolean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800" spc="-5" dirty="0">
                <a:latin typeface="Courier New"/>
                <a:cs typeface="Courier New"/>
              </a:rPr>
              <a:t>;  listFilter: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110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437515" marR="2133600">
              <a:lnSpc>
                <a:spcPct val="200000"/>
              </a:lnSpc>
            </a:pPr>
            <a:r>
              <a:rPr sz="2800" spc="-5" dirty="0">
                <a:latin typeface="Courier New"/>
                <a:cs typeface="Courier New"/>
              </a:rPr>
              <a:t>products: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IProduct[] =</a:t>
            </a:r>
            <a:r>
              <a:rPr sz="2800" spc="-15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[…]</a:t>
            </a:r>
            <a:r>
              <a:rPr sz="2800" spc="-5" dirty="0">
                <a:latin typeface="Courier New"/>
                <a:cs typeface="Courier New"/>
              </a:rPr>
              <a:t>;  toggleImage():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88415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5" dirty="0">
                <a:latin typeface="Courier New"/>
                <a:cs typeface="Courier New"/>
              </a:rPr>
              <a:t>.showImage =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!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800" spc="-10" dirty="0">
                <a:latin typeface="Courier New"/>
                <a:cs typeface="Courier New"/>
              </a:rPr>
              <a:t>.showImage;</a:t>
            </a:r>
            <a:endParaRPr sz="28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597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Verdana</vt:lpstr>
      <vt:lpstr>Office Theme</vt:lpstr>
      <vt:lpstr>More on Components</vt:lpstr>
      <vt:lpstr>PowerPoint Presentation</vt:lpstr>
      <vt:lpstr>PowerPoint Presentation</vt:lpstr>
      <vt:lpstr>Module  Overview</vt:lpstr>
      <vt:lpstr>Application Architecture</vt:lpstr>
      <vt:lpstr>Strong Typing</vt:lpstr>
      <vt:lpstr>Interface</vt:lpstr>
      <vt:lpstr>Interface Is a Specification</vt:lpstr>
      <vt:lpstr>Using an Interface as a Data Type</vt:lpstr>
      <vt:lpstr>Handling Unique Component Styles</vt:lpstr>
      <vt:lpstr>Encapsulating Component Styles</vt:lpstr>
      <vt:lpstr>Component Lifecycle</vt:lpstr>
      <vt:lpstr>Component Lifecycle Hooks</vt:lpstr>
      <vt:lpstr>Using a Lifecycle Hook</vt:lpstr>
      <vt:lpstr>Transforming Data with Pipes</vt:lpstr>
      <vt:lpstr>Building a Custom Pipe</vt:lpstr>
      <vt:lpstr>Using a Custom Pipe</vt:lpstr>
      <vt:lpstr>Using a Custom Pipe</vt:lpstr>
      <vt:lpstr>Summary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2</cp:revision>
  <dcterms:created xsi:type="dcterms:W3CDTF">2018-03-12T05:18:17Z</dcterms:created>
  <dcterms:modified xsi:type="dcterms:W3CDTF">2018-04-11T03:45:49Z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