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1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9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6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7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E996-7272-41B8-BA9E-3909F7A1F276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D1A0-0B66-4D54-958D-BE5547736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1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5" y="1739130"/>
            <a:ext cx="8016480" cy="45092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0" y="31956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Naan</a:t>
            </a:r>
            <a:r>
              <a:rPr lang="en-US" dirty="0" smtClean="0"/>
              <a:t> </a:t>
            </a:r>
            <a:r>
              <a:rPr lang="en-US" b="1" dirty="0" err="1" smtClean="0"/>
              <a:t>Mudhalvan</a:t>
            </a:r>
            <a:r>
              <a:rPr lang="en-US" b="1" dirty="0" smtClean="0"/>
              <a:t>-Assignment</a:t>
            </a:r>
            <a:r>
              <a:rPr lang="en-US" dirty="0" smtClean="0"/>
              <a:t> 01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5764" y="1154668"/>
            <a:ext cx="2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2.Uploading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1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81000"/>
            <a:ext cx="258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3.UNI-VARIATE ANALYSIS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376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3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1" cy="49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" y="1562100"/>
            <a:ext cx="900853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81000"/>
            <a:ext cx="2668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3. BI-VARIATE  ANALYSIS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05519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73064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5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4" y="1219200"/>
            <a:ext cx="8873066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4734" y="304800"/>
            <a:ext cx="2727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3.MULTI-VARIATE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734" y="304800"/>
            <a:ext cx="253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dirty="0" smtClean="0"/>
              <a:t>4.DESCRIPTIVE </a:t>
            </a:r>
            <a:r>
              <a:rPr lang="en-IN" dirty="0"/>
              <a:t>STATISTCS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11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734" y="304800"/>
            <a:ext cx="194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dirty="0" smtClean="0"/>
              <a:t>5.MISSING </a:t>
            </a:r>
            <a:r>
              <a:rPr lang="en-IN" dirty="0"/>
              <a:t>VALUES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42721"/>
            <a:ext cx="8720666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90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2023-05-01T06:50:44Z</dcterms:created>
  <dcterms:modified xsi:type="dcterms:W3CDTF">2023-05-01T07:10:07Z</dcterms:modified>
</cp:coreProperties>
</file>