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116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9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142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8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4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6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7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0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1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58397-B88A-4485-8654-918B7FC1E2D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40DA36-833D-42E7-A029-0235610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65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7868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PowerPoint Presentation</vt:lpstr>
      <vt:lpstr>PowerPoint Presentation</vt:lpstr>
    </vt:vector>
  </TitlesOfParts>
  <Company>D&amp;B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Thaiuri, SathishBabu</dc:creator>
  <cp:lastModifiedBy>Thaiuri, SathishBabu</cp:lastModifiedBy>
  <cp:revision>2</cp:revision>
  <dcterms:created xsi:type="dcterms:W3CDTF">2016-09-09T15:03:34Z</dcterms:created>
  <dcterms:modified xsi:type="dcterms:W3CDTF">2016-09-09T15:07:14Z</dcterms:modified>
</cp:coreProperties>
</file>