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3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0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8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4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3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1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4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8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7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4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DDB2-9B0A-421C-9CA3-B5A3A99A9624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19545" y="613064"/>
            <a:ext cx="10671464" cy="3325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958441" y="935180"/>
            <a:ext cx="1645234" cy="734289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1" name="Oval 10"/>
          <p:cNvSpPr/>
          <p:nvPr/>
        </p:nvSpPr>
        <p:spPr>
          <a:xfrm>
            <a:off x="7181007" y="1031318"/>
            <a:ext cx="578270" cy="5467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981843" y="1102269"/>
            <a:ext cx="53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6.2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8762997" y="931715"/>
            <a:ext cx="1645234" cy="734289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4" name="Oval 13"/>
          <p:cNvSpPr/>
          <p:nvPr/>
        </p:nvSpPr>
        <p:spPr>
          <a:xfrm>
            <a:off x="8985563" y="1027853"/>
            <a:ext cx="578270" cy="54672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672098" y="1078022"/>
            <a:ext cx="53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5.0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415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346370" y="441163"/>
            <a:ext cx="2825798" cy="1512326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Oval 2"/>
          <p:cNvSpPr/>
          <p:nvPr/>
        </p:nvSpPr>
        <p:spPr>
          <a:xfrm>
            <a:off x="7595752" y="583276"/>
            <a:ext cx="1142844" cy="11260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D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8975592" y="805881"/>
            <a:ext cx="872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6.2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93466" y="41564"/>
            <a:ext cx="186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Infra Risk Score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405251" y="2619791"/>
            <a:ext cx="2825798" cy="1512326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Oval 6"/>
          <p:cNvSpPr/>
          <p:nvPr/>
        </p:nvSpPr>
        <p:spPr>
          <a:xfrm>
            <a:off x="7654633" y="2761904"/>
            <a:ext cx="1142844" cy="11260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34472" y="2984509"/>
            <a:ext cx="88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5.0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6763" y="2240976"/>
            <a:ext cx="2341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Security Risk Score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438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D&amp;B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Thaiuri, SathishBabu</dc:creator>
  <cp:lastModifiedBy>Thaiuri, SathishBabu</cp:lastModifiedBy>
  <cp:revision>8</cp:revision>
  <dcterms:created xsi:type="dcterms:W3CDTF">2016-08-29T00:08:05Z</dcterms:created>
  <dcterms:modified xsi:type="dcterms:W3CDTF">2016-08-31T18:49:37Z</dcterms:modified>
</cp:coreProperties>
</file>