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3B08-26A1-4C4A-BF22-6CAD62C07A31}" type="doc">
      <dgm:prSet loTypeId="urn:microsoft.com/office/officeart/2005/8/layout/cycle4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FF1DCED1-7C09-4C86-A7DD-44B10F65B162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Stability, Complexity &amp; Impact</a:t>
          </a:r>
          <a:endParaRPr lang="en-US" dirty="0"/>
        </a:p>
      </dgm:t>
    </dgm:pt>
    <dgm:pt modelId="{969A6879-3C51-4127-8441-661291E8E2D4}" type="parTrans" cxnId="{F8313868-C724-4576-9296-C8D9B9D4B788}">
      <dgm:prSet/>
      <dgm:spPr/>
      <dgm:t>
        <a:bodyPr/>
        <a:lstStyle/>
        <a:p>
          <a:endParaRPr lang="en-US"/>
        </a:p>
      </dgm:t>
    </dgm:pt>
    <dgm:pt modelId="{3CA4E1EE-38C3-4730-8CF6-44283E95BD24}" type="sibTrans" cxnId="{F8313868-C724-4576-9296-C8D9B9D4B788}">
      <dgm:prSet/>
      <dgm:spPr/>
      <dgm:t>
        <a:bodyPr/>
        <a:lstStyle/>
        <a:p>
          <a:endParaRPr lang="en-US"/>
        </a:p>
      </dgm:t>
    </dgm:pt>
    <dgm:pt modelId="{B9CA2810-07E6-4D28-92AE-8D1A8045F7A4}">
      <dgm:prSet phldrT="[Text]" custT="1"/>
      <dgm:spPr/>
      <dgm:t>
        <a:bodyPr/>
        <a:lstStyle/>
        <a:p>
          <a:r>
            <a:rPr lang="en-US" sz="1200" dirty="0" smtClean="0"/>
            <a:t>App. Maintenance Risk</a:t>
          </a:r>
          <a:endParaRPr lang="en-US" sz="1200" dirty="0"/>
        </a:p>
      </dgm:t>
    </dgm:pt>
    <dgm:pt modelId="{B64286DE-49FB-41D4-9649-15E934DEFB21}" type="parTrans" cxnId="{4463DB12-5CAF-4001-A732-C481CFF0CFEE}">
      <dgm:prSet/>
      <dgm:spPr/>
      <dgm:t>
        <a:bodyPr/>
        <a:lstStyle/>
        <a:p>
          <a:endParaRPr lang="en-US"/>
        </a:p>
      </dgm:t>
    </dgm:pt>
    <dgm:pt modelId="{54EEB1B3-1C59-415A-8740-32F7E0B4E199}" type="sibTrans" cxnId="{4463DB12-5CAF-4001-A732-C481CFF0CFEE}">
      <dgm:prSet/>
      <dgm:spPr/>
      <dgm:t>
        <a:bodyPr/>
        <a:lstStyle/>
        <a:p>
          <a:endParaRPr lang="en-US"/>
        </a:p>
      </dgm:t>
    </dgm:pt>
    <dgm:pt modelId="{E65E9186-69B6-4567-AAF2-1663EA7EDAB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Performance, Obsolete &amp; DR</a:t>
          </a:r>
          <a:endParaRPr lang="en-US" dirty="0"/>
        </a:p>
      </dgm:t>
    </dgm:pt>
    <dgm:pt modelId="{5F501881-AECE-4AF1-BDA0-74867CBB3112}" type="parTrans" cxnId="{B9B3B793-1275-496D-A11A-5176668D4F68}">
      <dgm:prSet/>
      <dgm:spPr/>
      <dgm:t>
        <a:bodyPr/>
        <a:lstStyle/>
        <a:p>
          <a:endParaRPr lang="en-US"/>
        </a:p>
      </dgm:t>
    </dgm:pt>
    <dgm:pt modelId="{640142FA-D375-4A65-AC12-791F534CCDA5}" type="sibTrans" cxnId="{B9B3B793-1275-496D-A11A-5176668D4F68}">
      <dgm:prSet/>
      <dgm:spPr/>
      <dgm:t>
        <a:bodyPr/>
        <a:lstStyle/>
        <a:p>
          <a:endParaRPr lang="en-US"/>
        </a:p>
      </dgm:t>
    </dgm:pt>
    <dgm:pt modelId="{1F3DED73-5FB9-4428-8938-3AAFE2606FAF}">
      <dgm:prSet phldrT="[Text]" custT="1"/>
      <dgm:spPr/>
      <dgm:t>
        <a:bodyPr/>
        <a:lstStyle/>
        <a:p>
          <a:r>
            <a:rPr lang="en-US" sz="1200" dirty="0" smtClean="0"/>
            <a:t>Infra Risk</a:t>
          </a:r>
          <a:endParaRPr lang="en-US" sz="1200" dirty="0"/>
        </a:p>
      </dgm:t>
    </dgm:pt>
    <dgm:pt modelId="{6A8026A9-E924-4CF6-89A4-84EBF06282E5}" type="parTrans" cxnId="{C97EB784-2E1D-403C-AA57-F2AE74C64CDA}">
      <dgm:prSet/>
      <dgm:spPr/>
      <dgm:t>
        <a:bodyPr/>
        <a:lstStyle/>
        <a:p>
          <a:endParaRPr lang="en-US"/>
        </a:p>
      </dgm:t>
    </dgm:pt>
    <dgm:pt modelId="{D4961063-930D-4224-90C8-06F5CBD39024}" type="sibTrans" cxnId="{C97EB784-2E1D-403C-AA57-F2AE74C64CDA}">
      <dgm:prSet/>
      <dgm:spPr/>
      <dgm:t>
        <a:bodyPr/>
        <a:lstStyle/>
        <a:p>
          <a:endParaRPr lang="en-US"/>
        </a:p>
      </dgm:t>
    </dgm:pt>
    <dgm:pt modelId="{25403182-8268-45F7-9774-AC400E569751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Code, Infra &amp; Compliance Vulnerability</a:t>
          </a:r>
          <a:endParaRPr lang="en-US" dirty="0"/>
        </a:p>
      </dgm:t>
    </dgm:pt>
    <dgm:pt modelId="{3BB28E61-AC72-467C-A3EE-37DACD1B69E7}" type="parTrans" cxnId="{2218893B-88B6-427D-BA11-EDFA3D9BEB71}">
      <dgm:prSet/>
      <dgm:spPr/>
      <dgm:t>
        <a:bodyPr/>
        <a:lstStyle/>
        <a:p>
          <a:endParaRPr lang="en-US"/>
        </a:p>
      </dgm:t>
    </dgm:pt>
    <dgm:pt modelId="{D92E05B7-42AA-494D-81A1-5D3193AA3EB7}" type="sibTrans" cxnId="{2218893B-88B6-427D-BA11-EDFA3D9BEB71}">
      <dgm:prSet/>
      <dgm:spPr/>
      <dgm:t>
        <a:bodyPr/>
        <a:lstStyle/>
        <a:p>
          <a:endParaRPr lang="en-US"/>
        </a:p>
      </dgm:t>
    </dgm:pt>
    <dgm:pt modelId="{B5AE8A3F-DEFB-48D4-B468-CC55EBE85DD7}">
      <dgm:prSet phldrT="[Text]" custT="1"/>
      <dgm:spPr/>
      <dgm:t>
        <a:bodyPr/>
        <a:lstStyle/>
        <a:p>
          <a:r>
            <a:rPr lang="en-US" sz="1200" dirty="0" smtClean="0"/>
            <a:t>Security Risk</a:t>
          </a:r>
          <a:endParaRPr lang="en-US" sz="1200" dirty="0"/>
        </a:p>
      </dgm:t>
    </dgm:pt>
    <dgm:pt modelId="{E9E79E19-1E8B-404D-AEDF-3A34F3EA3F5F}" type="parTrans" cxnId="{F96E2E21-958C-4028-B55D-D771E627CA7D}">
      <dgm:prSet/>
      <dgm:spPr/>
      <dgm:t>
        <a:bodyPr/>
        <a:lstStyle/>
        <a:p>
          <a:endParaRPr lang="en-US"/>
        </a:p>
      </dgm:t>
    </dgm:pt>
    <dgm:pt modelId="{80466E4F-6E48-4F66-88B0-719622022712}" type="sibTrans" cxnId="{F96E2E21-958C-4028-B55D-D771E627CA7D}">
      <dgm:prSet/>
      <dgm:spPr/>
      <dgm:t>
        <a:bodyPr/>
        <a:lstStyle/>
        <a:p>
          <a:endParaRPr lang="en-US"/>
        </a:p>
      </dgm:t>
    </dgm:pt>
    <dgm:pt modelId="{90733CAE-0F64-4184-A8DE-EFDCA3E6672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SME, Vendor &amp; Biz. User Availability</a:t>
          </a:r>
          <a:endParaRPr lang="en-US" dirty="0"/>
        </a:p>
      </dgm:t>
    </dgm:pt>
    <dgm:pt modelId="{8154B69C-4133-49FE-95EF-6034A8F7C477}" type="parTrans" cxnId="{DF9270F9-276F-4210-939C-98ADB6517430}">
      <dgm:prSet/>
      <dgm:spPr/>
      <dgm:t>
        <a:bodyPr/>
        <a:lstStyle/>
        <a:p>
          <a:endParaRPr lang="en-US"/>
        </a:p>
      </dgm:t>
    </dgm:pt>
    <dgm:pt modelId="{BB8FC46F-58EA-4074-A762-A09AD2A556AE}" type="sibTrans" cxnId="{DF9270F9-276F-4210-939C-98ADB6517430}">
      <dgm:prSet/>
      <dgm:spPr/>
      <dgm:t>
        <a:bodyPr/>
        <a:lstStyle/>
        <a:p>
          <a:endParaRPr lang="en-US"/>
        </a:p>
      </dgm:t>
    </dgm:pt>
    <dgm:pt modelId="{14D01BED-9F60-4B0E-B09B-DE89EB978453}">
      <dgm:prSet phldrT="[Text]" custT="1"/>
      <dgm:spPr/>
      <dgm:t>
        <a:bodyPr/>
        <a:lstStyle/>
        <a:p>
          <a:r>
            <a:rPr lang="en-US" sz="1200" dirty="0" smtClean="0"/>
            <a:t>People Risk</a:t>
          </a:r>
          <a:endParaRPr lang="en-US" sz="1200" dirty="0"/>
        </a:p>
      </dgm:t>
    </dgm:pt>
    <dgm:pt modelId="{DF557EF1-553C-4325-ABC7-87311B69D025}" type="parTrans" cxnId="{AD9AB621-5635-4662-A44D-D821C4EDE2D5}">
      <dgm:prSet/>
      <dgm:spPr/>
      <dgm:t>
        <a:bodyPr/>
        <a:lstStyle/>
        <a:p>
          <a:endParaRPr lang="en-US"/>
        </a:p>
      </dgm:t>
    </dgm:pt>
    <dgm:pt modelId="{84220DB2-D408-4364-BF03-0B5EC1E93778}" type="sibTrans" cxnId="{AD9AB621-5635-4662-A44D-D821C4EDE2D5}">
      <dgm:prSet/>
      <dgm:spPr/>
      <dgm:t>
        <a:bodyPr/>
        <a:lstStyle/>
        <a:p>
          <a:endParaRPr lang="en-US"/>
        </a:p>
      </dgm:t>
    </dgm:pt>
    <dgm:pt modelId="{8F09A7E1-F520-4AD6-83AF-5A69535B02AD}" type="pres">
      <dgm:prSet presAssocID="{486E3B08-26A1-4C4A-BF22-6CAD62C07A3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2F3ADA4-C1BD-4A0B-84DF-360741574B0D}" type="pres">
      <dgm:prSet presAssocID="{486E3B08-26A1-4C4A-BF22-6CAD62C07A31}" presName="children" presStyleCnt="0"/>
      <dgm:spPr/>
    </dgm:pt>
    <dgm:pt modelId="{1653A16F-E867-4CB8-8532-A8C32C925A9D}" type="pres">
      <dgm:prSet presAssocID="{486E3B08-26A1-4C4A-BF22-6CAD62C07A31}" presName="child1group" presStyleCnt="0"/>
      <dgm:spPr/>
    </dgm:pt>
    <dgm:pt modelId="{55DF7934-7423-43EC-A831-AB447889C37E}" type="pres">
      <dgm:prSet presAssocID="{486E3B08-26A1-4C4A-BF22-6CAD62C07A31}" presName="child1" presStyleLbl="bgAcc1" presStyleIdx="0" presStyleCnt="4"/>
      <dgm:spPr/>
      <dgm:t>
        <a:bodyPr/>
        <a:lstStyle/>
        <a:p>
          <a:endParaRPr lang="en-US"/>
        </a:p>
      </dgm:t>
    </dgm:pt>
    <dgm:pt modelId="{0D2C5C51-339A-4998-9F01-667AEA8194F6}" type="pres">
      <dgm:prSet presAssocID="{486E3B08-26A1-4C4A-BF22-6CAD62C07A3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B4B49-13F2-4F67-AF2E-0CE32E5A7051}" type="pres">
      <dgm:prSet presAssocID="{486E3B08-26A1-4C4A-BF22-6CAD62C07A31}" presName="child2group" presStyleCnt="0"/>
      <dgm:spPr/>
    </dgm:pt>
    <dgm:pt modelId="{971CE59A-0EBE-4A0D-927D-93EC649B1620}" type="pres">
      <dgm:prSet presAssocID="{486E3B08-26A1-4C4A-BF22-6CAD62C07A31}" presName="child2" presStyleLbl="bgAcc1" presStyleIdx="1" presStyleCnt="4"/>
      <dgm:spPr/>
      <dgm:t>
        <a:bodyPr/>
        <a:lstStyle/>
        <a:p>
          <a:endParaRPr lang="en-US"/>
        </a:p>
      </dgm:t>
    </dgm:pt>
    <dgm:pt modelId="{B5B58C2C-234F-4500-A695-B6FE08204D3F}" type="pres">
      <dgm:prSet presAssocID="{486E3B08-26A1-4C4A-BF22-6CAD62C07A3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D13C1-544D-4990-9083-0186060920A2}" type="pres">
      <dgm:prSet presAssocID="{486E3B08-26A1-4C4A-BF22-6CAD62C07A31}" presName="child3group" presStyleCnt="0"/>
      <dgm:spPr/>
    </dgm:pt>
    <dgm:pt modelId="{A9E8FA52-54B9-4EA7-892D-4CA374071411}" type="pres">
      <dgm:prSet presAssocID="{486E3B08-26A1-4C4A-BF22-6CAD62C07A31}" presName="child3" presStyleLbl="bgAcc1" presStyleIdx="2" presStyleCnt="4"/>
      <dgm:spPr/>
      <dgm:t>
        <a:bodyPr/>
        <a:lstStyle/>
        <a:p>
          <a:endParaRPr lang="en-US"/>
        </a:p>
      </dgm:t>
    </dgm:pt>
    <dgm:pt modelId="{C8816893-C640-47C5-B301-6A40C45253FE}" type="pres">
      <dgm:prSet presAssocID="{486E3B08-26A1-4C4A-BF22-6CAD62C07A3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FDEF-DD54-4A6D-B61A-853006629402}" type="pres">
      <dgm:prSet presAssocID="{486E3B08-26A1-4C4A-BF22-6CAD62C07A31}" presName="child4group" presStyleCnt="0"/>
      <dgm:spPr/>
    </dgm:pt>
    <dgm:pt modelId="{26A49372-AA5F-4755-A9E6-162DC3FB2E3B}" type="pres">
      <dgm:prSet presAssocID="{486E3B08-26A1-4C4A-BF22-6CAD62C07A31}" presName="child4" presStyleLbl="bgAcc1" presStyleIdx="3" presStyleCnt="4"/>
      <dgm:spPr/>
      <dgm:t>
        <a:bodyPr/>
        <a:lstStyle/>
        <a:p>
          <a:endParaRPr lang="en-US"/>
        </a:p>
      </dgm:t>
    </dgm:pt>
    <dgm:pt modelId="{358D0A98-9D3C-46CD-982B-222531CA2177}" type="pres">
      <dgm:prSet presAssocID="{486E3B08-26A1-4C4A-BF22-6CAD62C07A3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8A068-35A9-45BC-A9C0-4B603D82BA9F}" type="pres">
      <dgm:prSet presAssocID="{486E3B08-26A1-4C4A-BF22-6CAD62C07A31}" presName="childPlaceholder" presStyleCnt="0"/>
      <dgm:spPr/>
    </dgm:pt>
    <dgm:pt modelId="{4B1C7A84-CA54-4986-B373-06BAE2361EC2}" type="pres">
      <dgm:prSet presAssocID="{486E3B08-26A1-4C4A-BF22-6CAD62C07A31}" presName="circle" presStyleCnt="0"/>
      <dgm:spPr/>
    </dgm:pt>
    <dgm:pt modelId="{E4079F0D-48C8-4F9D-880E-505A7B355529}" type="pres">
      <dgm:prSet presAssocID="{486E3B08-26A1-4C4A-BF22-6CAD62C07A3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B5CE1-C48D-4977-9EB2-A24B9213A4C2}" type="pres">
      <dgm:prSet presAssocID="{486E3B08-26A1-4C4A-BF22-6CAD62C07A3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EA3AC7C-95B6-43FA-94FF-CCF6AD914930}" type="pres">
      <dgm:prSet presAssocID="{486E3B08-26A1-4C4A-BF22-6CAD62C07A3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53CC-97CF-47A0-85AE-5BD981382024}" type="pres">
      <dgm:prSet presAssocID="{486E3B08-26A1-4C4A-BF22-6CAD62C07A3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544BB-C16D-439E-9887-2EE7636C2353}" type="pres">
      <dgm:prSet presAssocID="{486E3B08-26A1-4C4A-BF22-6CAD62C07A31}" presName="quadrantPlaceholder" presStyleCnt="0"/>
      <dgm:spPr/>
    </dgm:pt>
    <dgm:pt modelId="{01494819-DDC6-49A1-A2E6-4A0C6949976E}" type="pres">
      <dgm:prSet presAssocID="{486E3B08-26A1-4C4A-BF22-6CAD62C07A31}" presName="center1" presStyleLbl="fgShp" presStyleIdx="0" presStyleCnt="2"/>
      <dgm:spPr/>
    </dgm:pt>
    <dgm:pt modelId="{A6C80DFA-1267-4FA7-9521-76A2DA63D18F}" type="pres">
      <dgm:prSet presAssocID="{486E3B08-26A1-4C4A-BF22-6CAD62C07A31}" presName="center2" presStyleLbl="fgShp" presStyleIdx="1" presStyleCnt="2"/>
      <dgm:spPr/>
    </dgm:pt>
  </dgm:ptLst>
  <dgm:cxnLst>
    <dgm:cxn modelId="{E1CF07D6-4E8A-4C97-BB31-C1D8B0F9C42A}" type="presOf" srcId="{14D01BED-9F60-4B0E-B09B-DE89EB978453}" destId="{358D0A98-9D3C-46CD-982B-222531CA2177}" srcOrd="1" destOrd="0" presId="urn:microsoft.com/office/officeart/2005/8/layout/cycle4"/>
    <dgm:cxn modelId="{B4B820AA-3BCF-4BCC-BDEF-E59840245264}" type="presOf" srcId="{E65E9186-69B6-4567-AAF2-1663EA7EDAB0}" destId="{B73B5CE1-C48D-4977-9EB2-A24B9213A4C2}" srcOrd="0" destOrd="0" presId="urn:microsoft.com/office/officeart/2005/8/layout/cycle4"/>
    <dgm:cxn modelId="{B9B3B793-1275-496D-A11A-5176668D4F68}" srcId="{486E3B08-26A1-4C4A-BF22-6CAD62C07A31}" destId="{E65E9186-69B6-4567-AAF2-1663EA7EDAB0}" srcOrd="1" destOrd="0" parTransId="{5F501881-AECE-4AF1-BDA0-74867CBB3112}" sibTransId="{640142FA-D375-4A65-AC12-791F534CCDA5}"/>
    <dgm:cxn modelId="{F8313868-C724-4576-9296-C8D9B9D4B788}" srcId="{486E3B08-26A1-4C4A-BF22-6CAD62C07A31}" destId="{FF1DCED1-7C09-4C86-A7DD-44B10F65B162}" srcOrd="0" destOrd="0" parTransId="{969A6879-3C51-4127-8441-661291E8E2D4}" sibTransId="{3CA4E1EE-38C3-4730-8CF6-44283E95BD24}"/>
    <dgm:cxn modelId="{18C90059-68AF-47C4-9679-3FB4B05C62E3}" type="presOf" srcId="{486E3B08-26A1-4C4A-BF22-6CAD62C07A31}" destId="{8F09A7E1-F520-4AD6-83AF-5A69535B02AD}" srcOrd="0" destOrd="0" presId="urn:microsoft.com/office/officeart/2005/8/layout/cycle4"/>
    <dgm:cxn modelId="{4A45E6BC-161A-44A2-ADA1-C8A2EE7EFA2E}" type="presOf" srcId="{B5AE8A3F-DEFB-48D4-B468-CC55EBE85DD7}" destId="{C8816893-C640-47C5-B301-6A40C45253FE}" srcOrd="1" destOrd="0" presId="urn:microsoft.com/office/officeart/2005/8/layout/cycle4"/>
    <dgm:cxn modelId="{B04AA8AC-71BE-4246-BBA3-0F60C0682E18}" type="presOf" srcId="{90733CAE-0F64-4184-A8DE-EFDCA3E6672C}" destId="{BFE453CC-97CF-47A0-85AE-5BD981382024}" srcOrd="0" destOrd="0" presId="urn:microsoft.com/office/officeart/2005/8/layout/cycle4"/>
    <dgm:cxn modelId="{C19DE693-BFAA-403D-9325-98454745D1F1}" type="presOf" srcId="{1F3DED73-5FB9-4428-8938-3AAFE2606FAF}" destId="{B5B58C2C-234F-4500-A695-B6FE08204D3F}" srcOrd="1" destOrd="0" presId="urn:microsoft.com/office/officeart/2005/8/layout/cycle4"/>
    <dgm:cxn modelId="{CA2A1EEC-211C-40CF-B0F4-1A7152A54DDC}" type="presOf" srcId="{B5AE8A3F-DEFB-48D4-B468-CC55EBE85DD7}" destId="{A9E8FA52-54B9-4EA7-892D-4CA374071411}" srcOrd="0" destOrd="0" presId="urn:microsoft.com/office/officeart/2005/8/layout/cycle4"/>
    <dgm:cxn modelId="{AD9AB621-5635-4662-A44D-D821C4EDE2D5}" srcId="{90733CAE-0F64-4184-A8DE-EFDCA3E6672C}" destId="{14D01BED-9F60-4B0E-B09B-DE89EB978453}" srcOrd="0" destOrd="0" parTransId="{DF557EF1-553C-4325-ABC7-87311B69D025}" sibTransId="{84220DB2-D408-4364-BF03-0B5EC1E93778}"/>
    <dgm:cxn modelId="{F96E2E21-958C-4028-B55D-D771E627CA7D}" srcId="{25403182-8268-45F7-9774-AC400E569751}" destId="{B5AE8A3F-DEFB-48D4-B468-CC55EBE85DD7}" srcOrd="0" destOrd="0" parTransId="{E9E79E19-1E8B-404D-AEDF-3A34F3EA3F5F}" sibTransId="{80466E4F-6E48-4F66-88B0-719622022712}"/>
    <dgm:cxn modelId="{7BE78BBE-79CA-4825-B27D-EE0B240C6F52}" type="presOf" srcId="{1F3DED73-5FB9-4428-8938-3AAFE2606FAF}" destId="{971CE59A-0EBE-4A0D-927D-93EC649B1620}" srcOrd="0" destOrd="0" presId="urn:microsoft.com/office/officeart/2005/8/layout/cycle4"/>
    <dgm:cxn modelId="{F09A9957-E92D-4052-85D2-3BAE89FC7A0D}" type="presOf" srcId="{25403182-8268-45F7-9774-AC400E569751}" destId="{EEA3AC7C-95B6-43FA-94FF-CCF6AD914930}" srcOrd="0" destOrd="0" presId="urn:microsoft.com/office/officeart/2005/8/layout/cycle4"/>
    <dgm:cxn modelId="{DF9270F9-276F-4210-939C-98ADB6517430}" srcId="{486E3B08-26A1-4C4A-BF22-6CAD62C07A31}" destId="{90733CAE-0F64-4184-A8DE-EFDCA3E6672C}" srcOrd="3" destOrd="0" parTransId="{8154B69C-4133-49FE-95EF-6034A8F7C477}" sibTransId="{BB8FC46F-58EA-4074-A762-A09AD2A556AE}"/>
    <dgm:cxn modelId="{E7D439F2-7864-46BE-A417-7B009F23A83C}" type="presOf" srcId="{B9CA2810-07E6-4D28-92AE-8D1A8045F7A4}" destId="{55DF7934-7423-43EC-A831-AB447889C37E}" srcOrd="0" destOrd="0" presId="urn:microsoft.com/office/officeart/2005/8/layout/cycle4"/>
    <dgm:cxn modelId="{4BAD946B-ABD7-4C7E-A470-AAACBD5BC96E}" type="presOf" srcId="{FF1DCED1-7C09-4C86-A7DD-44B10F65B162}" destId="{E4079F0D-48C8-4F9D-880E-505A7B355529}" srcOrd="0" destOrd="0" presId="urn:microsoft.com/office/officeart/2005/8/layout/cycle4"/>
    <dgm:cxn modelId="{4463DB12-5CAF-4001-A732-C481CFF0CFEE}" srcId="{FF1DCED1-7C09-4C86-A7DD-44B10F65B162}" destId="{B9CA2810-07E6-4D28-92AE-8D1A8045F7A4}" srcOrd="0" destOrd="0" parTransId="{B64286DE-49FB-41D4-9649-15E934DEFB21}" sibTransId="{54EEB1B3-1C59-415A-8740-32F7E0B4E199}"/>
    <dgm:cxn modelId="{E75E445F-6B1E-4104-BB02-DFAB380A325F}" type="presOf" srcId="{14D01BED-9F60-4B0E-B09B-DE89EB978453}" destId="{26A49372-AA5F-4755-A9E6-162DC3FB2E3B}" srcOrd="0" destOrd="0" presId="urn:microsoft.com/office/officeart/2005/8/layout/cycle4"/>
    <dgm:cxn modelId="{C97EB784-2E1D-403C-AA57-F2AE74C64CDA}" srcId="{E65E9186-69B6-4567-AAF2-1663EA7EDAB0}" destId="{1F3DED73-5FB9-4428-8938-3AAFE2606FAF}" srcOrd="0" destOrd="0" parTransId="{6A8026A9-E924-4CF6-89A4-84EBF06282E5}" sibTransId="{D4961063-930D-4224-90C8-06F5CBD39024}"/>
    <dgm:cxn modelId="{2218893B-88B6-427D-BA11-EDFA3D9BEB71}" srcId="{486E3B08-26A1-4C4A-BF22-6CAD62C07A31}" destId="{25403182-8268-45F7-9774-AC400E569751}" srcOrd="2" destOrd="0" parTransId="{3BB28E61-AC72-467C-A3EE-37DACD1B69E7}" sibTransId="{D92E05B7-42AA-494D-81A1-5D3193AA3EB7}"/>
    <dgm:cxn modelId="{5B4359A2-BE48-43AF-8E83-16BE53375696}" type="presOf" srcId="{B9CA2810-07E6-4D28-92AE-8D1A8045F7A4}" destId="{0D2C5C51-339A-4998-9F01-667AEA8194F6}" srcOrd="1" destOrd="0" presId="urn:microsoft.com/office/officeart/2005/8/layout/cycle4"/>
    <dgm:cxn modelId="{2C8D7B17-7686-439F-A890-ACE0EF2310AD}" type="presParOf" srcId="{8F09A7E1-F520-4AD6-83AF-5A69535B02AD}" destId="{62F3ADA4-C1BD-4A0B-84DF-360741574B0D}" srcOrd="0" destOrd="0" presId="urn:microsoft.com/office/officeart/2005/8/layout/cycle4"/>
    <dgm:cxn modelId="{E9529083-1B34-43FF-9C26-536DCECF2393}" type="presParOf" srcId="{62F3ADA4-C1BD-4A0B-84DF-360741574B0D}" destId="{1653A16F-E867-4CB8-8532-A8C32C925A9D}" srcOrd="0" destOrd="0" presId="urn:microsoft.com/office/officeart/2005/8/layout/cycle4"/>
    <dgm:cxn modelId="{B698F78A-3E5B-48B7-814D-D4A25D672226}" type="presParOf" srcId="{1653A16F-E867-4CB8-8532-A8C32C925A9D}" destId="{55DF7934-7423-43EC-A831-AB447889C37E}" srcOrd="0" destOrd="0" presId="urn:microsoft.com/office/officeart/2005/8/layout/cycle4"/>
    <dgm:cxn modelId="{EFF9297E-8D4D-4FBC-914F-C26C3AE50C04}" type="presParOf" srcId="{1653A16F-E867-4CB8-8532-A8C32C925A9D}" destId="{0D2C5C51-339A-4998-9F01-667AEA8194F6}" srcOrd="1" destOrd="0" presId="urn:microsoft.com/office/officeart/2005/8/layout/cycle4"/>
    <dgm:cxn modelId="{B69401C7-719C-4629-AD3D-8D9B5265AA32}" type="presParOf" srcId="{62F3ADA4-C1BD-4A0B-84DF-360741574B0D}" destId="{7FFB4B49-13F2-4F67-AF2E-0CE32E5A7051}" srcOrd="1" destOrd="0" presId="urn:microsoft.com/office/officeart/2005/8/layout/cycle4"/>
    <dgm:cxn modelId="{C9E4A50F-01E5-4D95-B361-8A328A3827AF}" type="presParOf" srcId="{7FFB4B49-13F2-4F67-AF2E-0CE32E5A7051}" destId="{971CE59A-0EBE-4A0D-927D-93EC649B1620}" srcOrd="0" destOrd="0" presId="urn:microsoft.com/office/officeart/2005/8/layout/cycle4"/>
    <dgm:cxn modelId="{4FAF2CB8-784B-4708-A5D5-971791D61E11}" type="presParOf" srcId="{7FFB4B49-13F2-4F67-AF2E-0CE32E5A7051}" destId="{B5B58C2C-234F-4500-A695-B6FE08204D3F}" srcOrd="1" destOrd="0" presId="urn:microsoft.com/office/officeart/2005/8/layout/cycle4"/>
    <dgm:cxn modelId="{8589E16F-6056-4305-AFB9-9BD3F41FE8C9}" type="presParOf" srcId="{62F3ADA4-C1BD-4A0B-84DF-360741574B0D}" destId="{BE4D13C1-544D-4990-9083-0186060920A2}" srcOrd="2" destOrd="0" presId="urn:microsoft.com/office/officeart/2005/8/layout/cycle4"/>
    <dgm:cxn modelId="{38BE375D-DD43-4FA2-8B95-76045A5A6E26}" type="presParOf" srcId="{BE4D13C1-544D-4990-9083-0186060920A2}" destId="{A9E8FA52-54B9-4EA7-892D-4CA374071411}" srcOrd="0" destOrd="0" presId="urn:microsoft.com/office/officeart/2005/8/layout/cycle4"/>
    <dgm:cxn modelId="{1E320EA6-9F78-4470-9963-CDABA198E241}" type="presParOf" srcId="{BE4D13C1-544D-4990-9083-0186060920A2}" destId="{C8816893-C640-47C5-B301-6A40C45253FE}" srcOrd="1" destOrd="0" presId="urn:microsoft.com/office/officeart/2005/8/layout/cycle4"/>
    <dgm:cxn modelId="{0D09F75E-5C92-48AC-A6AA-4D41C33B5EFA}" type="presParOf" srcId="{62F3ADA4-C1BD-4A0B-84DF-360741574B0D}" destId="{3A2DFDEF-DD54-4A6D-B61A-853006629402}" srcOrd="3" destOrd="0" presId="urn:microsoft.com/office/officeart/2005/8/layout/cycle4"/>
    <dgm:cxn modelId="{E49E5D42-A7A0-4CBD-8027-7767BF9BA346}" type="presParOf" srcId="{3A2DFDEF-DD54-4A6D-B61A-853006629402}" destId="{26A49372-AA5F-4755-A9E6-162DC3FB2E3B}" srcOrd="0" destOrd="0" presId="urn:microsoft.com/office/officeart/2005/8/layout/cycle4"/>
    <dgm:cxn modelId="{B61EA259-B496-4409-872E-F46A53F1DBB2}" type="presParOf" srcId="{3A2DFDEF-DD54-4A6D-B61A-853006629402}" destId="{358D0A98-9D3C-46CD-982B-222531CA2177}" srcOrd="1" destOrd="0" presId="urn:microsoft.com/office/officeart/2005/8/layout/cycle4"/>
    <dgm:cxn modelId="{74EFAF78-D477-46EC-88EA-7B4863214BEE}" type="presParOf" srcId="{62F3ADA4-C1BD-4A0B-84DF-360741574B0D}" destId="{2498A068-35A9-45BC-A9C0-4B603D82BA9F}" srcOrd="4" destOrd="0" presId="urn:microsoft.com/office/officeart/2005/8/layout/cycle4"/>
    <dgm:cxn modelId="{48037D9B-9ED2-4713-94FD-E6DA3132CF98}" type="presParOf" srcId="{8F09A7E1-F520-4AD6-83AF-5A69535B02AD}" destId="{4B1C7A84-CA54-4986-B373-06BAE2361EC2}" srcOrd="1" destOrd="0" presId="urn:microsoft.com/office/officeart/2005/8/layout/cycle4"/>
    <dgm:cxn modelId="{E6C9DE0F-D996-4D01-BA75-D0C56E1FEDC7}" type="presParOf" srcId="{4B1C7A84-CA54-4986-B373-06BAE2361EC2}" destId="{E4079F0D-48C8-4F9D-880E-505A7B355529}" srcOrd="0" destOrd="0" presId="urn:microsoft.com/office/officeart/2005/8/layout/cycle4"/>
    <dgm:cxn modelId="{99E0B24D-EEE7-4C72-98E7-BD051CE243D3}" type="presParOf" srcId="{4B1C7A84-CA54-4986-B373-06BAE2361EC2}" destId="{B73B5CE1-C48D-4977-9EB2-A24B9213A4C2}" srcOrd="1" destOrd="0" presId="urn:microsoft.com/office/officeart/2005/8/layout/cycle4"/>
    <dgm:cxn modelId="{61070AA4-4473-46B1-9B97-C83936CD1C84}" type="presParOf" srcId="{4B1C7A84-CA54-4986-B373-06BAE2361EC2}" destId="{EEA3AC7C-95B6-43FA-94FF-CCF6AD914930}" srcOrd="2" destOrd="0" presId="urn:microsoft.com/office/officeart/2005/8/layout/cycle4"/>
    <dgm:cxn modelId="{7F9F8406-F9CB-459E-9637-E5DF55A523D8}" type="presParOf" srcId="{4B1C7A84-CA54-4986-B373-06BAE2361EC2}" destId="{BFE453CC-97CF-47A0-85AE-5BD981382024}" srcOrd="3" destOrd="0" presId="urn:microsoft.com/office/officeart/2005/8/layout/cycle4"/>
    <dgm:cxn modelId="{1934F3AF-7878-47FC-BAFD-01EBAF742ED3}" type="presParOf" srcId="{4B1C7A84-CA54-4986-B373-06BAE2361EC2}" destId="{122544BB-C16D-439E-9887-2EE7636C2353}" srcOrd="4" destOrd="0" presId="urn:microsoft.com/office/officeart/2005/8/layout/cycle4"/>
    <dgm:cxn modelId="{FAEB91D7-5397-40B8-A98E-B019CB9AFAA9}" type="presParOf" srcId="{8F09A7E1-F520-4AD6-83AF-5A69535B02AD}" destId="{01494819-DDC6-49A1-A2E6-4A0C6949976E}" srcOrd="2" destOrd="0" presId="urn:microsoft.com/office/officeart/2005/8/layout/cycle4"/>
    <dgm:cxn modelId="{DA475A98-1413-43BC-AF39-79B4A819657A}" type="presParOf" srcId="{8F09A7E1-F520-4AD6-83AF-5A69535B02AD}" destId="{A6C80DFA-1267-4FA7-9521-76A2DA63D18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8FA52-54B9-4EA7-892D-4CA374071411}">
      <dsp:nvSpPr>
        <dsp:cNvPr id="0" name=""/>
        <dsp:cNvSpPr/>
      </dsp:nvSpPr>
      <dsp:spPr>
        <a:xfrm>
          <a:off x="3156679" y="2213760"/>
          <a:ext cx="1608231" cy="104176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Security Risk</a:t>
          </a:r>
          <a:endParaRPr lang="en-US" sz="1200" kern="1200" dirty="0"/>
        </a:p>
      </dsp:txBody>
      <dsp:txXfrm>
        <a:off x="3662032" y="2497086"/>
        <a:ext cx="1079994" cy="735559"/>
      </dsp:txXfrm>
    </dsp:sp>
    <dsp:sp modelId="{26A49372-AA5F-4755-A9E6-162DC3FB2E3B}">
      <dsp:nvSpPr>
        <dsp:cNvPr id="0" name=""/>
        <dsp:cNvSpPr/>
      </dsp:nvSpPr>
      <dsp:spPr>
        <a:xfrm>
          <a:off x="532721" y="2213760"/>
          <a:ext cx="1608231" cy="104176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People Risk</a:t>
          </a:r>
          <a:endParaRPr lang="en-US" sz="1200" kern="1200" dirty="0"/>
        </a:p>
      </dsp:txBody>
      <dsp:txXfrm>
        <a:off x="555605" y="2497086"/>
        <a:ext cx="1079994" cy="735559"/>
      </dsp:txXfrm>
    </dsp:sp>
    <dsp:sp modelId="{971CE59A-0EBE-4A0D-927D-93EC649B1620}">
      <dsp:nvSpPr>
        <dsp:cNvPr id="0" name=""/>
        <dsp:cNvSpPr/>
      </dsp:nvSpPr>
      <dsp:spPr>
        <a:xfrm>
          <a:off x="3156679" y="0"/>
          <a:ext cx="1608231" cy="104176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Infra Risk</a:t>
          </a:r>
          <a:endParaRPr lang="en-US" sz="1200" kern="1200" dirty="0"/>
        </a:p>
      </dsp:txBody>
      <dsp:txXfrm>
        <a:off x="3662032" y="22884"/>
        <a:ext cx="1079994" cy="735559"/>
      </dsp:txXfrm>
    </dsp:sp>
    <dsp:sp modelId="{55DF7934-7423-43EC-A831-AB447889C37E}">
      <dsp:nvSpPr>
        <dsp:cNvPr id="0" name=""/>
        <dsp:cNvSpPr/>
      </dsp:nvSpPr>
      <dsp:spPr>
        <a:xfrm>
          <a:off x="532721" y="0"/>
          <a:ext cx="1608231" cy="104176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App. Maintenance Risk</a:t>
          </a:r>
          <a:endParaRPr lang="en-US" sz="1200" kern="1200" dirty="0"/>
        </a:p>
      </dsp:txBody>
      <dsp:txXfrm>
        <a:off x="555605" y="22884"/>
        <a:ext cx="1079994" cy="735559"/>
      </dsp:txXfrm>
    </dsp:sp>
    <dsp:sp modelId="{E4079F0D-48C8-4F9D-880E-505A7B355529}">
      <dsp:nvSpPr>
        <dsp:cNvPr id="0" name=""/>
        <dsp:cNvSpPr/>
      </dsp:nvSpPr>
      <dsp:spPr>
        <a:xfrm>
          <a:off x="1206616" y="185565"/>
          <a:ext cx="1409644" cy="1409644"/>
        </a:xfrm>
        <a:prstGeom prst="pieWedg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Stability, Complexity &amp; Impact</a:t>
          </a:r>
          <a:endParaRPr lang="en-US" sz="1000" kern="1200" dirty="0"/>
        </a:p>
      </dsp:txBody>
      <dsp:txXfrm>
        <a:off x="1619491" y="598440"/>
        <a:ext cx="996769" cy="996769"/>
      </dsp:txXfrm>
    </dsp:sp>
    <dsp:sp modelId="{B73B5CE1-C48D-4977-9EB2-A24B9213A4C2}">
      <dsp:nvSpPr>
        <dsp:cNvPr id="0" name=""/>
        <dsp:cNvSpPr/>
      </dsp:nvSpPr>
      <dsp:spPr>
        <a:xfrm rot="5400000">
          <a:off x="2681371" y="185565"/>
          <a:ext cx="1409644" cy="1409644"/>
        </a:xfrm>
        <a:prstGeom prst="pieWedge">
          <a:avLst/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Performance, Obsolete &amp; DR</a:t>
          </a:r>
          <a:endParaRPr lang="en-US" sz="1000" kern="1200" dirty="0"/>
        </a:p>
      </dsp:txBody>
      <dsp:txXfrm rot="-5400000">
        <a:off x="2681371" y="598440"/>
        <a:ext cx="996769" cy="996769"/>
      </dsp:txXfrm>
    </dsp:sp>
    <dsp:sp modelId="{EEA3AC7C-95B6-43FA-94FF-CCF6AD914930}">
      <dsp:nvSpPr>
        <dsp:cNvPr id="0" name=""/>
        <dsp:cNvSpPr/>
      </dsp:nvSpPr>
      <dsp:spPr>
        <a:xfrm rot="10800000">
          <a:off x="2681371" y="1660320"/>
          <a:ext cx="1409644" cy="1409644"/>
        </a:xfrm>
        <a:prstGeom prst="pieWedge">
          <a:avLst/>
        </a:prstGeom>
        <a:solidFill>
          <a:srgbClr val="00B0F0"/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Code, Infra &amp; Compliance Vulnerability</a:t>
          </a:r>
          <a:endParaRPr lang="en-US" sz="1000" kern="1200" dirty="0"/>
        </a:p>
      </dsp:txBody>
      <dsp:txXfrm rot="10800000">
        <a:off x="2681371" y="1660320"/>
        <a:ext cx="996769" cy="996769"/>
      </dsp:txXfrm>
    </dsp:sp>
    <dsp:sp modelId="{BFE453CC-97CF-47A0-85AE-5BD981382024}">
      <dsp:nvSpPr>
        <dsp:cNvPr id="0" name=""/>
        <dsp:cNvSpPr/>
      </dsp:nvSpPr>
      <dsp:spPr>
        <a:xfrm rot="16200000">
          <a:off x="1206616" y="1660320"/>
          <a:ext cx="1409644" cy="1409644"/>
        </a:xfrm>
        <a:prstGeom prst="pieWedge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SME, Vendor &amp; Biz. User Availability</a:t>
          </a:r>
          <a:endParaRPr lang="en-US" sz="1000" kern="1200" dirty="0"/>
        </a:p>
      </dsp:txBody>
      <dsp:txXfrm rot="5400000">
        <a:off x="1619491" y="1660320"/>
        <a:ext cx="996769" cy="996769"/>
      </dsp:txXfrm>
    </dsp:sp>
    <dsp:sp modelId="{01494819-DDC6-49A1-A2E6-4A0C6949976E}">
      <dsp:nvSpPr>
        <dsp:cNvPr id="0" name=""/>
        <dsp:cNvSpPr/>
      </dsp:nvSpPr>
      <dsp:spPr>
        <a:xfrm>
          <a:off x="2405465" y="1334767"/>
          <a:ext cx="486701" cy="423218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80DFA-1267-4FA7-9521-76A2DA63D18F}">
      <dsp:nvSpPr>
        <dsp:cNvPr id="0" name=""/>
        <dsp:cNvSpPr/>
      </dsp:nvSpPr>
      <dsp:spPr>
        <a:xfrm rot="10800000">
          <a:off x="2405465" y="1497543"/>
          <a:ext cx="486701" cy="423218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07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54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5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DDB2-9B0A-421C-9CA3-B5A3A99A962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E74CE3-4EAB-417D-A154-579F00D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94651245"/>
              </p:ext>
            </p:extLst>
          </p:nvPr>
        </p:nvGraphicFramePr>
        <p:xfrm>
          <a:off x="1200150" y="1808018"/>
          <a:ext cx="5297633" cy="325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89659" y="1317049"/>
            <a:ext cx="8003598" cy="249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5218831" y="1558635"/>
            <a:ext cx="1233926" cy="55071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1" name="Oval 10"/>
          <p:cNvSpPr/>
          <p:nvPr/>
        </p:nvSpPr>
        <p:spPr>
          <a:xfrm>
            <a:off x="5385755" y="1630738"/>
            <a:ext cx="433703" cy="4100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6383" y="1683952"/>
            <a:ext cx="404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6.2</a:t>
            </a:r>
            <a:endParaRPr lang="en-US" sz="15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572248" y="1556037"/>
            <a:ext cx="1233926" cy="55071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4" name="Oval 13"/>
          <p:cNvSpPr/>
          <p:nvPr/>
        </p:nvSpPr>
        <p:spPr>
          <a:xfrm>
            <a:off x="6739172" y="1628140"/>
            <a:ext cx="433703" cy="4100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4074" y="1665767"/>
            <a:ext cx="404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5.0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9241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09777" y="1188122"/>
            <a:ext cx="2119349" cy="1134245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Oval 2"/>
          <p:cNvSpPr/>
          <p:nvPr/>
        </p:nvSpPr>
        <p:spPr>
          <a:xfrm>
            <a:off x="5696814" y="1294707"/>
            <a:ext cx="857133" cy="8445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D</a:t>
            </a:r>
            <a:endParaRPr lang="en-US" sz="4050" dirty="0"/>
          </a:p>
        </p:txBody>
      </p:sp>
      <p:sp>
        <p:nvSpPr>
          <p:cNvPr id="4" name="TextBox 3"/>
          <p:cNvSpPr txBox="1"/>
          <p:nvPr/>
        </p:nvSpPr>
        <p:spPr>
          <a:xfrm>
            <a:off x="6731694" y="1461661"/>
            <a:ext cx="654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6.2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20099" y="888423"/>
            <a:ext cx="13977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Infra Risk Score</a:t>
            </a:r>
            <a:endParaRPr lang="en-US" sz="15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553938" y="2822093"/>
            <a:ext cx="2119349" cy="1134245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Oval 6"/>
          <p:cNvSpPr/>
          <p:nvPr/>
        </p:nvSpPr>
        <p:spPr>
          <a:xfrm>
            <a:off x="5740975" y="2928678"/>
            <a:ext cx="857133" cy="84451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5854" y="3095632"/>
            <a:ext cx="660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5.0</a:t>
            </a:r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0072" y="2537982"/>
            <a:ext cx="175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Security Risk Score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143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48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21</cp:revision>
  <dcterms:created xsi:type="dcterms:W3CDTF">2016-08-29T00:08:05Z</dcterms:created>
  <dcterms:modified xsi:type="dcterms:W3CDTF">2016-09-02T14:58:41Z</dcterms:modified>
</cp:coreProperties>
</file>