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2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2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6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DDB2-9B0A-421C-9CA3-B5A3A99A962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20908" y="668572"/>
            <a:ext cx="2917247" cy="1134245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Oval 2"/>
          <p:cNvSpPr/>
          <p:nvPr/>
        </p:nvSpPr>
        <p:spPr>
          <a:xfrm>
            <a:off x="1166382" y="870916"/>
            <a:ext cx="724764" cy="6760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/>
              <a:t>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7955" y="368873"/>
            <a:ext cx="1561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Infra Risk Score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53938" y="2822093"/>
            <a:ext cx="2119349" cy="1134245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Oval 6"/>
          <p:cNvSpPr/>
          <p:nvPr/>
        </p:nvSpPr>
        <p:spPr>
          <a:xfrm>
            <a:off x="5740975" y="2928678"/>
            <a:ext cx="857133" cy="8445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5854" y="3095632"/>
            <a:ext cx="660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0072" y="2537982"/>
            <a:ext cx="1756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Security Risk Score</a:t>
            </a:r>
          </a:p>
        </p:txBody>
      </p:sp>
    </p:spTree>
    <p:extLst>
      <p:ext uri="{BB962C8B-B14F-4D97-AF65-F5344CB8AC3E}">
        <p14:creationId xmlns:p14="http://schemas.microsoft.com/office/powerpoint/2010/main" val="9143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D&amp;B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Thaiuri, SathishBabu</dc:creator>
  <cp:lastModifiedBy>Thaiuri, SathishBabu</cp:lastModifiedBy>
  <cp:revision>23</cp:revision>
  <dcterms:created xsi:type="dcterms:W3CDTF">2016-08-29T00:08:05Z</dcterms:created>
  <dcterms:modified xsi:type="dcterms:W3CDTF">2016-09-08T16:37:38Z</dcterms:modified>
</cp:coreProperties>
</file>