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49" autoAdjust="0"/>
    <p:restoredTop sz="94660"/>
  </p:normalViewPr>
  <p:slideViewPr>
    <p:cSldViewPr snapToGrid="0">
      <p:cViewPr varScale="1">
        <p:scale>
          <a:sx n="92" d="100"/>
          <a:sy n="92" d="100"/>
        </p:scale>
        <p:origin x="14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2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2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8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9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6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4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4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7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1DDB2-9B0A-421C-9CA3-B5A3A99A962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7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20908" y="668571"/>
            <a:ext cx="2917247" cy="1399219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Oval 2"/>
          <p:cNvSpPr/>
          <p:nvPr/>
        </p:nvSpPr>
        <p:spPr>
          <a:xfrm>
            <a:off x="1353419" y="891698"/>
            <a:ext cx="932581" cy="91631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5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5673" y="348091"/>
            <a:ext cx="2153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App.Maint</a:t>
            </a:r>
            <a:r>
              <a:rPr lang="en-US" sz="1600" b="1" dirty="0"/>
              <a:t> </a:t>
            </a:r>
            <a:r>
              <a:rPr lang="en-US" sz="1600" b="1" dirty="0" smtClean="0"/>
              <a:t>Score Card</a:t>
            </a:r>
            <a:endParaRPr lang="en-US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017443" y="4031764"/>
            <a:ext cx="2917247" cy="1399219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Oval 10"/>
          <p:cNvSpPr/>
          <p:nvPr/>
        </p:nvSpPr>
        <p:spPr>
          <a:xfrm>
            <a:off x="1349954" y="4254891"/>
            <a:ext cx="932581" cy="91631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5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42208" y="3711284"/>
            <a:ext cx="2153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App.Maint</a:t>
            </a:r>
            <a:r>
              <a:rPr lang="en-US" sz="1600" b="1" dirty="0"/>
              <a:t> </a:t>
            </a:r>
            <a:r>
              <a:rPr lang="en-US" sz="1600" b="1" dirty="0" smtClean="0"/>
              <a:t>Score Card</a:t>
            </a:r>
            <a:endParaRPr lang="en-US" sz="16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194590" y="665106"/>
            <a:ext cx="2917247" cy="1399219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Oval 13"/>
          <p:cNvSpPr/>
          <p:nvPr/>
        </p:nvSpPr>
        <p:spPr>
          <a:xfrm>
            <a:off x="5527101" y="888233"/>
            <a:ext cx="932581" cy="9163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5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19355" y="344626"/>
            <a:ext cx="2153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App.Maint</a:t>
            </a:r>
            <a:r>
              <a:rPr lang="en-US" sz="1600" b="1" dirty="0"/>
              <a:t> </a:t>
            </a:r>
            <a:r>
              <a:rPr lang="en-US" sz="1600" b="1" dirty="0" smtClean="0"/>
              <a:t>Score Card</a:t>
            </a:r>
            <a:endParaRPr lang="en-US" sz="16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194590" y="4031763"/>
            <a:ext cx="2917247" cy="1399219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" name="Oval 16"/>
          <p:cNvSpPr/>
          <p:nvPr/>
        </p:nvSpPr>
        <p:spPr>
          <a:xfrm>
            <a:off x="5527101" y="4254890"/>
            <a:ext cx="932581" cy="9163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5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19355" y="3711283"/>
            <a:ext cx="2153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App.Maint</a:t>
            </a:r>
            <a:r>
              <a:rPr lang="en-US" sz="1600" b="1" dirty="0"/>
              <a:t> </a:t>
            </a:r>
            <a:r>
              <a:rPr lang="en-US" sz="1600" b="1" dirty="0" smtClean="0"/>
              <a:t>Score Card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1438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017443" y="4031764"/>
            <a:ext cx="2917247" cy="1399219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Oval 10"/>
          <p:cNvSpPr/>
          <p:nvPr/>
        </p:nvSpPr>
        <p:spPr>
          <a:xfrm>
            <a:off x="1349954" y="4254891"/>
            <a:ext cx="932581" cy="91631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5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42208" y="3711284"/>
            <a:ext cx="2153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Infra Risk Score Card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194590" y="665106"/>
            <a:ext cx="2917247" cy="1399219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Oval 13"/>
          <p:cNvSpPr/>
          <p:nvPr/>
        </p:nvSpPr>
        <p:spPr>
          <a:xfrm>
            <a:off x="5527101" y="888233"/>
            <a:ext cx="932581" cy="91631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5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19355" y="344626"/>
            <a:ext cx="2153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Infra Risk Score Card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194590" y="4031763"/>
            <a:ext cx="2917247" cy="1399219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" name="Oval 16"/>
          <p:cNvSpPr/>
          <p:nvPr/>
        </p:nvSpPr>
        <p:spPr>
          <a:xfrm>
            <a:off x="5527101" y="4254890"/>
            <a:ext cx="932581" cy="9163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5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19355" y="3711283"/>
            <a:ext cx="2153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Infra Risk Score Card</a:t>
            </a:r>
          </a:p>
        </p:txBody>
      </p:sp>
    </p:spTree>
    <p:extLst>
      <p:ext uri="{BB962C8B-B14F-4D97-AF65-F5344CB8AC3E}">
        <p14:creationId xmlns:p14="http://schemas.microsoft.com/office/powerpoint/2010/main" val="2922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017443" y="4031764"/>
            <a:ext cx="2917247" cy="1399219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Oval 10"/>
          <p:cNvSpPr/>
          <p:nvPr/>
        </p:nvSpPr>
        <p:spPr>
          <a:xfrm>
            <a:off x="1349954" y="4254891"/>
            <a:ext cx="932581" cy="91631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5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8636" y="3711284"/>
            <a:ext cx="2337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Security </a:t>
            </a:r>
            <a:r>
              <a:rPr lang="en-US" sz="1600" b="1" dirty="0"/>
              <a:t>Risk Score Card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194590" y="665106"/>
            <a:ext cx="2917247" cy="1399219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Oval 13"/>
          <p:cNvSpPr/>
          <p:nvPr/>
        </p:nvSpPr>
        <p:spPr>
          <a:xfrm>
            <a:off x="5527101" y="888233"/>
            <a:ext cx="932581" cy="91631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5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94219" y="344626"/>
            <a:ext cx="2378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Security </a:t>
            </a:r>
            <a:r>
              <a:rPr lang="en-US" sz="1600" b="1" dirty="0"/>
              <a:t>Risk Score Card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194590" y="4031763"/>
            <a:ext cx="2917247" cy="1399219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" name="Oval 16"/>
          <p:cNvSpPr/>
          <p:nvPr/>
        </p:nvSpPr>
        <p:spPr>
          <a:xfrm>
            <a:off x="5527101" y="4254890"/>
            <a:ext cx="932581" cy="9163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5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94219" y="3711283"/>
            <a:ext cx="2378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Security </a:t>
            </a:r>
            <a:r>
              <a:rPr lang="en-US" sz="1600" b="1" dirty="0"/>
              <a:t>Risk Score Card</a:t>
            </a:r>
          </a:p>
        </p:txBody>
      </p:sp>
    </p:spTree>
    <p:extLst>
      <p:ext uri="{BB962C8B-B14F-4D97-AF65-F5344CB8AC3E}">
        <p14:creationId xmlns:p14="http://schemas.microsoft.com/office/powerpoint/2010/main" val="24007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20908" y="668571"/>
            <a:ext cx="2917247" cy="1399219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Oval 2"/>
          <p:cNvSpPr/>
          <p:nvPr/>
        </p:nvSpPr>
        <p:spPr>
          <a:xfrm>
            <a:off x="1353419" y="891698"/>
            <a:ext cx="932581" cy="91631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5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5673" y="348091"/>
            <a:ext cx="2153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People Risk Score Card</a:t>
            </a:r>
            <a:endParaRPr lang="en-US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017443" y="4031764"/>
            <a:ext cx="2917247" cy="1399219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Oval 10"/>
          <p:cNvSpPr/>
          <p:nvPr/>
        </p:nvSpPr>
        <p:spPr>
          <a:xfrm>
            <a:off x="1349954" y="4254891"/>
            <a:ext cx="932581" cy="91631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5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42208" y="3711284"/>
            <a:ext cx="2153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People Risk Score Card</a:t>
            </a:r>
            <a:endParaRPr lang="en-US" sz="16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194590" y="665106"/>
            <a:ext cx="2917247" cy="1399219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Oval 13"/>
          <p:cNvSpPr/>
          <p:nvPr/>
        </p:nvSpPr>
        <p:spPr>
          <a:xfrm>
            <a:off x="5527101" y="888233"/>
            <a:ext cx="932581" cy="9163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5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19355" y="344626"/>
            <a:ext cx="2153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People Risk Score Card</a:t>
            </a:r>
            <a:endParaRPr lang="en-US" sz="16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194590" y="4031763"/>
            <a:ext cx="2917247" cy="1399219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" name="Oval 16"/>
          <p:cNvSpPr/>
          <p:nvPr/>
        </p:nvSpPr>
        <p:spPr>
          <a:xfrm>
            <a:off x="5527101" y="4254890"/>
            <a:ext cx="932581" cy="9163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5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19355" y="3711283"/>
            <a:ext cx="2153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People Risk Score Card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963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66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D&amp;B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Thaiuri, SathishBabu</dc:creator>
  <cp:lastModifiedBy>Thaiuri, SathishBabu</cp:lastModifiedBy>
  <cp:revision>33</cp:revision>
  <dcterms:created xsi:type="dcterms:W3CDTF">2016-08-29T00:08:05Z</dcterms:created>
  <dcterms:modified xsi:type="dcterms:W3CDTF">2016-09-08T17:56:05Z</dcterms:modified>
</cp:coreProperties>
</file>