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89BB-F7D4-4400-9E80-BBAD2876517D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0093-6327-40EF-8CD4-A37BB213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0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89BB-F7D4-4400-9E80-BBAD2876517D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0093-6327-40EF-8CD4-A37BB213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89BB-F7D4-4400-9E80-BBAD2876517D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0093-6327-40EF-8CD4-A37BB213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4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89BB-F7D4-4400-9E80-BBAD2876517D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0093-6327-40EF-8CD4-A37BB213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89BB-F7D4-4400-9E80-BBAD2876517D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0093-6327-40EF-8CD4-A37BB213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9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89BB-F7D4-4400-9E80-BBAD2876517D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0093-6327-40EF-8CD4-A37BB213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3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89BB-F7D4-4400-9E80-BBAD2876517D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0093-6327-40EF-8CD4-A37BB213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7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89BB-F7D4-4400-9E80-BBAD2876517D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0093-6327-40EF-8CD4-A37BB213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89BB-F7D4-4400-9E80-BBAD2876517D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0093-6327-40EF-8CD4-A37BB213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0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89BB-F7D4-4400-9E80-BBAD2876517D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0093-6327-40EF-8CD4-A37BB213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9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89BB-F7D4-4400-9E80-BBAD2876517D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0093-6327-40EF-8CD4-A37BB213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289BB-F7D4-4400-9E80-BBAD2876517D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30093-6327-40EF-8CD4-A37BB213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4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95749" y="2754217"/>
            <a:ext cx="2115239" cy="48474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Calculate </a:t>
            </a:r>
          </a:p>
        </p:txBody>
      </p:sp>
      <p:pic>
        <p:nvPicPr>
          <p:cNvPr id="1026" name="Picture 2" descr="Image result for repea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364" y="2817812"/>
            <a:ext cx="357551" cy="35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85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D&amp;B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Thaiuri, SathishBabu</dc:creator>
  <cp:lastModifiedBy>Thaiuri, SathishBabu</cp:lastModifiedBy>
  <cp:revision>1</cp:revision>
  <dcterms:created xsi:type="dcterms:W3CDTF">2016-09-02T20:21:01Z</dcterms:created>
  <dcterms:modified xsi:type="dcterms:W3CDTF">2016-09-02T20:24:22Z</dcterms:modified>
</cp:coreProperties>
</file>