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61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6" r:id="rId3"/>
    <p:sldId id="310" r:id="rId4"/>
    <p:sldId id="313" r:id="rId5"/>
    <p:sldId id="315" r:id="rId6"/>
    <p:sldId id="314" r:id="rId7"/>
    <p:sldId id="312" r:id="rId8"/>
    <p:sldId id="311" r:id="rId9"/>
    <p:sldId id="309" r:id="rId10"/>
    <p:sldId id="259" r:id="rId11"/>
  </p:sldIdLst>
  <p:sldSz cx="12192000" cy="6858000"/>
  <p:notesSz cx="7104063" cy="10234613"/>
  <p:embeddedFontLst>
    <p:embeddedFont>
      <p:font typeface="Algerian" panose="04020705040A02060702" pitchFamily="82" charset="0"/>
      <p:regular r:id="rId1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8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  <a:srgbClr val="CCFFCC"/>
    <a:srgbClr val="0000FF"/>
    <a:srgbClr val="7E23A3"/>
    <a:srgbClr val="CC0000"/>
    <a:srgbClr val="008000"/>
    <a:srgbClr val="33CC33"/>
    <a:srgbClr val="FF33CC"/>
    <a:srgbClr val="0066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9" autoAdjust="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1" d="100"/>
          <a:sy n="71" d="100"/>
        </p:scale>
        <p:origin x="268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59" Type="http://schemas.openxmlformats.org/officeDocument/2006/relationships/presProps" Target="presProps.xml"/><Relationship Id="rId2" Type="http://schemas.openxmlformats.org/officeDocument/2006/relationships/slide" Target="slides/slide1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8" Type="http://customschemas.google.com/relationships/presentationmetadata" Target="meta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2738318-014F-42B8-AB3C-553F2760C5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B58B67-0264-4E6E-7189-E7C5CBF98A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04413-4F7F-430F-9830-ED98FD89C660}" type="datetimeFigureOut">
              <a:rPr lang="en-IN" smtClean="0"/>
              <a:pPr/>
              <a:t>26-04-2024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FB25FA-A219-A157-B53D-EF5954D375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4FFF5C-A00D-1713-1FBC-B0F926B3266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DB954-7E43-4F6A-91C9-0CEB5E5BC0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6455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427" cy="51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3993" y="0"/>
            <a:ext cx="3078427" cy="51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107"/>
            <a:ext cx="3078427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3993" y="9721107"/>
            <a:ext cx="3078427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/>
            <a:fld id="{00000000-1234-1234-1234-123412341234}" type="slidenum">
              <a:rPr lang="en-IN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‹#›</a:t>
            </a:fld>
            <a:endParaRPr lang="en-IN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605881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>
              <a:buClr>
                <a:schemeClr val="dk1"/>
              </a:buClr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87737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IN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2</a:t>
            </a:fld>
            <a:endParaRPr lang="en-IN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2735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>
              <a:buClr>
                <a:schemeClr val="dk1"/>
              </a:buClr>
              <a:buSzPts val="1200"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9146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2984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26389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02187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81046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09781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9418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55235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5801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06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76083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365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16373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636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026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05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491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48245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8730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  <p:sldLayoutId id="2147483875" r:id="rId14"/>
    <p:sldLayoutId id="2147483876" r:id="rId15"/>
    <p:sldLayoutId id="2147483877" r:id="rId16"/>
    <p:sldLayoutId id="214748387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65314"/>
            <a:ext cx="12192000" cy="6988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A99C834-DC1A-8F8B-F749-17259BAE2110}"/>
              </a:ext>
            </a:extLst>
          </p:cNvPr>
          <p:cNvSpPr txBox="1"/>
          <p:nvPr/>
        </p:nvSpPr>
        <p:spPr>
          <a:xfrm>
            <a:off x="538842" y="3876758"/>
            <a:ext cx="111143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Enhancing Search Engine Relevance for Video Subtitles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ABEA55-69D9-2794-5FBA-F6BDC8283314}"/>
              </a:ext>
            </a:extLst>
          </p:cNvPr>
          <p:cNvSpPr txBox="1"/>
          <p:nvPr/>
        </p:nvSpPr>
        <p:spPr>
          <a:xfrm>
            <a:off x="126415" y="5481566"/>
            <a:ext cx="363934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Sathish Vanga</a:t>
            </a:r>
          </a:p>
          <a:p>
            <a:r>
              <a:rPr lang="en-GB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Adnan Baig</a:t>
            </a:r>
            <a:endParaRPr lang="en-IN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A6862A-3FEF-5490-D1B9-A08177E9DB78}"/>
              </a:ext>
            </a:extLst>
          </p:cNvPr>
          <p:cNvSpPr txBox="1"/>
          <p:nvPr/>
        </p:nvSpPr>
        <p:spPr>
          <a:xfrm>
            <a:off x="2861186" y="2613392"/>
            <a:ext cx="705994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0" dirty="0">
                <a:latin typeface="Algerian" panose="04020705040A02060702" pitchFamily="82" charset="0"/>
              </a:rPr>
              <a:t>Thank You</a:t>
            </a:r>
            <a:endParaRPr lang="en-IN" sz="10000" dirty="0"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9975CEF-57EA-5F87-255B-EC223BA398FD}"/>
              </a:ext>
            </a:extLst>
          </p:cNvPr>
          <p:cNvSpPr txBox="1"/>
          <p:nvPr/>
        </p:nvSpPr>
        <p:spPr>
          <a:xfrm>
            <a:off x="122465" y="250762"/>
            <a:ext cx="20437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A25DDC-08C7-93F4-BE24-B0E692A6DC27}"/>
              </a:ext>
            </a:extLst>
          </p:cNvPr>
          <p:cNvSpPr txBox="1"/>
          <p:nvPr/>
        </p:nvSpPr>
        <p:spPr>
          <a:xfrm>
            <a:off x="1992086" y="1305342"/>
            <a:ext cx="756557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today's digital era, search engines are vital for accessing relevant content efficiently. 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focuses on enhancing search engine relevance specifically for video subtitles, aiming to improve user experience and content accessibility. 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natural language processing and machine learning techniques, our objective is to develop an advanced search algorithm that delivers accurate and meaningful results for video subtitle queries.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C4D5FCC-4688-3F17-51BD-603A4F941EEE}"/>
              </a:ext>
            </a:extLst>
          </p:cNvPr>
          <p:cNvSpPr/>
          <p:nvPr/>
        </p:nvSpPr>
        <p:spPr>
          <a:xfrm>
            <a:off x="1208312" y="1413612"/>
            <a:ext cx="620487" cy="2186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50189AC-F9EF-C9CF-E8C2-338C5C18C019}"/>
              </a:ext>
            </a:extLst>
          </p:cNvPr>
          <p:cNvSpPr/>
          <p:nvPr/>
        </p:nvSpPr>
        <p:spPr>
          <a:xfrm>
            <a:off x="1208313" y="2333455"/>
            <a:ext cx="620487" cy="2186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B4B5719-4462-4889-54C9-29D208B5017E}"/>
              </a:ext>
            </a:extLst>
          </p:cNvPr>
          <p:cNvSpPr/>
          <p:nvPr/>
        </p:nvSpPr>
        <p:spPr>
          <a:xfrm>
            <a:off x="1208313" y="3548744"/>
            <a:ext cx="620487" cy="2186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How to Pick the Right Search Engine">
            <a:extLst>
              <a:ext uri="{FF2B5EF4-FFF2-40B4-BE49-F238E27FC236}">
                <a16:creationId xmlns:a16="http://schemas.microsoft.com/office/drawing/2014/main" id="{19EE8467-FD58-CD7F-313B-F74DD33E9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943" y="4724398"/>
            <a:ext cx="3929743" cy="1967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61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521C77-8E6A-4B78-5B41-727F3CDFB739}"/>
              </a:ext>
            </a:extLst>
          </p:cNvPr>
          <p:cNvSpPr txBox="1"/>
          <p:nvPr/>
        </p:nvSpPr>
        <p:spPr>
          <a:xfrm>
            <a:off x="2168979" y="1192296"/>
            <a:ext cx="6101442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Clean text data (e.g., remove timestamps) crucial for vectorization.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Vectorization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Vectorize subtitle documents and user queries.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Cosine Similarity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Calculate cosine similarity between document and query vectors.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Retrieval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Return most similar documents based on similarity scores.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382091-96D6-AD01-FD31-F39E19F724A4}"/>
              </a:ext>
            </a:extLst>
          </p:cNvPr>
          <p:cNvSpPr txBox="1"/>
          <p:nvPr/>
        </p:nvSpPr>
        <p:spPr>
          <a:xfrm>
            <a:off x="100693" y="228990"/>
            <a:ext cx="18696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Logic :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C4A3687-E0A6-C3CF-1C7A-22AD1E2901A3}"/>
              </a:ext>
            </a:extLst>
          </p:cNvPr>
          <p:cNvSpPr/>
          <p:nvPr/>
        </p:nvSpPr>
        <p:spPr>
          <a:xfrm>
            <a:off x="1273627" y="1566011"/>
            <a:ext cx="620487" cy="2186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0A3AF31-5794-D76C-3771-23DCFFE4359C}"/>
              </a:ext>
            </a:extLst>
          </p:cNvPr>
          <p:cNvSpPr/>
          <p:nvPr/>
        </p:nvSpPr>
        <p:spPr>
          <a:xfrm>
            <a:off x="1273627" y="2495973"/>
            <a:ext cx="620487" cy="2186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D4C4A05-1DF1-A7E2-FD96-6026765691C8}"/>
              </a:ext>
            </a:extLst>
          </p:cNvPr>
          <p:cNvSpPr/>
          <p:nvPr/>
        </p:nvSpPr>
        <p:spPr>
          <a:xfrm>
            <a:off x="1273626" y="3425935"/>
            <a:ext cx="620487" cy="2186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2AA5762-4E32-B666-5DD7-7CD27237AEF8}"/>
              </a:ext>
            </a:extLst>
          </p:cNvPr>
          <p:cNvSpPr/>
          <p:nvPr/>
        </p:nvSpPr>
        <p:spPr>
          <a:xfrm>
            <a:off x="1273625" y="4335737"/>
            <a:ext cx="620487" cy="2186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0" name="AutoShape 2" descr="Data Preprocessing in Machine Learning - Python Geeks">
            <a:extLst>
              <a:ext uri="{FF2B5EF4-FFF2-40B4-BE49-F238E27FC236}">
                <a16:creationId xmlns:a16="http://schemas.microsoft.com/office/drawing/2014/main" id="{979ECE09-FBE0-06A8-682F-F16243F053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873829" cy="287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2" name="Picture 4" descr="Image result for Data Preprocessing ">
            <a:extLst>
              <a:ext uri="{FF2B5EF4-FFF2-40B4-BE49-F238E27FC236}">
                <a16:creationId xmlns:a16="http://schemas.microsoft.com/office/drawing/2014/main" id="{2950534D-2146-B767-34B5-E1678C63A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426" y="228990"/>
            <a:ext cx="2460173" cy="201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Vectorization Explained, Step by Step">
            <a:extLst>
              <a:ext uri="{FF2B5EF4-FFF2-40B4-BE49-F238E27FC236}">
                <a16:creationId xmlns:a16="http://schemas.microsoft.com/office/drawing/2014/main" id="{EA503CAE-BECA-C7CC-4D61-BDC702A8A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428" y="2605302"/>
            <a:ext cx="2460171" cy="198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sult Retrieval System">
            <a:extLst>
              <a:ext uri="{FF2B5EF4-FFF2-40B4-BE49-F238E27FC236}">
                <a16:creationId xmlns:a16="http://schemas.microsoft.com/office/drawing/2014/main" id="{4324A255-C515-56CB-CBC5-5931919F1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270" y="4677536"/>
            <a:ext cx="2526847" cy="174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osine Similarity: Theory and Python Implementation - YouTube">
            <a:extLst>
              <a:ext uri="{FF2B5EF4-FFF2-40B4-BE49-F238E27FC236}">
                <a16:creationId xmlns:a16="http://schemas.microsoft.com/office/drawing/2014/main" id="{57E4F8A2-AEA3-FA2F-FF78-1E928A91A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427" y="4976198"/>
            <a:ext cx="2460173" cy="174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286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72BC69-2234-1ADD-20D0-198218603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715" y="550057"/>
            <a:ext cx="8438448" cy="55677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8924E0-FB0B-84AC-A460-9CA5E2034829}"/>
              </a:ext>
            </a:extLst>
          </p:cNvPr>
          <p:cNvSpPr txBox="1"/>
          <p:nvPr/>
        </p:nvSpPr>
        <p:spPr>
          <a:xfrm>
            <a:off x="335437" y="793235"/>
            <a:ext cx="2973819" cy="4739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 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data from database tables using Python.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ZIP files with Latin-1 encoding.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Operations: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data: remove timestamps, leading characters, symbols, numbers, and tags.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30% of the data.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cleaned and processed data.</a:t>
            </a:r>
          </a:p>
        </p:txBody>
      </p:sp>
    </p:spTree>
    <p:extLst>
      <p:ext uri="{BB962C8B-B14F-4D97-AF65-F5344CB8AC3E}">
        <p14:creationId xmlns:p14="http://schemas.microsoft.com/office/powerpoint/2010/main" val="1061011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496069-DB2C-5A57-3DE6-9EFB18AB7E1D}"/>
              </a:ext>
            </a:extLst>
          </p:cNvPr>
          <p:cNvSpPr txBox="1"/>
          <p:nvPr/>
        </p:nvSpPr>
        <p:spPr>
          <a:xfrm>
            <a:off x="1047750" y="2068009"/>
            <a:ext cx="945696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Vector Generation 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6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 </a:t>
            </a:r>
            <a:r>
              <a:rPr lang="en-IN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Chunker</a:t>
            </a:r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large documents.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Mitigating information loss with overlapping windows.</a:t>
            </a:r>
          </a:p>
          <a:p>
            <a:pPr lvl="6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 Storage in </a:t>
            </a:r>
            <a:r>
              <a:rPr lang="en-IN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ChromaDB</a:t>
            </a:r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storage and retrieval.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D657B2-3906-062F-0D57-D9FA665A6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85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BOW/TFIDF for searching keywords. 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Sentence transformers based on BERT for semantic search</a:t>
            </a:r>
          </a:p>
        </p:txBody>
      </p:sp>
    </p:spTree>
    <p:extLst>
      <p:ext uri="{BB962C8B-B14F-4D97-AF65-F5344CB8AC3E}">
        <p14:creationId xmlns:p14="http://schemas.microsoft.com/office/powerpoint/2010/main" val="2177531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692074-67A8-6859-6EE9-2CE9B131944A}"/>
              </a:ext>
            </a:extLst>
          </p:cNvPr>
          <p:cNvSpPr txBox="1"/>
          <p:nvPr/>
        </p:nvSpPr>
        <p:spPr>
          <a:xfrm>
            <a:off x="122465" y="310553"/>
            <a:ext cx="34807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Retrieving Documents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1C0CBF-FC95-67E9-5853-3D59D71D493D}"/>
              </a:ext>
            </a:extLst>
          </p:cNvPr>
          <p:cNvSpPr txBox="1"/>
          <p:nvPr/>
        </p:nvSpPr>
        <p:spPr>
          <a:xfrm>
            <a:off x="2332265" y="1382286"/>
            <a:ext cx="7606392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Take the user's search query.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Preprocess the query (if required).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query embedding.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0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cosine distance, calculate the similarity score between embeddings of documents and user search query embedding.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0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cosine similarity scores will help in returning the most relevant candidate documents as per user’s search query.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C9686D4-37D9-5937-3CE4-0A848B138648}"/>
              </a:ext>
            </a:extLst>
          </p:cNvPr>
          <p:cNvSpPr/>
          <p:nvPr/>
        </p:nvSpPr>
        <p:spPr>
          <a:xfrm>
            <a:off x="1552571" y="1488573"/>
            <a:ext cx="620487" cy="2186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AC8E8B2-9111-9004-4A37-BA9A17FB41ED}"/>
              </a:ext>
            </a:extLst>
          </p:cNvPr>
          <p:cNvSpPr/>
          <p:nvPr/>
        </p:nvSpPr>
        <p:spPr>
          <a:xfrm>
            <a:off x="1552572" y="2075713"/>
            <a:ext cx="620487" cy="2186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342358B-0F1F-781D-C5D0-1853D770A7D9}"/>
              </a:ext>
            </a:extLst>
          </p:cNvPr>
          <p:cNvSpPr/>
          <p:nvPr/>
        </p:nvSpPr>
        <p:spPr>
          <a:xfrm>
            <a:off x="1558015" y="2692013"/>
            <a:ext cx="620487" cy="2186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D3982C8-A09D-997B-0301-2866F709A44F}"/>
              </a:ext>
            </a:extLst>
          </p:cNvPr>
          <p:cNvSpPr/>
          <p:nvPr/>
        </p:nvSpPr>
        <p:spPr>
          <a:xfrm>
            <a:off x="1552573" y="3318139"/>
            <a:ext cx="620487" cy="2186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4B979A8-FBF5-B8FF-DBB6-3F6F9857893E}"/>
              </a:ext>
            </a:extLst>
          </p:cNvPr>
          <p:cNvSpPr/>
          <p:nvPr/>
        </p:nvSpPr>
        <p:spPr>
          <a:xfrm>
            <a:off x="1552574" y="4232618"/>
            <a:ext cx="620487" cy="2186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640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4903FE-1EA9-DD6E-38B3-E6A4277DA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681649" cy="679668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6E10632-CE43-702D-AA58-278CB951D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649" y="1973125"/>
            <a:ext cx="5357951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code is for a Flask application that serves as a search engine for movie subtitles.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processes user search queries, loads data from a CSV file into a Pandas Data Frame, and shows results using HTML templates styled with CSS.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117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D06BD31-534A-D9A8-6D70-2C5C9470C2D9}"/>
              </a:ext>
            </a:extLst>
          </p:cNvPr>
          <p:cNvSpPr txBox="1"/>
          <p:nvPr/>
        </p:nvSpPr>
        <p:spPr>
          <a:xfrm>
            <a:off x="89808" y="218105"/>
            <a:ext cx="24356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utput Result :</a:t>
            </a:r>
            <a:endParaRPr lang="en-IN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6979F2-6DD5-E636-F38D-0917A1BD75CD}"/>
              </a:ext>
            </a:extLst>
          </p:cNvPr>
          <p:cNvSpPr txBox="1"/>
          <p:nvPr/>
        </p:nvSpPr>
        <p:spPr>
          <a:xfrm>
            <a:off x="4600786" y="1044801"/>
            <a:ext cx="84473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code creates a web app where users can search for movie subtitles.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results are displayed on a page styled with specific colors and layout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1892B1-FD99-4D26-9119-EA19260AD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8200"/>
            <a:ext cx="12192000" cy="405202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358A039-A6EB-8760-E97E-33D7A781C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9471" y="71897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code generates a web application that allows users to look for movie subtitles. 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outcomes are shown on a page with a particular color scheme and layout. 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2EE8AB-5BEA-C5C5-4D41-36BE2232F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8044"/>
            <a:ext cx="12192000" cy="270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657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E15603-6048-7CA7-FEE6-7E26F2169702}"/>
              </a:ext>
            </a:extLst>
          </p:cNvPr>
          <p:cNvSpPr txBox="1"/>
          <p:nvPr/>
        </p:nvSpPr>
        <p:spPr>
          <a:xfrm>
            <a:off x="141514" y="359917"/>
            <a:ext cx="18832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78D70D-66A6-5399-154F-EF4B2BAA2943}"/>
              </a:ext>
            </a:extLst>
          </p:cNvPr>
          <p:cNvSpPr txBox="1"/>
          <p:nvPr/>
        </p:nvSpPr>
        <p:spPr>
          <a:xfrm>
            <a:off x="1872342" y="1447800"/>
            <a:ext cx="755196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project objectives and methodology.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Improved search relevance for video subtitles.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Directions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Potential enhancements or extensions.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5D5103F-97DE-943B-11E9-804C44DAABD1}"/>
              </a:ext>
            </a:extLst>
          </p:cNvPr>
          <p:cNvSpPr/>
          <p:nvPr/>
        </p:nvSpPr>
        <p:spPr>
          <a:xfrm>
            <a:off x="272139" y="4068297"/>
            <a:ext cx="201388" cy="1444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9107697-C8B2-900E-1F30-2C0371523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207" y="3950498"/>
            <a:ext cx="1057220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goal of this research is to improve video subtitle search engine relevance by utilizing cutting edge methods such as efficient document processing and semantic understanding.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937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5854</TotalTime>
  <Words>460</Words>
  <Application>Microsoft Office PowerPoint</Application>
  <PresentationFormat>Widescreen</PresentationFormat>
  <Paragraphs>59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Algerian</vt:lpstr>
      <vt:lpstr>Times New Roman</vt:lpstr>
      <vt:lpstr>Calibri Light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Sathish Vanga</cp:lastModifiedBy>
  <cp:revision>191</cp:revision>
  <cp:lastPrinted>2023-01-27T03:24:50Z</cp:lastPrinted>
  <dcterms:created xsi:type="dcterms:W3CDTF">2021-02-16T05:19:01Z</dcterms:created>
  <dcterms:modified xsi:type="dcterms:W3CDTF">2024-04-26T04:27:59Z</dcterms:modified>
</cp:coreProperties>
</file>