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265"/>
    <a:srgbClr val="FFF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787" y="6132994"/>
            <a:ext cx="6400800" cy="587014"/>
          </a:xfrm>
        </p:spPr>
        <p:txBody>
          <a:bodyPr>
            <a:normAutofit fontScale="62500" lnSpcReduction="20000"/>
          </a:bodyPr>
          <a:lstStyle/>
          <a:p>
            <a:r>
              <a:rPr lang="en-US" sz="2200" i="1" dirty="0"/>
              <a:t>c</a:t>
            </a:r>
            <a:r>
              <a:rPr lang="en-US" sz="2200" i="1" dirty="0" smtClean="0"/>
              <a:t>reated by</a:t>
            </a:r>
          </a:p>
          <a:p>
            <a:r>
              <a:rPr lang="en-US" dirty="0" err="1" smtClean="0"/>
              <a:t>Sathish</a:t>
            </a:r>
            <a:r>
              <a:rPr lang="en-US" dirty="0" smtClean="0"/>
              <a:t> VJ</a:t>
            </a:r>
            <a:endParaRPr lang="en-US" dirty="0"/>
          </a:p>
        </p:txBody>
      </p:sp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6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github.com</a:t>
            </a:r>
            <a:r>
              <a:rPr lang="en-US" dirty="0" smtClean="0">
                <a:solidFill>
                  <a:srgbClr val="595959"/>
                </a:solidFill>
              </a:rPr>
              <a:t>/</a:t>
            </a:r>
            <a:r>
              <a:rPr lang="en-US" dirty="0" err="1" smtClean="0">
                <a:solidFill>
                  <a:srgbClr val="595959"/>
                </a:solidFill>
              </a:rPr>
              <a:t>sathishvj</a:t>
            </a:r>
            <a:r>
              <a:rPr lang="en-US" dirty="0" smtClean="0">
                <a:solidFill>
                  <a:srgbClr val="595959"/>
                </a:solidFill>
              </a:rPr>
              <a:t>/limitless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595959"/>
                </a:solidFill>
              </a:rPr>
              <a:t>Frrole</a:t>
            </a:r>
            <a:r>
              <a:rPr lang="en-US" dirty="0" smtClean="0">
                <a:solidFill>
                  <a:srgbClr val="595959"/>
                </a:solidFill>
              </a:rPr>
              <a:t> API</a:t>
            </a: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6427712" y="2694802"/>
            <a:ext cx="1788918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flipH="1">
            <a:off x="864868" y="2694802"/>
            <a:ext cx="166749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5400000" flipH="1">
            <a:off x="3681283" y="934513"/>
            <a:ext cx="166749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7159" y="4615236"/>
            <a:ext cx="2526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Limitless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660" y="3507889"/>
            <a:ext cx="26833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Comprehension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2761" y="3430452"/>
            <a:ext cx="11543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Speed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34" y="2189120"/>
            <a:ext cx="14018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Volume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021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</dc:creator>
  <cp:lastModifiedBy>vj</cp:lastModifiedBy>
  <cp:revision>7</cp:revision>
  <dcterms:created xsi:type="dcterms:W3CDTF">2014-07-04T18:18:49Z</dcterms:created>
  <dcterms:modified xsi:type="dcterms:W3CDTF">2014-07-04T18:45:41Z</dcterms:modified>
</cp:coreProperties>
</file>