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265"/>
    <a:srgbClr val="FFF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C3486-EAA8-EA49-AB9A-B10E851F16CE}" type="datetimeFigureOut">
              <a:rPr lang="en-US" smtClean="0"/>
              <a:t>7/5/14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23CE1-803A-A24D-90F8-02AAB6D54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23CE1-803A-A24D-90F8-02AAB6D548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9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2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4120-FFF4-4745-9F76-477E49F74189}" type="datetimeFigureOut">
              <a:rPr lang="en-US" smtClean="0"/>
              <a:t>7/4/14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146D-AF4F-9D4D-8126-8B0A39FEC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imitless-screen-land-1280x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56787" y="5985858"/>
            <a:ext cx="6400800" cy="587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 by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Sathish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VJ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0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39" y="960232"/>
            <a:ext cx="8735492" cy="45997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595959"/>
                </a:solidFill>
              </a:rPr>
              <a:t>https://</a:t>
            </a:r>
            <a:r>
              <a:rPr lang="en-US" dirty="0" err="1" smtClean="0">
                <a:solidFill>
                  <a:srgbClr val="595959"/>
                </a:solidFill>
              </a:rPr>
              <a:t>github.com</a:t>
            </a:r>
            <a:r>
              <a:rPr lang="en-US" dirty="0" smtClean="0">
                <a:solidFill>
                  <a:srgbClr val="595959"/>
                </a:solidFill>
              </a:rPr>
              <a:t>/</a:t>
            </a:r>
            <a:r>
              <a:rPr lang="en-US" dirty="0" err="1" smtClean="0">
                <a:solidFill>
                  <a:srgbClr val="595959"/>
                </a:solidFill>
              </a:rPr>
              <a:t>sathishvj</a:t>
            </a:r>
            <a:r>
              <a:rPr lang="en-US" dirty="0" smtClean="0">
                <a:solidFill>
                  <a:srgbClr val="595959"/>
                </a:solidFill>
              </a:rPr>
              <a:t>/limitless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595959"/>
                </a:solidFill>
              </a:rPr>
              <a:t>Frrole</a:t>
            </a:r>
            <a:r>
              <a:rPr lang="en-US" dirty="0" smtClean="0">
                <a:solidFill>
                  <a:srgbClr val="595959"/>
                </a:solidFill>
              </a:rPr>
              <a:t> API</a:t>
            </a:r>
          </a:p>
          <a:p>
            <a:pPr marL="0" indent="0" algn="ctr"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595959"/>
                </a:solidFill>
              </a:rPr>
              <a:t>AngularJS</a:t>
            </a:r>
            <a:r>
              <a:rPr lang="en-US" dirty="0" smtClean="0">
                <a:solidFill>
                  <a:srgbClr val="595959"/>
                </a:solidFill>
              </a:rPr>
              <a:t>, Ionic, HTML, CSS, JavaScript</a:t>
            </a:r>
            <a:br>
              <a:rPr lang="en-US" dirty="0" smtClean="0">
                <a:solidFill>
                  <a:srgbClr val="595959"/>
                </a:solidFill>
              </a:rPr>
            </a:br>
            <a:endParaRPr lang="en-US" dirty="0" smtClean="0">
              <a:solidFill>
                <a:srgbClr val="595959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595959"/>
                </a:solidFill>
              </a:rPr>
              <a:t/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works natively on Windows Phone, Android, </a:t>
            </a:r>
            <a:r>
              <a:rPr lang="en-US" dirty="0" err="1" smtClean="0">
                <a:solidFill>
                  <a:srgbClr val="595959"/>
                </a:solidFill>
              </a:rPr>
              <a:t>iOS</a:t>
            </a:r>
            <a:r>
              <a:rPr lang="en-US" dirty="0" smtClean="0">
                <a:solidFill>
                  <a:srgbClr val="595959"/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391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be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00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Data has gone from non-availability to </a:t>
            </a:r>
            <a:r>
              <a:rPr lang="en-US" dirty="0" smtClean="0">
                <a:solidFill>
                  <a:srgbClr val="595959"/>
                </a:solidFill>
              </a:rPr>
              <a:t>abundance </a:t>
            </a:r>
            <a:r>
              <a:rPr lang="en-US" dirty="0">
                <a:solidFill>
                  <a:srgbClr val="595959"/>
                </a:solidFill>
              </a:rPr>
              <a:t>… social networks, devices, etc.</a:t>
            </a:r>
          </a:p>
          <a:p>
            <a:r>
              <a:rPr lang="en-US" dirty="0">
                <a:solidFill>
                  <a:srgbClr val="595959"/>
                </a:solidFill>
              </a:rPr>
              <a:t>Abundant unmanageable data has been qualified and filtered … </a:t>
            </a:r>
            <a:r>
              <a:rPr lang="en-US" dirty="0" err="1">
                <a:solidFill>
                  <a:srgbClr val="595959"/>
                </a:solidFill>
              </a:rPr>
              <a:t>Frrole</a:t>
            </a:r>
            <a:r>
              <a:rPr lang="en-US" dirty="0">
                <a:solidFill>
                  <a:srgbClr val="595959"/>
                </a:solidFill>
              </a:rPr>
              <a:t> and similar APIs</a:t>
            </a:r>
          </a:p>
          <a:p>
            <a:r>
              <a:rPr lang="en-US" dirty="0">
                <a:solidFill>
                  <a:srgbClr val="595959"/>
                </a:solidFill>
              </a:rPr>
              <a:t>Next milestone?  </a:t>
            </a:r>
            <a:r>
              <a:rPr lang="en-US" b="1" u="sng" dirty="0">
                <a:solidFill>
                  <a:srgbClr val="595959"/>
                </a:solidFill>
              </a:rPr>
              <a:t>Improve comprehension</a:t>
            </a:r>
            <a:r>
              <a:rPr lang="en-US" dirty="0">
                <a:solidFill>
                  <a:srgbClr val="59595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77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 Reading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0" y="1582831"/>
            <a:ext cx="1922763" cy="1668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61" y="1569567"/>
            <a:ext cx="2290502" cy="1681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6946" r="18885"/>
          <a:stretch/>
        </p:blipFill>
        <p:spPr>
          <a:xfrm>
            <a:off x="6095265" y="1582831"/>
            <a:ext cx="2245271" cy="1749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3446" y="3332325"/>
            <a:ext cx="1505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Too Slow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0040" y="3399544"/>
            <a:ext cx="13773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Too Fast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76025" y="3324648"/>
            <a:ext cx="196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Right Speed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5846" y="3953542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6600"/>
                </a:solidFill>
                <a:latin typeface="Alegreya Sans Light"/>
                <a:cs typeface="Alegreya Sans Light"/>
              </a:rPr>
              <a:t>Unsteady</a:t>
            </a:r>
            <a:endParaRPr lang="en-US" sz="3000" b="1" dirty="0">
              <a:solidFill>
                <a:srgbClr val="FF6600"/>
              </a:solidFill>
              <a:latin typeface="Alegreya Sans Light"/>
              <a:cs typeface="Alegreya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40040" y="3953542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6600"/>
                </a:solidFill>
                <a:latin typeface="Alegreya Sans Light"/>
                <a:cs typeface="Alegreya Sans Light"/>
              </a:rPr>
              <a:t>Unsteady</a:t>
            </a:r>
            <a:endParaRPr lang="en-US" sz="3000" b="1" dirty="0">
              <a:solidFill>
                <a:srgbClr val="FF6600"/>
              </a:solidFill>
              <a:latin typeface="Alegreya Sans Light"/>
              <a:cs typeface="Alegreya Sans Light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02025" y="4708160"/>
            <a:ext cx="8572863" cy="19668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Our brains can actually read much faster and with greater comprehension than we typically tend to do</a:t>
            </a:r>
          </a:p>
        </p:txBody>
      </p:sp>
    </p:spTree>
    <p:extLst>
      <p:ext uri="{BB962C8B-B14F-4D97-AF65-F5344CB8AC3E}">
        <p14:creationId xmlns:p14="http://schemas.microsoft.com/office/powerpoint/2010/main" val="35018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Multi-input Imagery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811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Our ability to read text can be enhanced through alternate inputs also</a:t>
            </a:r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84" y="3995741"/>
            <a:ext cx="5936641" cy="13973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36" y="5738021"/>
            <a:ext cx="801984" cy="769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865" y="3221373"/>
            <a:ext cx="638744" cy="6685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384" y="3136192"/>
            <a:ext cx="678481" cy="695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20" y="3136192"/>
            <a:ext cx="734811" cy="593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3040" y="5745812"/>
            <a:ext cx="684938" cy="762114"/>
          </a:xfrm>
          <a:prstGeom prst="rect">
            <a:avLst/>
          </a:prstGeom>
        </p:spPr>
      </p:pic>
      <p:cxnSp>
        <p:nvCxnSpPr>
          <p:cNvPr id="21" name="Curved Connector 20"/>
          <p:cNvCxnSpPr/>
          <p:nvPr/>
        </p:nvCxnSpPr>
        <p:spPr>
          <a:xfrm>
            <a:off x="4933075" y="3569836"/>
            <a:ext cx="890586" cy="75888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H="1">
            <a:off x="6462585" y="3751797"/>
            <a:ext cx="704675" cy="44916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V="1">
            <a:off x="4669802" y="4863010"/>
            <a:ext cx="875037" cy="68923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V="1">
            <a:off x="2656300" y="4955937"/>
            <a:ext cx="735647" cy="64277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2586573" y="3624041"/>
            <a:ext cx="968029" cy="7046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5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>
          <a:xfrm>
            <a:off x="6427712" y="3538898"/>
            <a:ext cx="1788918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flipH="1">
            <a:off x="864868" y="3569874"/>
            <a:ext cx="1667495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5400000" flipH="1">
            <a:off x="3899992" y="982861"/>
            <a:ext cx="1230075" cy="8130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9660" y="4382961"/>
            <a:ext cx="26833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Comprehension</a:t>
            </a:r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o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f Information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8185" y="4305524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Speed of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Reading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034" y="2189120"/>
            <a:ext cx="1401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Volume</a:t>
            </a:r>
            <a:b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</a:b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 Sans Light"/>
                <a:cs typeface="Alegreya Sans Light"/>
              </a:rPr>
              <a:t>of Data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legreya Sans Light"/>
              <a:cs typeface="Alegreya Sans Light"/>
            </a:endParaRPr>
          </a:p>
        </p:txBody>
      </p:sp>
      <p:pic>
        <p:nvPicPr>
          <p:cNvPr id="11" name="Picture 10" descr="limitless-screen-land-1280x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16" y="3433016"/>
            <a:ext cx="2462665" cy="13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mitless-screen-land-1280x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242475"/>
            <a:ext cx="8229600" cy="144806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595959"/>
                </a:solidFill>
              </a:rPr>
              <a:t>Bradley Cooper gets super human capabilities by taking a pill … he reads faster, comprehends better, retains information more, etc.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7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708160"/>
            <a:ext cx="8229600" cy="19668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95959"/>
                </a:solidFill>
              </a:rPr>
              <a:t>Demo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2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708160"/>
            <a:ext cx="8229600" cy="19668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95959"/>
                </a:solidFill>
              </a:rPr>
              <a:t>Thank </a:t>
            </a:r>
            <a:r>
              <a:rPr lang="en-US" dirty="0" smtClean="0">
                <a:solidFill>
                  <a:srgbClr val="595959"/>
                </a:solidFill>
              </a:rPr>
              <a:t>You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142</Words>
  <Application>Microsoft Macintosh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What could be better</vt:lpstr>
      <vt:lpstr>Speed Reading</vt:lpstr>
      <vt:lpstr>Multi-input Imagery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vj</dc:creator>
  <cp:lastModifiedBy>vj</cp:lastModifiedBy>
  <cp:revision>35</cp:revision>
  <dcterms:created xsi:type="dcterms:W3CDTF">2014-07-04T18:18:49Z</dcterms:created>
  <dcterms:modified xsi:type="dcterms:W3CDTF">2014-07-05T00:13:28Z</dcterms:modified>
</cp:coreProperties>
</file>