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4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2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49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86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132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638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522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19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04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2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6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57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0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0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E854-5FF1-4973-B03A-88BCC2CA150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728689-657B-49D2-B120-64DE66CDC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6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9E41-6F54-CD7F-BA81-8E3BD2E22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235200"/>
            <a:ext cx="900146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IN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9B276-A5A9-1225-31DC-2B9D2C224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690" y="3199302"/>
            <a:ext cx="9001462" cy="1655762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50000"/>
              </a:lnSpc>
            </a:pPr>
            <a:endParaRPr lang="en-IN" sz="1800" kern="1400" spc="-5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19200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Phase 2 project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95493-06EF-A027-4ACF-B3EAE688A9E8}"/>
              </a:ext>
            </a:extLst>
          </p:cNvPr>
          <p:cNvSpPr txBox="1"/>
          <p:nvPr/>
        </p:nvSpPr>
        <p:spPr>
          <a:xfrm>
            <a:off x="3047223" y="1760306"/>
            <a:ext cx="6097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latin typeface="Engravers MT" panose="02090707080505020304" pitchFamily="18" charset="0"/>
              </a:rPr>
              <a:t>Artificial intelligent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04721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8667-AB21-6DFC-1F8E-54875932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1013"/>
            <a:ext cx="8596668" cy="1320800"/>
          </a:xfrm>
        </p:spPr>
        <p:txBody>
          <a:bodyPr/>
          <a:lstStyle/>
          <a:p>
            <a:pPr algn="l"/>
            <a:r>
              <a:rPr lang="en-IN" sz="2000" b="1" kern="100" dirty="0">
                <a:solidFill>
                  <a:schemeClr val="tx1"/>
                </a:solidFill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3.Understand User Talk:</a:t>
            </a:r>
            <a:br>
              <a:rPr lang="en-IN" sz="3600" kern="100" dirty="0">
                <a:solidFill>
                  <a:schemeClr val="tx1"/>
                </a:solidFill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  <a:latin typeface="Engravers MT" panose="0209070708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C4FF4-7DF9-C402-8DD1-A3389DA7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102"/>
            <a:ext cx="10353762" cy="419421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72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Help the chatbot understand how people talk and what they mean.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80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Give Helpful Answers:</a:t>
            </a:r>
            <a:endParaRPr lang="en-IN" sz="8000" kern="100" dirty="0">
              <a:effectLst/>
              <a:latin typeface="Engravers MT" panose="0209070708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51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IN" sz="7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 for the chatbot to always give useful answers when people need help.</a:t>
            </a:r>
            <a:endParaRPr lang="en-IN" sz="7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86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Fit into Websites or Apps:</a:t>
            </a:r>
            <a:endParaRPr lang="en-IN" sz="8600" kern="100" dirty="0">
              <a:effectLst/>
              <a:latin typeface="Engravers MT" panose="0209070708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51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IN" sz="7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the chatbot fits well with websites and apps so users can easily chat with it there</a:t>
            </a:r>
            <a:r>
              <a:rPr lang="en-IN" sz="7400" b="1" kern="1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74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en-IN" sz="51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22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E489-9E9A-AB5F-4412-AB676CCD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Things :</a:t>
            </a:r>
            <a:br>
              <a:rPr lang="en-IN" sz="3600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Engravers MT" panose="0209070708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DFD8-B358-DA2D-17D2-E247C9A9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9600" b="1" kern="100" dirty="0">
                <a:solidFill>
                  <a:srgbClr val="00B050"/>
                </a:solidFill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Keep It Easy:</a:t>
            </a:r>
            <a:endParaRPr lang="en-IN" sz="9600" kern="100" dirty="0">
              <a:solidFill>
                <a:srgbClr val="00B050"/>
              </a:solidFill>
              <a:effectLst/>
              <a:latin typeface="Engravers MT" panose="0209070708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9600" b="1" kern="1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96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anyone can use the chatbot without any trouble.</a:t>
            </a:r>
            <a:endParaRPr lang="en-IN" sz="96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9600" b="1" kern="100" dirty="0">
                <a:solidFill>
                  <a:srgbClr val="00B050"/>
                </a:solidFill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Users Happy:</a:t>
            </a:r>
            <a:endParaRPr lang="en-IN" sz="9600" kern="100" dirty="0">
              <a:solidFill>
                <a:srgbClr val="00B050"/>
              </a:solidFill>
              <a:effectLst/>
              <a:latin typeface="Engravers MT" panose="0209070708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96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The main goal is to make users feel good and happy when they talk to the chatbot.</a:t>
            </a:r>
            <a:endParaRPr lang="en-IN" sz="96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u="none" strike="noStrike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72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5565-2EFD-5D39-EE87-DE4D407D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4" y="562260"/>
            <a:ext cx="10353761" cy="1326321"/>
          </a:xfrm>
        </p:spPr>
        <p:txBody>
          <a:bodyPr/>
          <a:lstStyle/>
          <a:p>
            <a:pPr algn="l"/>
            <a:r>
              <a:rPr lang="en-IN" sz="2800" b="1" kern="100" dirty="0">
                <a:solidFill>
                  <a:srgbClr val="00B050"/>
                </a:solidFill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Try New Ideas: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54DF-BBE3-28BE-B07C-4DB4CD9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4" y="1750831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Test out new and smart ideas to make the chatbot even more helpful.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chemeClr val="tx1">
                    <a:lumMod val="95000"/>
                  </a:schemeClr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chemeClr val="tx1">
                    <a:lumMod val="95000"/>
                  </a:schemeClr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Building a chatbot this way will make users feel like they're talking to a friendly helper that understands them well!</a:t>
            </a:r>
            <a:endParaRPr lang="en-IN" sz="2800" kern="100" dirty="0">
              <a:solidFill>
                <a:schemeClr val="tx1">
                  <a:lumMod val="95000"/>
                </a:schemeClr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71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26AF-C7A3-73E1-6380-AFAA3019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4" y="590939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1.What the Chatbot Does: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997A-8F1B-ACBB-426D-786E143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400" b="1" kern="100" dirty="0">
                <a:solidFill>
                  <a:srgbClr val="00B050"/>
                </a:solidFill>
                <a:effectLst/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400" b="1" kern="100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Teach the chatbot to help users by answering questions and guiding them when they're stuck.</a:t>
            </a:r>
            <a:endParaRPr lang="en-IN" sz="2400" kern="100" dirty="0">
              <a:solidFill>
                <a:srgbClr val="00B05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Figure out what questions the chatbot can answer and how smart it is.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Make the chatbot able to understand if users are happy or not.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Learn from what users say to make the chatbot better.</a:t>
            </a:r>
            <a:endParaRPr lang="en-IN" sz="2400" dirty="0">
              <a:solidFill>
                <a:srgbClr val="00B0F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6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0564-B90D-15E0-1A81-8AAE8B42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6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How It Looks and Feels:</a:t>
            </a:r>
            <a:br>
              <a:rPr lang="en-IN" sz="3600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Engravers MT" panose="0209070708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20FC-460D-C888-FEB1-440B7E5A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3200" b="1" kern="100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Put the chatbot where users can easily talk to it, like on a website or in an app.</a:t>
            </a:r>
            <a:endParaRPr lang="en-IN" sz="3200" kern="100" dirty="0">
              <a:solidFill>
                <a:srgbClr val="00B05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32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the chatbot easy to use on websites or apps.</a:t>
            </a:r>
            <a:endParaRPr lang="en-IN" sz="32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Let users talk to the chatbot by typing or speaking.</a:t>
            </a:r>
            <a:endParaRPr lang="en-IN" sz="32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Help users before they ask by giving them useful info.</a:t>
            </a:r>
            <a:endParaRPr lang="en-IN" sz="32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01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4F41-B417-D84C-5B53-37ACF9CD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How the Chatbot Understands and Talks:</a:t>
            </a:r>
            <a:br>
              <a:rPr lang="en-IN" sz="3200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>
              <a:latin typeface="Engravers MT" panose="0209070708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A306-88B0-9AFB-2135-C690CC23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0D0D0D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IN" sz="2800" b="1" kern="100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the chatbot understand and talk like a person, so users can chat with it in a natural way.</a:t>
            </a:r>
            <a:endParaRPr lang="en-IN" sz="2800" kern="100" dirty="0">
              <a:solidFill>
                <a:srgbClr val="00B05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Use fancy tools (like GPT-3) to help the chatbot understand and talk like a person.</a:t>
            </a:r>
            <a:endParaRPr lang="en-IN" sz="28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Make the chatbot know what users mean even if they don't say things perfectly.</a:t>
            </a:r>
            <a:endParaRPr lang="en-IN" sz="2800" dirty="0">
              <a:solidFill>
                <a:srgbClr val="00B0F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FE16-0974-E847-6130-B9BEC04B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What the Chatbot Says: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B2D5-EB2C-30B7-E8B4-EDE578F0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4E124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IN" sz="2400" b="1" kern="100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 for the chatbot to give really helpful answers when users need assistance.</a:t>
            </a:r>
            <a:endParaRPr lang="en-IN" sz="2400" kern="100" dirty="0">
              <a:solidFill>
                <a:srgbClr val="00B05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Make sure the chatbot gives good and helpful answers.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Change what the chatbot says based on who the user is.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Teach the chatbot to learn and get better over time.</a:t>
            </a:r>
            <a:endParaRPr lang="en-IN" sz="2400" dirty="0">
              <a:solidFill>
                <a:srgbClr val="00B0F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3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1DBB-04BF-BD70-F750-CA2BA94D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How It Fits In: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41AF-B9BB-52D2-6FC1-EC9DE930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IN" sz="2400" b="1" kern="100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out how the chatbot will work with websites or apps so users can easily chat with it there.</a:t>
            </a:r>
            <a:endParaRPr lang="en-IN" sz="2400" kern="100" dirty="0">
              <a:solidFill>
                <a:srgbClr val="00B05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D0D0D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 the chatbot into websites and apps so it fits well.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Let users use the chatbot on phones, computers, and other places.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Make sure it works well on different devices.</a:t>
            </a:r>
            <a:endParaRPr lang="en-IN" sz="2400" dirty="0">
              <a:solidFill>
                <a:srgbClr val="00B0F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0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DAC1-79E6-F83C-6EFD-DF95B18E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0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</a:t>
            </a:r>
            <a:r>
              <a:rPr lang="en-IN" sz="4000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 It Better: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2911-ED22-AB5E-CB3A-A30CFB25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2400" b="1" kern="100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Keep checking how well the chatbot is doing, ask users for their thoughts, and improve it over time.</a:t>
            </a:r>
            <a:endParaRPr lang="en-IN" sz="2400" kern="100" dirty="0">
              <a:solidFill>
                <a:srgbClr val="00B05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Test the chatbot a lot with real people to find problems.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Try different versions to see which one works best.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Keep updating the chatbot with new info and make it smarter.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63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9CAF-41A6-17C2-E1C8-C0A6C7E0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0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Trying Cool Ideas: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1634-4CBD-83CB-2FB2-1AF0514E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400" b="1" kern="100" dirty="0">
                <a:solidFill>
                  <a:srgbClr val="00B05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Experiment with smart ideas, like using advanced technology to make the chatbot's answers even better. </a:t>
            </a:r>
            <a:endParaRPr lang="en-IN" sz="2400" kern="100" dirty="0">
              <a:solidFill>
                <a:srgbClr val="00B05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Use computers to guess what users will do next.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Make the chatbot learn by itself to get better without help.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Personalize the chatbot for each user and try new things like looking at pictures or understanding </a:t>
            </a:r>
            <a:r>
              <a:rPr lang="en-IN" sz="1900" b="1" kern="1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data.</a:t>
            </a:r>
            <a:endParaRPr lang="en-IN" sz="19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39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1666-5E3A-651A-F658-6B0A2D73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0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 to Do That: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6225-1EE1-75DB-9205-F2E19074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Teach the Chatbo</a:t>
            </a:r>
            <a:r>
              <a:rPr lang="en-IN" sz="2000" b="1" kern="100" dirty="0"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20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the chatbot smart by teaching it useful things.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Easy Chat Design:</a:t>
            </a:r>
            <a:endParaRPr lang="en-IN" sz="2000" kern="100" dirty="0">
              <a:effectLst/>
              <a:latin typeface="Engravers MT" panose="0209070708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400" b="1" kern="1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Make it simple for users to talk to the chatbot, especially on websites.</a:t>
            </a:r>
            <a:endParaRPr lang="en-IN" sz="2400" kern="100" dirty="0">
              <a:solidFill>
                <a:srgbClr val="00B0F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N" sz="2800" kern="100" dirty="0">
              <a:solidFill>
                <a:srgbClr val="00B0F0"/>
              </a:solidFill>
              <a:effectLst/>
              <a:latin typeface="Engravers MT" panose="0209070708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46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675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Bell MT</vt:lpstr>
      <vt:lpstr>Calibri</vt:lpstr>
      <vt:lpstr>Calibri Light</vt:lpstr>
      <vt:lpstr>Calisto MT</vt:lpstr>
      <vt:lpstr>Engravers MT</vt:lpstr>
      <vt:lpstr>Times New Roman</vt:lpstr>
      <vt:lpstr>Trebuchet MS</vt:lpstr>
      <vt:lpstr>Wingdings 3</vt:lpstr>
      <vt:lpstr>Facet</vt:lpstr>
      <vt:lpstr>    </vt:lpstr>
      <vt:lpstr>1.What the Chatbot Does: </vt:lpstr>
      <vt:lpstr>2. How It Looks and Feels: </vt:lpstr>
      <vt:lpstr>3. How the Chatbot Understands and Talks: </vt:lpstr>
      <vt:lpstr>4. What the Chatbot Says: </vt:lpstr>
      <vt:lpstr>5. How It Fits In: </vt:lpstr>
      <vt:lpstr>6. Making It Better: </vt:lpstr>
      <vt:lpstr>7. Trying Cool Ideas: </vt:lpstr>
      <vt:lpstr>Steps to Do That: </vt:lpstr>
      <vt:lpstr>3.Understand User Talk: </vt:lpstr>
      <vt:lpstr>Important Things : </vt:lpstr>
      <vt:lpstr>Try New Ideas: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  </dc:title>
  <dc:creator>madhu mitha</dc:creator>
  <cp:lastModifiedBy>madhu mitha</cp:lastModifiedBy>
  <cp:revision>4</cp:revision>
  <dcterms:created xsi:type="dcterms:W3CDTF">2023-10-09T16:09:07Z</dcterms:created>
  <dcterms:modified xsi:type="dcterms:W3CDTF">2023-10-10T08:24:00Z</dcterms:modified>
</cp:coreProperties>
</file>