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12" r:id="rId3"/>
    <p:sldId id="299" r:id="rId4"/>
    <p:sldId id="298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62" name="Rectangle 61"/>
          <p:cNvSpPr/>
          <p:nvPr/>
        </p:nvSpPr>
        <p:spPr bwMode="hidden">
          <a:xfrm>
            <a:off x="1" y="1905001"/>
            <a:ext cx="12192000" cy="214825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905002"/>
            <a:ext cx="9753600" cy="2147926"/>
          </a:xfrm>
        </p:spPr>
        <p:txBody>
          <a:bodyPr anchor="ctr">
            <a:normAutofit/>
          </a:bodyPr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1" y="4140200"/>
            <a:ext cx="97536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96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 descr="&#10;"/>
          <p:cNvSpPr/>
          <p:nvPr/>
        </p:nvSpPr>
        <p:spPr>
          <a:xfrm>
            <a:off x="0" y="-1115"/>
            <a:ext cx="7620000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1" y="482601"/>
            <a:ext cx="6604001" cy="5842001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4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Dr.K.Sathiyamurthy Dept. of CSE, PEC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979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2658" y="482600"/>
            <a:ext cx="184446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482600"/>
            <a:ext cx="9042400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Dr.K.Sathiyamurthy Dept. of CSE, PEC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18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Dr.K.Sathiyamurthy Dept. of CSE, PEC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93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5"/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1524001"/>
            <a:ext cx="9753600" cy="1992597"/>
          </a:xfrm>
        </p:spPr>
        <p:txBody>
          <a:bodyPr anchor="b" anchorCtr="0"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3632200"/>
            <a:ext cx="9753600" cy="1016000"/>
          </a:xfrm>
        </p:spPr>
        <p:txBody>
          <a:bodyPr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Dr.K.Sathiyamurthy Dept. of CSE, PEC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790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Dr.K.Sathiyamurthy Dept. of CSE, PEC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74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2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Dr.K.Sathiyamurthy Dept. of CSE, PEC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81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Dr.K.Sathiyamurthy Dept. of CSE, PEC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814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0" y="-1115"/>
            <a:ext cx="7620000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8000" y="482601"/>
            <a:ext cx="660400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568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5"/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1" y="1905000"/>
            <a:ext cx="5181600" cy="1727200"/>
          </a:xfrm>
        </p:spPr>
        <p:txBody>
          <a:bodyPr anchor="b" anchorCtr="0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-1115"/>
            <a:ext cx="6095181" cy="6859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sz="1800"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2" y="482601"/>
            <a:ext cx="5079182" cy="5862706"/>
          </a:xfrm>
          <a:noFill/>
          <a:ln w="9525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1" y="3733800"/>
            <a:ext cx="5181600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61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1" y="482600"/>
            <a:ext cx="10363200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803401"/>
            <a:ext cx="10363200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6375400"/>
            <a:ext cx="741680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Dr.K.Sathiyamurthy Dept. of CSE, PEC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37600" y="6375400"/>
            <a:ext cx="142240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44480" y="6375400"/>
            <a:ext cx="833120" cy="19507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FD5434-F838-4DD4-A17B-1CB1A1850DF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8493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8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218987" rtl="0" eaLnBrk="1" latinLnBrk="0" hangingPunct="1">
        <a:lnSpc>
          <a:spcPct val="90000"/>
        </a:lnSpc>
        <a:spcBef>
          <a:spcPts val="1600"/>
        </a:spcBef>
        <a:buClr>
          <a:schemeClr val="tx2"/>
        </a:buClr>
        <a:buSzPct val="9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90000"/>
        <a:buFont typeface="Cambria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studio/instal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 </a:t>
            </a:r>
            <a:r>
              <a:rPr lang="en-US"/>
              <a:t>Architecture and Studio </a:t>
            </a:r>
            <a:r>
              <a:rPr lang="en-US" dirty="0"/>
              <a:t>installation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18216-4798-3E1A-A615-4D38D7E868F8}"/>
              </a:ext>
            </a:extLst>
          </p:cNvPr>
          <p:cNvSpPr txBox="1"/>
          <p:nvPr/>
        </p:nvSpPr>
        <p:spPr>
          <a:xfrm>
            <a:off x="6910388" y="5524500"/>
            <a:ext cx="5057775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Dr.K.Sathiyamurthy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Department of CSE, PTU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9501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A13E-186B-447D-AD08-F6DA49D5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42EC-9E32-4C21-AF6E-96EAC52E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https://developer.android.com/studio</a:t>
            </a:r>
            <a:endParaRPr lang="en-US" dirty="0"/>
          </a:p>
          <a:p>
            <a:r>
              <a:rPr lang="en-US" dirty="0"/>
              <a:t>Check the latest system requirements</a:t>
            </a:r>
          </a:p>
          <a:p>
            <a:r>
              <a:rPr lang="en-US" dirty="0"/>
              <a:t>Check the latest features</a:t>
            </a:r>
          </a:p>
          <a:p>
            <a:r>
              <a:rPr lang="en-US" dirty="0"/>
              <a:t>Download Android Studio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23102-2366-40EE-9270-AEC8797D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122E2-E13F-41E8-9983-DFF0E63C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10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7799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4F3E-8CAD-4269-8F08-B83F5F09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EE87-02DF-4D0C-99E0-5C9479BA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2DFB7-2F64-468D-B25E-DE442D57A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1830800"/>
            <a:ext cx="5614987" cy="42895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9C405-0975-4510-AB75-2D410C65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5B094-198B-46F7-812F-E91DFCE5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11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0824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4F3E-8CAD-4269-8F08-B83F5F09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EE87-02DF-4D0C-99E0-5C9479BA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2F5D5-3312-49BA-A47C-03ABA6E0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842963"/>
            <a:ext cx="6629400" cy="5172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35B-C316-4EAF-BFD1-BD6C0C96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81B11-402B-45BC-972B-FA7FE394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12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6783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054F-2C39-42CE-82D9-ADBA56FA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C005A1-5B63-4C1A-811F-4C293FE19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7749" y="1803400"/>
            <a:ext cx="5816505" cy="44704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C05E9-BC5B-4D3C-8A12-3C7DC461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84DBE-4BC6-4669-BF69-EE6A63C4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13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57262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19DE-8019-400B-AB4D-388461B1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A616-D10E-424E-9870-A0D79357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BA2E9A-B775-4463-A506-C944964E6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24001"/>
            <a:ext cx="6648450" cy="51911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D6C35-D606-498F-AD76-0AA83BA7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6933-E63F-4FCE-95C6-607B8A4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14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0022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FFBD-179B-4F6B-A282-B26D8F9F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81938-2B58-4EB4-9B30-F5A4A63BD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2857500"/>
            <a:ext cx="5448300" cy="23622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BD14B-F6D1-4577-BB0B-E6BDBFAD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DF268-D1E7-4831-9460-F425D8C2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15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1999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13A5-4D17-4A30-B820-D5B5C32D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A0E09-1E3D-4D4A-916A-89D07DE3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DEBAC-13D4-46EA-BBFB-38A06C75C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51" y="685800"/>
            <a:ext cx="8480815" cy="57564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DABA9-590B-4650-97BC-A5E5FE59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EB0CC-25ED-431A-9837-47BBB660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16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5705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0386-A96E-4BC0-892C-FA59957F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C683-F4DD-4473-AEA1-EC56D6D9D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DCB67-E7AA-4329-9EB9-E5605E5F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80963"/>
            <a:ext cx="10458450" cy="6696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1EAD5-9FD7-442D-BC97-7430F644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F215-B982-4877-98B7-0AAB03C4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17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005922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0202-0C50-4992-9B97-0D22D787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C1762-B8D8-478A-A242-45113B0C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9C343-04E1-423E-92DC-12F7942AE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6451"/>
            <a:ext cx="8407196" cy="54673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EFAC1-7021-4B25-9FC6-0EA9AEA9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2B7DA-97B0-466B-8793-AF42E149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18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562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ABE9-ED2E-4A32-8924-50402268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9570-DBB0-49AC-B437-2FDCDFF1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64B6C-575C-4E05-BD09-B6B4AA65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761006"/>
            <a:ext cx="8417761" cy="561439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28C42-AB8F-4915-B363-31543D5E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44625-9F5F-4825-8E08-B9BE2071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19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7237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2024-6C05-4D85-BAEC-29F0B01A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751" y="482600"/>
            <a:ext cx="10360501" cy="1219200"/>
          </a:xfrm>
        </p:spPr>
        <p:txBody>
          <a:bodyPr anchor="b">
            <a:normAutofit/>
          </a:bodyPr>
          <a:lstStyle/>
          <a:p>
            <a:r>
              <a:rPr lang="en-US" dirty="0"/>
              <a:t>Android architecture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066952-2E02-40EF-ABCF-F1073FF1B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94" y="1803401"/>
            <a:ext cx="7298612" cy="4470400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9A8C3-AFB4-4BDE-BC07-E3B1FF85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26722-30B5-47C3-B5CC-2E9436762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2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82898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133B-6B45-435D-96AD-71BD2C3F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3503-A2C9-4151-A11D-FB30EF7F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BB112-1535-42AF-8266-87EC94E4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750" y="528386"/>
            <a:ext cx="8660202" cy="584701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F0509-BA44-41EA-BFAD-9438FAC2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1407A-4379-4D45-82C7-4188B34C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20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5054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AB1C-65E7-40AD-A749-E0E3EFBB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E2928-CF35-491C-8C66-FF60F03FC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92AE6-5F43-449B-9FEB-9C31EF7EC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4" y="152400"/>
            <a:ext cx="8905875" cy="65532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F5425-0857-4B4B-A716-83B2C516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9797E-47C9-4D84-847D-A419684E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21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6460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A13E-186B-447D-AD08-F6DA49D5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A42EC-9E32-4C21-AF6E-96EAC52E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Unpack .zip file</a:t>
            </a:r>
          </a:p>
          <a:p>
            <a:r>
              <a:rPr lang="en-US" dirty="0"/>
              <a:t>Execute studio.sh inside android-studio/bin/ directory</a:t>
            </a:r>
          </a:p>
          <a:p>
            <a:r>
              <a:rPr lang="en-US" dirty="0"/>
              <a:t>64-bit machines will require some 32-bit libraries</a:t>
            </a:r>
          </a:p>
          <a:p>
            <a:r>
              <a:rPr lang="en-US" dirty="0">
                <a:hlinkClick r:id="rId2"/>
              </a:rPr>
              <a:t>https://developer.android.com/studio/install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CAD52-4A1C-46ED-A9D0-19EC0BB9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0D5FA-B733-4A50-804C-6D3FCD89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22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8780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E667-4E94-4E95-8732-A66BB598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8202E-78F4-437E-9F38-1F1AEEB2E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981200"/>
            <a:ext cx="4899777" cy="41148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B7DEB6-B9B2-4710-8987-9ECDD98C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B2FD5-F051-4179-A7C1-01755208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23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38281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droid Architecture">
            <a:extLst>
              <a:ext uri="{FF2B5EF4-FFF2-40B4-BE49-F238E27FC236}">
                <a16:creationId xmlns:a16="http://schemas.microsoft.com/office/drawing/2014/main" id="{48C0BF03-29BD-4F1E-807F-3AA1C7B05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7740" y="60326"/>
            <a:ext cx="9636523" cy="67214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606AAA-C604-43D3-AFF9-D78F50F1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Dr.K.Sathiyamurthy Dept. of CSE, PEC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8DDB1-991F-4CB5-99D7-17F69F2F0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lvik Virtual Machine Flow">
            <a:extLst>
              <a:ext uri="{FF2B5EF4-FFF2-40B4-BE49-F238E27FC236}">
                <a16:creationId xmlns:a16="http://schemas.microsoft.com/office/drawing/2014/main" id="{660F1BCC-A481-4519-88C9-A9B412F73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718" y="68264"/>
            <a:ext cx="11740567" cy="67214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53ACB5-6322-455F-BCD3-E09EA5B9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Dr.K.Sathiyamurthy Dept. of CSE, PEC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7BAA6-1295-40FD-956D-377A06F9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D5434-F838-4DD4-A17B-1CB1A1850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og">
            <a:extLst>
              <a:ext uri="{FF2B5EF4-FFF2-40B4-BE49-F238E27FC236}">
                <a16:creationId xmlns:a16="http://schemas.microsoft.com/office/drawing/2014/main" id="{7017EB32-67D4-42E7-BC00-13504BDC7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239" y="292775"/>
            <a:ext cx="11947525" cy="627245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5DA342-9639-4C89-A43E-0431A386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099698-45E3-4A1E-99BD-1265C893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5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81410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studio ide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IntelliJ IDEA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Wide variety of android specific features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65A1FA-7068-43BF-AE55-F4A1FCB9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60B4BD-83B7-4DE5-8018-0FC798E8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6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405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4627-2033-42A1-8064-68263A80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types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0DA52-22FC-45C4-A60E-4028B3898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62201"/>
            <a:ext cx="7237412" cy="296659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5730A-09B0-4A2F-9C43-A8B61191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2A559-1AFB-4C58-B81E-6DEDCF85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7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6338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4627-2033-42A1-8064-68263A80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C814C-F06C-4B0C-AE84-83316C39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09800"/>
            <a:ext cx="8456612" cy="343131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53F06-CCBE-4197-B43D-AC8E6AE4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6A718-8AC0-4609-8A6F-918A703B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8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2075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AAD3-8EA6-487D-A331-23883C54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9A003-1E46-45DA-96D8-F324682BE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580" y="2333716"/>
            <a:ext cx="8276820" cy="394008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B9333-D133-49DF-A3AE-6D97B67C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987"/>
            <a:r>
              <a:rPr lang="en-US">
                <a:solidFill>
                  <a:prstClr val="white"/>
                </a:solidFill>
                <a:latin typeface="Cambria"/>
              </a:rPr>
              <a:t>Dr.K.Sathiyamurthy Dept. of CSE, PEC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945F8-6850-482C-91F7-A5BC83A9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8987"/>
            <a:fld id="{E5FD5434-F838-4DD4-A17B-1CB1A1850DF4}" type="slidenum">
              <a:rPr lang="en-US">
                <a:solidFill>
                  <a:prstClr val="white"/>
                </a:solidFill>
                <a:latin typeface="Cambria"/>
              </a:rPr>
              <a:pPr defTabSz="1218987"/>
              <a:t>9</a:t>
            </a:fld>
            <a:endParaRPr lang="en-US">
              <a:solidFill>
                <a:prstClr val="white"/>
              </a:solidFill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7295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360</Words>
  <Application>Microsoft Office PowerPoint</Application>
  <PresentationFormat>Widescreen</PresentationFormat>
  <Paragraphs>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Cambria</vt:lpstr>
      <vt:lpstr>Red Radial 16x9</vt:lpstr>
      <vt:lpstr>Android</vt:lpstr>
      <vt:lpstr>Android architecture</vt:lpstr>
      <vt:lpstr>PowerPoint Presentation</vt:lpstr>
      <vt:lpstr>PowerPoint Presentation</vt:lpstr>
      <vt:lpstr>PowerPoint Presentation</vt:lpstr>
      <vt:lpstr>Android studio ide</vt:lpstr>
      <vt:lpstr>Release types</vt:lpstr>
      <vt:lpstr>Release channels</vt:lpstr>
      <vt:lpstr>System requirements</vt:lpstr>
      <vt:lpstr>downloading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 on linux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</dc:title>
  <dc:creator>sathiyamurthy k</dc:creator>
  <cp:lastModifiedBy>sathiyamurthy k</cp:lastModifiedBy>
  <cp:revision>1</cp:revision>
  <dcterms:created xsi:type="dcterms:W3CDTF">2023-10-15T13:05:31Z</dcterms:created>
  <dcterms:modified xsi:type="dcterms:W3CDTF">2023-10-15T13:09:21Z</dcterms:modified>
</cp:coreProperties>
</file>