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56" r:id="rId2"/>
    <p:sldId id="357" r:id="rId3"/>
    <p:sldId id="358" r:id="rId4"/>
    <p:sldId id="360" r:id="rId5"/>
    <p:sldId id="359" r:id="rId6"/>
    <p:sldId id="361" r:id="rId7"/>
    <p:sldId id="369" r:id="rId8"/>
    <p:sldId id="370" r:id="rId9"/>
    <p:sldId id="362" r:id="rId10"/>
    <p:sldId id="363" r:id="rId11"/>
    <p:sldId id="364" r:id="rId12"/>
    <p:sldId id="365" r:id="rId13"/>
    <p:sldId id="367" r:id="rId14"/>
    <p:sldId id="366" r:id="rId15"/>
    <p:sldId id="3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59" d="100"/>
          <a:sy n="59" d="100"/>
        </p:scale>
        <p:origin x="89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88C190-FE43-33CC-E2EB-FB1500EC21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961BB30-9B56-8173-966C-648C09ED65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0AE14A-BD18-4FCD-B42F-E7F8D190C41A}" type="datetimeFigureOut">
              <a:rPr lang="en-IN" smtClean="0"/>
              <a:t>25-11-2023</a:t>
            </a:fld>
            <a:endParaRPr lang="en-IN"/>
          </a:p>
        </p:txBody>
      </p:sp>
      <p:sp>
        <p:nvSpPr>
          <p:cNvPr id="4" name="Footer Placeholder 3">
            <a:extLst>
              <a:ext uri="{FF2B5EF4-FFF2-40B4-BE49-F238E27FC236}">
                <a16:creationId xmlns:a16="http://schemas.microsoft.com/office/drawing/2014/main" id="{E0BA4C83-2DAC-2A64-C217-34745E7D41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Dr.K.Sathiyamurthy DCSE PTU</a:t>
            </a:r>
          </a:p>
        </p:txBody>
      </p:sp>
      <p:sp>
        <p:nvSpPr>
          <p:cNvPr id="5" name="Slide Number Placeholder 4">
            <a:extLst>
              <a:ext uri="{FF2B5EF4-FFF2-40B4-BE49-F238E27FC236}">
                <a16:creationId xmlns:a16="http://schemas.microsoft.com/office/drawing/2014/main" id="{EA0E314B-C067-034C-917C-7A26E91E1E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294C3A-CFD3-4046-A0EA-ECFC6597F7F7}" type="slidenum">
              <a:rPr lang="en-IN" smtClean="0"/>
              <a:t>‹#›</a:t>
            </a:fld>
            <a:endParaRPr lang="en-IN"/>
          </a:p>
        </p:txBody>
      </p:sp>
    </p:spTree>
    <p:extLst>
      <p:ext uri="{BB962C8B-B14F-4D97-AF65-F5344CB8AC3E}">
        <p14:creationId xmlns:p14="http://schemas.microsoft.com/office/powerpoint/2010/main" val="12265835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A8313-E479-4DD9-A672-6F0039E9B562}" type="datetimeFigureOut">
              <a:rPr lang="en-IN" smtClean="0"/>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Dr.K.Sathiyamurthy DCSE PTU</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73CEF-F6BA-49E9-A35E-1A8F4C74EF7F}" type="slidenum">
              <a:rPr lang="en-IN" smtClean="0"/>
              <a:t>‹#›</a:t>
            </a:fld>
            <a:endParaRPr lang="en-IN"/>
          </a:p>
        </p:txBody>
      </p:sp>
    </p:spTree>
    <p:extLst>
      <p:ext uri="{BB962C8B-B14F-4D97-AF65-F5344CB8AC3E}">
        <p14:creationId xmlns:p14="http://schemas.microsoft.com/office/powerpoint/2010/main" val="28618501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a:extLst>
              <a:ext uri="{FF2B5EF4-FFF2-40B4-BE49-F238E27FC236}">
                <a16:creationId xmlns:a16="http://schemas.microsoft.com/office/drawing/2014/main" id="{4771FBB3-1305-6483-A54A-87A36111CB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a:extLst>
              <a:ext uri="{FF2B5EF4-FFF2-40B4-BE49-F238E27FC236}">
                <a16:creationId xmlns:a16="http://schemas.microsoft.com/office/drawing/2014/main" id="{6ADB9C3E-2EA8-D8F6-8AF7-333A4EF564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2516" name="Slide Number Placeholder 3">
            <a:extLst>
              <a:ext uri="{FF2B5EF4-FFF2-40B4-BE49-F238E27FC236}">
                <a16:creationId xmlns:a16="http://schemas.microsoft.com/office/drawing/2014/main" id="{1F8C24C8-15C6-7D74-0670-61C92756A5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marL="0" marR="0" lvl="0" indent="0" algn="r" defTabSz="1217613" rtl="0" eaLnBrk="1" fontAlgn="base" latinLnBrk="0" hangingPunct="1">
              <a:lnSpc>
                <a:spcPct val="100000"/>
              </a:lnSpc>
              <a:spcBef>
                <a:spcPct val="0"/>
              </a:spcBef>
              <a:spcAft>
                <a:spcPct val="0"/>
              </a:spcAft>
              <a:buClrTx/>
              <a:buSzTx/>
              <a:buFontTx/>
              <a:buNone/>
              <a:tabLst/>
              <a:defRPr/>
            </a:pPr>
            <a:fld id="{F0C56C2C-6020-4678-90B9-260FF345A9BA}" type="slidenum">
              <a:rPr kumimoji="0" lang="en-US" altLang="en-US" sz="1200" b="0" i="0" u="none" strike="noStrike" kern="1200" cap="none" spc="0" normalizeH="0" baseline="0" noProof="0" smtClean="0">
                <a:ln>
                  <a:noFill/>
                </a:ln>
                <a:solidFill>
                  <a:prstClr val="black"/>
                </a:solidFill>
                <a:effectLst/>
                <a:uLnTx/>
                <a:uFillTx/>
                <a:latin typeface="Cambria" panose="02040503050406030204" pitchFamily="18" charset="0"/>
                <a:ea typeface="+mn-ea"/>
                <a:cs typeface="Arial" panose="020B0604020202020204" pitchFamily="34" charset="0"/>
              </a:rPr>
              <a:pPr marL="0" marR="0" lvl="0" indent="0" algn="r" defTabSz="1217613"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mbria" panose="02040503050406030204" pitchFamily="18"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4F8C4B89-0145-80F0-309F-314ED14EE8E3}"/>
              </a:ext>
            </a:extLst>
          </p:cNvPr>
          <p:cNvSpPr>
            <a:spLocks noGrp="1"/>
          </p:cNvSpPr>
          <p:nvPr>
            <p:ph type="ftr" sz="quarter" idx="4"/>
          </p:nvPr>
        </p:nvSpPr>
        <p:spPr/>
        <p:txBody>
          <a:bodyPr/>
          <a:lstStyle/>
          <a:p>
            <a:r>
              <a:rPr lang="en-IN"/>
              <a:t>Dr.K.Sathiyamurthy DCSE PTU</a:t>
            </a:r>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Isosceles Triangle 5">
            <a:extLst>
              <a:ext uri="{FF2B5EF4-FFF2-40B4-BE49-F238E27FC236}">
                <a16:creationId xmlns:a16="http://schemas.microsoft.com/office/drawing/2014/main" id="{31475194-04C4-BC2E-5086-447B4BC11A15}"/>
              </a:ext>
            </a:extLst>
          </p:cNvPr>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fontAlgn="auto">
              <a:spcBef>
                <a:spcPts val="0"/>
              </a:spcBef>
              <a:spcAft>
                <a:spcPts val="0"/>
              </a:spcAft>
              <a:defRPr/>
            </a:pPr>
            <a:endParaRPr sz="1800"/>
          </a:p>
        </p:txBody>
      </p:sp>
      <p:sp>
        <p:nvSpPr>
          <p:cNvPr id="5" name="Rectangle 4">
            <a:extLst>
              <a:ext uri="{FF2B5EF4-FFF2-40B4-BE49-F238E27FC236}">
                <a16:creationId xmlns:a16="http://schemas.microsoft.com/office/drawing/2014/main" id="{D93C6E96-46E9-3968-1595-6EA01B494BFD}"/>
              </a:ext>
            </a:extLst>
          </p:cNvPr>
          <p:cNvSpPr/>
          <p:nvPr/>
        </p:nvSpPr>
        <p:spPr bwMode="hidden">
          <a:xfrm>
            <a:off x="1" y="1905000"/>
            <a:ext cx="12192000" cy="2147888"/>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fontAlgn="auto">
              <a:lnSpc>
                <a:spcPct val="90000"/>
              </a:lnSpc>
              <a:spcBef>
                <a:spcPts val="0"/>
              </a:spcBef>
              <a:spcAft>
                <a:spcPts val="0"/>
              </a:spcAft>
              <a:defRPr/>
            </a:pPr>
            <a:endParaRPr sz="3200">
              <a:solidFill>
                <a:schemeClr val="tx2"/>
              </a:solidFill>
            </a:endParaRPr>
          </a:p>
        </p:txBody>
      </p:sp>
      <p:sp>
        <p:nvSpPr>
          <p:cNvPr id="2" name="Title 1"/>
          <p:cNvSpPr>
            <a:spLocks noGrp="1"/>
          </p:cNvSpPr>
          <p:nvPr>
            <p:ph type="ctrTitle"/>
          </p:nvPr>
        </p:nvSpPr>
        <p:spPr>
          <a:xfrm>
            <a:off x="1219201" y="1905002"/>
            <a:ext cx="9753600" cy="2147926"/>
          </a:xfrm>
        </p:spPr>
        <p:txBody>
          <a:bodyPr anchor="ct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9201" y="4140200"/>
            <a:ext cx="975360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66743749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5" name="Rectangle 4" descr="&#10;">
            <a:extLst>
              <a:ext uri="{FF2B5EF4-FFF2-40B4-BE49-F238E27FC236}">
                <a16:creationId xmlns:a16="http://schemas.microsoft.com/office/drawing/2014/main" id="{363BD486-D7B6-19C9-517C-404E076C3B83}"/>
              </a:ext>
            </a:extLst>
          </p:cNvPr>
          <p:cNvSpPr/>
          <p:nvPr/>
        </p:nvSpPr>
        <p:spPr>
          <a:xfrm>
            <a:off x="1" y="-1588"/>
            <a:ext cx="7620397"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fontAlgn="auto">
              <a:spcBef>
                <a:spcPts val="0"/>
              </a:spcBef>
              <a:spcAft>
                <a:spcPts val="0"/>
              </a:spcAft>
              <a:defRPr/>
            </a:pPr>
            <a:endParaRPr sz="1800"/>
          </a:p>
        </p:txBody>
      </p:sp>
      <p:sp>
        <p:nvSpPr>
          <p:cNvPr id="2" name="Title 1"/>
          <p:cNvSpPr>
            <a:spLocks noGrp="1"/>
          </p:cNvSpPr>
          <p:nvPr>
            <p:ph type="title"/>
          </p:nvPr>
        </p:nvSpPr>
        <p:spPr>
          <a:xfrm>
            <a:off x="7823200" y="482600"/>
            <a:ext cx="3962400" cy="1422400"/>
          </a:xfrm>
        </p:spPr>
        <p:txBody>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8001" y="482601"/>
            <a:ext cx="6604001" cy="5842001"/>
          </a:xfrm>
          <a:noFill/>
          <a:ln w="9525">
            <a:noFill/>
            <a:miter lim="800000"/>
          </a:ln>
          <a:effectLst/>
        </p:spPr>
        <p:txBody>
          <a:bodyPr rtlCol="0">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lvl="0"/>
            <a:r>
              <a:rPr lang="en-US" noProof="0"/>
              <a:t>Click icon to add picture</a:t>
            </a:r>
            <a:endParaRPr noProof="0" dirty="0"/>
          </a:p>
        </p:txBody>
      </p:sp>
      <p:sp>
        <p:nvSpPr>
          <p:cNvPr id="4" name="Text Placeholder 3"/>
          <p:cNvSpPr>
            <a:spLocks noGrp="1"/>
          </p:cNvSpPr>
          <p:nvPr>
            <p:ph type="body" sz="half" idx="2"/>
          </p:nvPr>
        </p:nvSpPr>
        <p:spPr>
          <a:xfrm>
            <a:off x="7823200" y="2108200"/>
            <a:ext cx="3962400"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391392849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DFD1F2EA-FEBD-833A-E3DB-C9E23EE44F7D}"/>
              </a:ext>
            </a:extLst>
          </p:cNvPr>
          <p:cNvSpPr>
            <a:spLocks noGrp="1"/>
          </p:cNvSpPr>
          <p:nvPr>
            <p:ph type="ftr" sz="quarter" idx="10"/>
          </p:nvPr>
        </p:nvSpPr>
        <p:spPr/>
        <p:txBody>
          <a:bodyPr/>
          <a:lstStyle>
            <a:lvl1pPr>
              <a:defRPr/>
            </a:lvl1pPr>
          </a:lstStyle>
          <a:p>
            <a:pPr>
              <a:defRPr/>
            </a:pPr>
            <a:r>
              <a:rPr lang="en-US"/>
              <a:t>Dr.K.Sathiyamurthy DCSE PTU</a:t>
            </a:r>
            <a:endParaRPr/>
          </a:p>
        </p:txBody>
      </p:sp>
      <p:sp>
        <p:nvSpPr>
          <p:cNvPr id="5" name="Date Placeholder 3">
            <a:extLst>
              <a:ext uri="{FF2B5EF4-FFF2-40B4-BE49-F238E27FC236}">
                <a16:creationId xmlns:a16="http://schemas.microsoft.com/office/drawing/2014/main" id="{11BA261A-9361-C4D8-4BC5-61A0C76CA9E3}"/>
              </a:ext>
            </a:extLst>
          </p:cNvPr>
          <p:cNvSpPr>
            <a:spLocks noGrp="1"/>
          </p:cNvSpPr>
          <p:nvPr>
            <p:ph type="dt" sz="half" idx="11"/>
          </p:nvPr>
        </p:nvSpPr>
        <p:spPr/>
        <p:txBody>
          <a:bodyPr/>
          <a:lstStyle>
            <a:lvl1pPr>
              <a:defRPr/>
            </a:lvl1pPr>
          </a:lstStyle>
          <a:p>
            <a:pPr>
              <a:defRPr/>
            </a:pPr>
            <a:fld id="{C378FDB5-264B-4FC9-A334-45A6B149D270}" type="datetime1">
              <a:rPr lang="en-US" smtClean="0"/>
              <a:t>11/25/2023</a:t>
            </a:fld>
            <a:endParaRPr/>
          </a:p>
        </p:txBody>
      </p:sp>
      <p:sp>
        <p:nvSpPr>
          <p:cNvPr id="6" name="Slide Number Placeholder 5">
            <a:extLst>
              <a:ext uri="{FF2B5EF4-FFF2-40B4-BE49-F238E27FC236}">
                <a16:creationId xmlns:a16="http://schemas.microsoft.com/office/drawing/2014/main" id="{4E8748EF-9211-85F8-4F25-CA5292CFF31B}"/>
              </a:ext>
            </a:extLst>
          </p:cNvPr>
          <p:cNvSpPr>
            <a:spLocks noGrp="1"/>
          </p:cNvSpPr>
          <p:nvPr>
            <p:ph type="sldNum" sz="quarter" idx="12"/>
          </p:nvPr>
        </p:nvSpPr>
        <p:spPr/>
        <p:txBody>
          <a:bodyPr/>
          <a:lstStyle>
            <a:lvl1pPr>
              <a:defRPr/>
            </a:lvl1pPr>
          </a:lstStyle>
          <a:p>
            <a:fld id="{82BB8AD4-6521-4444-BA95-2C4BA632F0BD}" type="slidenum">
              <a:rPr lang="en-US" altLang="en-US"/>
              <a:pPr/>
              <a:t>‹#›</a:t>
            </a:fld>
            <a:endParaRPr lang="en-US" altLang="en-US"/>
          </a:p>
        </p:txBody>
      </p:sp>
    </p:spTree>
    <p:extLst>
      <p:ext uri="{BB962C8B-B14F-4D97-AF65-F5344CB8AC3E}">
        <p14:creationId xmlns:p14="http://schemas.microsoft.com/office/powerpoint/2010/main" val="304874198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2658" y="482600"/>
            <a:ext cx="184446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401" y="482600"/>
            <a:ext cx="9042400"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98945A8F-27B7-F073-1099-D9AA50801F49}"/>
              </a:ext>
            </a:extLst>
          </p:cNvPr>
          <p:cNvSpPr>
            <a:spLocks noGrp="1"/>
          </p:cNvSpPr>
          <p:nvPr>
            <p:ph type="ftr" sz="quarter" idx="10"/>
          </p:nvPr>
        </p:nvSpPr>
        <p:spPr/>
        <p:txBody>
          <a:bodyPr/>
          <a:lstStyle>
            <a:lvl1pPr>
              <a:defRPr/>
            </a:lvl1pPr>
          </a:lstStyle>
          <a:p>
            <a:pPr>
              <a:defRPr/>
            </a:pPr>
            <a:r>
              <a:rPr lang="en-US"/>
              <a:t>Dr.K.Sathiyamurthy DCSE PTU</a:t>
            </a:r>
            <a:endParaRPr/>
          </a:p>
        </p:txBody>
      </p:sp>
      <p:sp>
        <p:nvSpPr>
          <p:cNvPr id="5" name="Date Placeholder 3">
            <a:extLst>
              <a:ext uri="{FF2B5EF4-FFF2-40B4-BE49-F238E27FC236}">
                <a16:creationId xmlns:a16="http://schemas.microsoft.com/office/drawing/2014/main" id="{460CFD2A-EBA0-D27B-80E4-9D245C0506EA}"/>
              </a:ext>
            </a:extLst>
          </p:cNvPr>
          <p:cNvSpPr>
            <a:spLocks noGrp="1"/>
          </p:cNvSpPr>
          <p:nvPr>
            <p:ph type="dt" sz="half" idx="11"/>
          </p:nvPr>
        </p:nvSpPr>
        <p:spPr/>
        <p:txBody>
          <a:bodyPr/>
          <a:lstStyle>
            <a:lvl1pPr>
              <a:defRPr/>
            </a:lvl1pPr>
          </a:lstStyle>
          <a:p>
            <a:pPr>
              <a:defRPr/>
            </a:pPr>
            <a:fld id="{19A1D3B9-26A4-46CA-9387-DF36B543363A}" type="datetime1">
              <a:rPr lang="en-US" smtClean="0"/>
              <a:t>11/25/2023</a:t>
            </a:fld>
            <a:endParaRPr/>
          </a:p>
        </p:txBody>
      </p:sp>
      <p:sp>
        <p:nvSpPr>
          <p:cNvPr id="6" name="Slide Number Placeholder 5">
            <a:extLst>
              <a:ext uri="{FF2B5EF4-FFF2-40B4-BE49-F238E27FC236}">
                <a16:creationId xmlns:a16="http://schemas.microsoft.com/office/drawing/2014/main" id="{0549B9B7-827D-9CD6-84BA-5026820AB157}"/>
              </a:ext>
            </a:extLst>
          </p:cNvPr>
          <p:cNvSpPr>
            <a:spLocks noGrp="1"/>
          </p:cNvSpPr>
          <p:nvPr>
            <p:ph type="sldNum" sz="quarter" idx="12"/>
          </p:nvPr>
        </p:nvSpPr>
        <p:spPr/>
        <p:txBody>
          <a:bodyPr/>
          <a:lstStyle>
            <a:lvl1pPr>
              <a:defRPr/>
            </a:lvl1pPr>
          </a:lstStyle>
          <a:p>
            <a:fld id="{8C1BC382-FEA7-4514-BD7F-5560B9CAC429}" type="slidenum">
              <a:rPr lang="en-US" altLang="en-US"/>
              <a:pPr/>
              <a:t>‹#›</a:t>
            </a:fld>
            <a:endParaRPr lang="en-US" altLang="en-US"/>
          </a:p>
        </p:txBody>
      </p:sp>
    </p:spTree>
    <p:extLst>
      <p:ext uri="{BB962C8B-B14F-4D97-AF65-F5344CB8AC3E}">
        <p14:creationId xmlns:p14="http://schemas.microsoft.com/office/powerpoint/2010/main" val="251661485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310CAC72-4A3C-C797-3E5C-63C74BB8059F}"/>
              </a:ext>
            </a:extLst>
          </p:cNvPr>
          <p:cNvSpPr>
            <a:spLocks noGrp="1"/>
          </p:cNvSpPr>
          <p:nvPr>
            <p:ph type="ftr" sz="quarter" idx="10"/>
          </p:nvPr>
        </p:nvSpPr>
        <p:spPr/>
        <p:txBody>
          <a:bodyPr/>
          <a:lstStyle>
            <a:lvl1pPr>
              <a:defRPr/>
            </a:lvl1pPr>
          </a:lstStyle>
          <a:p>
            <a:pPr>
              <a:defRPr/>
            </a:pPr>
            <a:r>
              <a:rPr lang="en-US"/>
              <a:t>Dr.K.Sathiyamurthy DCSE PTU</a:t>
            </a:r>
            <a:endParaRPr/>
          </a:p>
        </p:txBody>
      </p:sp>
      <p:sp>
        <p:nvSpPr>
          <p:cNvPr id="5" name="Date Placeholder 3">
            <a:extLst>
              <a:ext uri="{FF2B5EF4-FFF2-40B4-BE49-F238E27FC236}">
                <a16:creationId xmlns:a16="http://schemas.microsoft.com/office/drawing/2014/main" id="{0F8D1894-8E73-B702-75C4-B1203B15637A}"/>
              </a:ext>
            </a:extLst>
          </p:cNvPr>
          <p:cNvSpPr>
            <a:spLocks noGrp="1"/>
          </p:cNvSpPr>
          <p:nvPr>
            <p:ph type="dt" sz="half" idx="11"/>
          </p:nvPr>
        </p:nvSpPr>
        <p:spPr/>
        <p:txBody>
          <a:bodyPr/>
          <a:lstStyle>
            <a:lvl1pPr>
              <a:defRPr/>
            </a:lvl1pPr>
          </a:lstStyle>
          <a:p>
            <a:pPr>
              <a:defRPr/>
            </a:pPr>
            <a:fld id="{80F3B8C2-34AF-4404-80CE-42968BB5501F}" type="datetime1">
              <a:rPr lang="en-US" smtClean="0"/>
              <a:t>11/25/2023</a:t>
            </a:fld>
            <a:endParaRPr/>
          </a:p>
        </p:txBody>
      </p:sp>
      <p:sp>
        <p:nvSpPr>
          <p:cNvPr id="6" name="Slide Number Placeholder 5">
            <a:extLst>
              <a:ext uri="{FF2B5EF4-FFF2-40B4-BE49-F238E27FC236}">
                <a16:creationId xmlns:a16="http://schemas.microsoft.com/office/drawing/2014/main" id="{EE79E0E9-89EC-220B-9CA8-83426A0B5440}"/>
              </a:ext>
            </a:extLst>
          </p:cNvPr>
          <p:cNvSpPr>
            <a:spLocks noGrp="1"/>
          </p:cNvSpPr>
          <p:nvPr>
            <p:ph type="sldNum" sz="quarter" idx="12"/>
          </p:nvPr>
        </p:nvSpPr>
        <p:spPr/>
        <p:txBody>
          <a:bodyPr/>
          <a:lstStyle>
            <a:lvl1pPr>
              <a:defRPr/>
            </a:lvl1pPr>
          </a:lstStyle>
          <a:p>
            <a:fld id="{660B86DF-D3A5-4673-AE49-FB11D26C8800}" type="slidenum">
              <a:rPr lang="en-US" altLang="en-US"/>
              <a:pPr/>
              <a:t>‹#›</a:t>
            </a:fld>
            <a:endParaRPr lang="en-US" altLang="en-US"/>
          </a:p>
        </p:txBody>
      </p:sp>
    </p:spTree>
    <p:extLst>
      <p:ext uri="{BB962C8B-B14F-4D97-AF65-F5344CB8AC3E}">
        <p14:creationId xmlns:p14="http://schemas.microsoft.com/office/powerpoint/2010/main" val="370000180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Isosceles Triangle 5">
            <a:extLst>
              <a:ext uri="{FF2B5EF4-FFF2-40B4-BE49-F238E27FC236}">
                <a16:creationId xmlns:a16="http://schemas.microsoft.com/office/drawing/2014/main" id="{C532C26C-19A5-0A55-60AB-83BC6948287B}"/>
              </a:ext>
            </a:extLst>
          </p:cNvPr>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fontAlgn="auto">
              <a:spcBef>
                <a:spcPts val="0"/>
              </a:spcBef>
              <a:spcAft>
                <a:spcPts val="0"/>
              </a:spcAft>
              <a:defRPr/>
            </a:pPr>
            <a:endParaRPr sz="1800"/>
          </a:p>
        </p:txBody>
      </p:sp>
      <p:sp>
        <p:nvSpPr>
          <p:cNvPr id="2" name="Title 1"/>
          <p:cNvSpPr>
            <a:spLocks noGrp="1"/>
          </p:cNvSpPr>
          <p:nvPr>
            <p:ph type="title"/>
          </p:nvPr>
        </p:nvSpPr>
        <p:spPr>
          <a:xfrm>
            <a:off x="1219201" y="1524001"/>
            <a:ext cx="9753600" cy="1992597"/>
          </a:xfrm>
        </p:spPr>
        <p:txBody>
          <a:bodyPr>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9201" y="3632200"/>
            <a:ext cx="9753600" cy="1016000"/>
          </a:xfrm>
        </p:spPr>
        <p:txBody>
          <a:bodyPr>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F2EBE87-E60E-056A-066F-012AC42B0C6F}"/>
              </a:ext>
            </a:extLst>
          </p:cNvPr>
          <p:cNvSpPr>
            <a:spLocks noGrp="1"/>
          </p:cNvSpPr>
          <p:nvPr>
            <p:ph type="ftr" sz="quarter" idx="10"/>
          </p:nvPr>
        </p:nvSpPr>
        <p:spPr/>
        <p:txBody>
          <a:bodyPr/>
          <a:lstStyle>
            <a:lvl1pPr>
              <a:defRPr/>
            </a:lvl1pPr>
          </a:lstStyle>
          <a:p>
            <a:pPr>
              <a:defRPr/>
            </a:pPr>
            <a:r>
              <a:rPr lang="en-US"/>
              <a:t>Dr.K.Sathiyamurthy DCSE PTU</a:t>
            </a:r>
            <a:endParaRPr/>
          </a:p>
        </p:txBody>
      </p:sp>
      <p:sp>
        <p:nvSpPr>
          <p:cNvPr id="6" name="Date Placeholder 3">
            <a:extLst>
              <a:ext uri="{FF2B5EF4-FFF2-40B4-BE49-F238E27FC236}">
                <a16:creationId xmlns:a16="http://schemas.microsoft.com/office/drawing/2014/main" id="{E2A57099-F4BA-C1E8-26BF-ACFAEC39B02A}"/>
              </a:ext>
            </a:extLst>
          </p:cNvPr>
          <p:cNvSpPr>
            <a:spLocks noGrp="1"/>
          </p:cNvSpPr>
          <p:nvPr>
            <p:ph type="dt" sz="half" idx="11"/>
          </p:nvPr>
        </p:nvSpPr>
        <p:spPr/>
        <p:txBody>
          <a:bodyPr/>
          <a:lstStyle>
            <a:lvl1pPr>
              <a:defRPr/>
            </a:lvl1pPr>
          </a:lstStyle>
          <a:p>
            <a:pPr>
              <a:defRPr/>
            </a:pPr>
            <a:fld id="{BC255CC4-1555-4756-8AE2-3838F9AE6E1E}" type="datetime1">
              <a:rPr lang="en-US" smtClean="0"/>
              <a:t>11/25/2023</a:t>
            </a:fld>
            <a:endParaRPr/>
          </a:p>
        </p:txBody>
      </p:sp>
      <p:sp>
        <p:nvSpPr>
          <p:cNvPr id="7" name="Slide Number Placeholder 5">
            <a:extLst>
              <a:ext uri="{FF2B5EF4-FFF2-40B4-BE49-F238E27FC236}">
                <a16:creationId xmlns:a16="http://schemas.microsoft.com/office/drawing/2014/main" id="{8A30E208-A1A1-4188-1C5E-950738E12EF9}"/>
              </a:ext>
            </a:extLst>
          </p:cNvPr>
          <p:cNvSpPr>
            <a:spLocks noGrp="1"/>
          </p:cNvSpPr>
          <p:nvPr>
            <p:ph type="sldNum" sz="quarter" idx="12"/>
          </p:nvPr>
        </p:nvSpPr>
        <p:spPr/>
        <p:txBody>
          <a:bodyPr/>
          <a:lstStyle>
            <a:lvl1pPr>
              <a:defRPr/>
            </a:lvl1pPr>
          </a:lstStyle>
          <a:p>
            <a:fld id="{DA562438-B604-42F4-91F9-A44584523499}" type="slidenum">
              <a:rPr lang="en-US" altLang="en-US"/>
              <a:pPr/>
              <a:t>‹#›</a:t>
            </a:fld>
            <a:endParaRPr lang="en-US" altLang="en-US"/>
          </a:p>
        </p:txBody>
      </p:sp>
    </p:spTree>
    <p:extLst>
      <p:ext uri="{BB962C8B-B14F-4D97-AF65-F5344CB8AC3E}">
        <p14:creationId xmlns:p14="http://schemas.microsoft.com/office/powerpoint/2010/main" val="116934437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1"/>
            <a:ext cx="4978400"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9200" y="1803401"/>
            <a:ext cx="4978400"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a:extLst>
              <a:ext uri="{FF2B5EF4-FFF2-40B4-BE49-F238E27FC236}">
                <a16:creationId xmlns:a16="http://schemas.microsoft.com/office/drawing/2014/main" id="{37ABA6E2-6B8A-D7DD-A39C-7094515062C4}"/>
              </a:ext>
            </a:extLst>
          </p:cNvPr>
          <p:cNvSpPr>
            <a:spLocks noGrp="1"/>
          </p:cNvSpPr>
          <p:nvPr>
            <p:ph type="ftr" sz="quarter" idx="10"/>
          </p:nvPr>
        </p:nvSpPr>
        <p:spPr/>
        <p:txBody>
          <a:bodyPr/>
          <a:lstStyle>
            <a:lvl1pPr>
              <a:defRPr/>
            </a:lvl1pPr>
          </a:lstStyle>
          <a:p>
            <a:pPr>
              <a:defRPr/>
            </a:pPr>
            <a:r>
              <a:rPr lang="en-US"/>
              <a:t>Dr.K.Sathiyamurthy DCSE PTU</a:t>
            </a:r>
            <a:endParaRPr/>
          </a:p>
        </p:txBody>
      </p:sp>
      <p:sp>
        <p:nvSpPr>
          <p:cNvPr id="6" name="Date Placeholder 3">
            <a:extLst>
              <a:ext uri="{FF2B5EF4-FFF2-40B4-BE49-F238E27FC236}">
                <a16:creationId xmlns:a16="http://schemas.microsoft.com/office/drawing/2014/main" id="{518F9586-1267-B70B-3796-0E98219F4993}"/>
              </a:ext>
            </a:extLst>
          </p:cNvPr>
          <p:cNvSpPr>
            <a:spLocks noGrp="1"/>
          </p:cNvSpPr>
          <p:nvPr>
            <p:ph type="dt" sz="half" idx="11"/>
          </p:nvPr>
        </p:nvSpPr>
        <p:spPr/>
        <p:txBody>
          <a:bodyPr/>
          <a:lstStyle>
            <a:lvl1pPr>
              <a:defRPr/>
            </a:lvl1pPr>
          </a:lstStyle>
          <a:p>
            <a:pPr>
              <a:defRPr/>
            </a:pPr>
            <a:fld id="{6930DA29-FC7F-4742-A7D4-50670D3689F2}" type="datetime1">
              <a:rPr lang="en-US" smtClean="0"/>
              <a:t>11/25/2023</a:t>
            </a:fld>
            <a:endParaRPr/>
          </a:p>
        </p:txBody>
      </p:sp>
      <p:sp>
        <p:nvSpPr>
          <p:cNvPr id="7" name="Slide Number Placeholder 5">
            <a:extLst>
              <a:ext uri="{FF2B5EF4-FFF2-40B4-BE49-F238E27FC236}">
                <a16:creationId xmlns:a16="http://schemas.microsoft.com/office/drawing/2014/main" id="{223B77C5-44FB-64A0-BCE5-250C2CBB62DF}"/>
              </a:ext>
            </a:extLst>
          </p:cNvPr>
          <p:cNvSpPr>
            <a:spLocks noGrp="1"/>
          </p:cNvSpPr>
          <p:nvPr>
            <p:ph type="sldNum" sz="quarter" idx="12"/>
          </p:nvPr>
        </p:nvSpPr>
        <p:spPr/>
        <p:txBody>
          <a:bodyPr/>
          <a:lstStyle>
            <a:lvl1pPr>
              <a:defRPr/>
            </a:lvl1pPr>
          </a:lstStyle>
          <a:p>
            <a:fld id="{4E74878E-F10C-4053-888D-E9220FA1CA86}" type="slidenum">
              <a:rPr lang="en-US" altLang="en-US"/>
              <a:pPr/>
              <a:t>‹#›</a:t>
            </a:fld>
            <a:endParaRPr lang="en-US" altLang="en-US"/>
          </a:p>
        </p:txBody>
      </p:sp>
    </p:spTree>
    <p:extLst>
      <p:ext uri="{BB962C8B-B14F-4D97-AF65-F5344CB8AC3E}">
        <p14:creationId xmlns:p14="http://schemas.microsoft.com/office/powerpoint/2010/main" val="388590093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400" y="1803400"/>
            <a:ext cx="4978400"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400" y="2717800"/>
            <a:ext cx="4978400"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9200" y="1803400"/>
            <a:ext cx="4978400"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9200" y="2717800"/>
            <a:ext cx="4978400"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4">
            <a:extLst>
              <a:ext uri="{FF2B5EF4-FFF2-40B4-BE49-F238E27FC236}">
                <a16:creationId xmlns:a16="http://schemas.microsoft.com/office/drawing/2014/main" id="{EA0099DF-99F1-B19B-5B63-9F470219F479}"/>
              </a:ext>
            </a:extLst>
          </p:cNvPr>
          <p:cNvSpPr>
            <a:spLocks noGrp="1"/>
          </p:cNvSpPr>
          <p:nvPr>
            <p:ph type="ftr" sz="quarter" idx="10"/>
          </p:nvPr>
        </p:nvSpPr>
        <p:spPr/>
        <p:txBody>
          <a:bodyPr/>
          <a:lstStyle>
            <a:lvl1pPr>
              <a:defRPr/>
            </a:lvl1pPr>
          </a:lstStyle>
          <a:p>
            <a:pPr>
              <a:defRPr/>
            </a:pPr>
            <a:r>
              <a:rPr lang="en-US"/>
              <a:t>Dr.K.Sathiyamurthy DCSE PTU</a:t>
            </a:r>
            <a:endParaRPr/>
          </a:p>
        </p:txBody>
      </p:sp>
      <p:sp>
        <p:nvSpPr>
          <p:cNvPr id="8" name="Date Placeholder 3">
            <a:extLst>
              <a:ext uri="{FF2B5EF4-FFF2-40B4-BE49-F238E27FC236}">
                <a16:creationId xmlns:a16="http://schemas.microsoft.com/office/drawing/2014/main" id="{5D66B626-EF05-E188-7F4E-BC868CC6014E}"/>
              </a:ext>
            </a:extLst>
          </p:cNvPr>
          <p:cNvSpPr>
            <a:spLocks noGrp="1"/>
          </p:cNvSpPr>
          <p:nvPr>
            <p:ph type="dt" sz="half" idx="11"/>
          </p:nvPr>
        </p:nvSpPr>
        <p:spPr/>
        <p:txBody>
          <a:bodyPr/>
          <a:lstStyle>
            <a:lvl1pPr>
              <a:defRPr/>
            </a:lvl1pPr>
          </a:lstStyle>
          <a:p>
            <a:pPr>
              <a:defRPr/>
            </a:pPr>
            <a:fld id="{EDE9A8E6-ECC6-4889-AF2A-C1E9A0258B35}" type="datetime1">
              <a:rPr lang="en-US" smtClean="0"/>
              <a:t>11/25/2023</a:t>
            </a:fld>
            <a:endParaRPr/>
          </a:p>
        </p:txBody>
      </p:sp>
      <p:sp>
        <p:nvSpPr>
          <p:cNvPr id="9" name="Slide Number Placeholder 5">
            <a:extLst>
              <a:ext uri="{FF2B5EF4-FFF2-40B4-BE49-F238E27FC236}">
                <a16:creationId xmlns:a16="http://schemas.microsoft.com/office/drawing/2014/main" id="{9B521394-3FF7-8A92-E707-579DCD774E3A}"/>
              </a:ext>
            </a:extLst>
          </p:cNvPr>
          <p:cNvSpPr>
            <a:spLocks noGrp="1"/>
          </p:cNvSpPr>
          <p:nvPr>
            <p:ph type="sldNum" sz="quarter" idx="12"/>
          </p:nvPr>
        </p:nvSpPr>
        <p:spPr/>
        <p:txBody>
          <a:bodyPr/>
          <a:lstStyle>
            <a:lvl1pPr>
              <a:defRPr/>
            </a:lvl1pPr>
          </a:lstStyle>
          <a:p>
            <a:fld id="{78C6E43F-E780-4D59-BA06-63CE2AF73197}" type="slidenum">
              <a:rPr lang="en-US" altLang="en-US"/>
              <a:pPr/>
              <a:t>‹#›</a:t>
            </a:fld>
            <a:endParaRPr lang="en-US" altLang="en-US"/>
          </a:p>
        </p:txBody>
      </p:sp>
    </p:spTree>
    <p:extLst>
      <p:ext uri="{BB962C8B-B14F-4D97-AF65-F5344CB8AC3E}">
        <p14:creationId xmlns:p14="http://schemas.microsoft.com/office/powerpoint/2010/main" val="172887958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4">
            <a:extLst>
              <a:ext uri="{FF2B5EF4-FFF2-40B4-BE49-F238E27FC236}">
                <a16:creationId xmlns:a16="http://schemas.microsoft.com/office/drawing/2014/main" id="{E2430B49-4495-6CE6-EA2A-FE987740D3DD}"/>
              </a:ext>
            </a:extLst>
          </p:cNvPr>
          <p:cNvSpPr>
            <a:spLocks noGrp="1"/>
          </p:cNvSpPr>
          <p:nvPr>
            <p:ph type="ftr" sz="quarter" idx="10"/>
          </p:nvPr>
        </p:nvSpPr>
        <p:spPr/>
        <p:txBody>
          <a:bodyPr/>
          <a:lstStyle>
            <a:lvl1pPr>
              <a:defRPr/>
            </a:lvl1pPr>
          </a:lstStyle>
          <a:p>
            <a:pPr>
              <a:defRPr/>
            </a:pPr>
            <a:r>
              <a:rPr lang="en-US"/>
              <a:t>Dr.K.Sathiyamurthy DCSE PTU</a:t>
            </a:r>
            <a:endParaRPr/>
          </a:p>
        </p:txBody>
      </p:sp>
      <p:sp>
        <p:nvSpPr>
          <p:cNvPr id="4" name="Date Placeholder 3">
            <a:extLst>
              <a:ext uri="{FF2B5EF4-FFF2-40B4-BE49-F238E27FC236}">
                <a16:creationId xmlns:a16="http://schemas.microsoft.com/office/drawing/2014/main" id="{77D6FA84-DA0D-5C36-3A21-DC19EE39E042}"/>
              </a:ext>
            </a:extLst>
          </p:cNvPr>
          <p:cNvSpPr>
            <a:spLocks noGrp="1"/>
          </p:cNvSpPr>
          <p:nvPr>
            <p:ph type="dt" sz="half" idx="11"/>
          </p:nvPr>
        </p:nvSpPr>
        <p:spPr/>
        <p:txBody>
          <a:bodyPr/>
          <a:lstStyle>
            <a:lvl1pPr>
              <a:defRPr/>
            </a:lvl1pPr>
          </a:lstStyle>
          <a:p>
            <a:pPr>
              <a:defRPr/>
            </a:pPr>
            <a:fld id="{9F8223BD-F091-4684-B106-D0BF431AB887}" type="datetime1">
              <a:rPr lang="en-US" smtClean="0"/>
              <a:t>11/25/2023</a:t>
            </a:fld>
            <a:endParaRPr/>
          </a:p>
        </p:txBody>
      </p:sp>
      <p:sp>
        <p:nvSpPr>
          <p:cNvPr id="5" name="Slide Number Placeholder 5">
            <a:extLst>
              <a:ext uri="{FF2B5EF4-FFF2-40B4-BE49-F238E27FC236}">
                <a16:creationId xmlns:a16="http://schemas.microsoft.com/office/drawing/2014/main" id="{B78F614A-4387-E74F-DBD7-6CFB1F7FBC34}"/>
              </a:ext>
            </a:extLst>
          </p:cNvPr>
          <p:cNvSpPr>
            <a:spLocks noGrp="1"/>
          </p:cNvSpPr>
          <p:nvPr>
            <p:ph type="sldNum" sz="quarter" idx="12"/>
          </p:nvPr>
        </p:nvSpPr>
        <p:spPr/>
        <p:txBody>
          <a:bodyPr/>
          <a:lstStyle>
            <a:lvl1pPr>
              <a:defRPr/>
            </a:lvl1pPr>
          </a:lstStyle>
          <a:p>
            <a:fld id="{D597CF13-3AD4-4C76-9BFB-A3806E3FA7D3}" type="slidenum">
              <a:rPr lang="en-US" altLang="en-US"/>
              <a:pPr/>
              <a:t>‹#›</a:t>
            </a:fld>
            <a:endParaRPr lang="en-US" altLang="en-US"/>
          </a:p>
        </p:txBody>
      </p:sp>
    </p:spTree>
    <p:extLst>
      <p:ext uri="{BB962C8B-B14F-4D97-AF65-F5344CB8AC3E}">
        <p14:creationId xmlns:p14="http://schemas.microsoft.com/office/powerpoint/2010/main" val="63657624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568E-B378-D48F-75F9-631469756A9E}"/>
              </a:ext>
            </a:extLst>
          </p:cNvPr>
          <p:cNvSpPr>
            <a:spLocks noGrp="1"/>
          </p:cNvSpPr>
          <p:nvPr>
            <p:ph type="dt" sz="half" idx="10"/>
          </p:nvPr>
        </p:nvSpPr>
        <p:spPr/>
        <p:txBody>
          <a:bodyPr/>
          <a:lstStyle/>
          <a:p>
            <a:pPr>
              <a:defRPr/>
            </a:pPr>
            <a:fld id="{747E1BCE-DD03-442F-A442-3FB578DBBFCF}" type="datetime1">
              <a:rPr lang="en-US" smtClean="0"/>
              <a:t>11/25/2023</a:t>
            </a:fld>
            <a:endParaRPr lang="en-US"/>
          </a:p>
        </p:txBody>
      </p:sp>
      <p:sp>
        <p:nvSpPr>
          <p:cNvPr id="3" name="Footer Placeholder 2">
            <a:extLst>
              <a:ext uri="{FF2B5EF4-FFF2-40B4-BE49-F238E27FC236}">
                <a16:creationId xmlns:a16="http://schemas.microsoft.com/office/drawing/2014/main" id="{D625E03A-D03A-3A45-C156-8DD710168691}"/>
              </a:ext>
            </a:extLst>
          </p:cNvPr>
          <p:cNvSpPr>
            <a:spLocks noGrp="1"/>
          </p:cNvSpPr>
          <p:nvPr>
            <p:ph type="ftr" sz="quarter" idx="11"/>
          </p:nvPr>
        </p:nvSpPr>
        <p:spPr/>
        <p:txBody>
          <a:bodyPr/>
          <a:lstStyle/>
          <a:p>
            <a:pPr>
              <a:defRPr/>
            </a:pPr>
            <a:r>
              <a:rPr lang="en-US"/>
              <a:t>Dr.K.Sathiyamurthy DCSE PTU</a:t>
            </a:r>
          </a:p>
        </p:txBody>
      </p:sp>
      <p:sp>
        <p:nvSpPr>
          <p:cNvPr id="4" name="Slide Number Placeholder 3">
            <a:extLst>
              <a:ext uri="{FF2B5EF4-FFF2-40B4-BE49-F238E27FC236}">
                <a16:creationId xmlns:a16="http://schemas.microsoft.com/office/drawing/2014/main" id="{001D8DD1-0790-5631-F18F-F54F66B4A9D8}"/>
              </a:ext>
            </a:extLst>
          </p:cNvPr>
          <p:cNvSpPr>
            <a:spLocks noGrp="1"/>
          </p:cNvSpPr>
          <p:nvPr>
            <p:ph type="sldNum" sz="quarter" idx="12"/>
          </p:nvPr>
        </p:nvSpPr>
        <p:spPr/>
        <p:txBody>
          <a:bodyPr/>
          <a:lstStyle/>
          <a:p>
            <a:fld id="{1CB27A02-E674-449B-9BDB-8EAD2D8EED00}" type="slidenum">
              <a:rPr lang="en-US" altLang="en-US" smtClean="0"/>
              <a:pPr/>
              <a:t>‹#›</a:t>
            </a:fld>
            <a:endParaRPr lang="en-US" altLang="en-US"/>
          </a:p>
        </p:txBody>
      </p:sp>
    </p:spTree>
    <p:extLst>
      <p:ext uri="{BB962C8B-B14F-4D97-AF65-F5344CB8AC3E}">
        <p14:creationId xmlns:p14="http://schemas.microsoft.com/office/powerpoint/2010/main" val="90834595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5E6061-B927-2390-3A68-FC3D242D212B}"/>
              </a:ext>
            </a:extLst>
          </p:cNvPr>
          <p:cNvSpPr/>
          <p:nvPr/>
        </p:nvSpPr>
        <p:spPr>
          <a:xfrm>
            <a:off x="1" y="-1588"/>
            <a:ext cx="7620397"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fontAlgn="auto">
              <a:spcBef>
                <a:spcPts val="0"/>
              </a:spcBef>
              <a:spcAft>
                <a:spcPts val="0"/>
              </a:spcAft>
              <a:defRPr/>
            </a:pPr>
            <a:endParaRPr sz="1800"/>
          </a:p>
        </p:txBody>
      </p:sp>
      <p:sp>
        <p:nvSpPr>
          <p:cNvPr id="2" name="Title 1"/>
          <p:cNvSpPr>
            <a:spLocks noGrp="1"/>
          </p:cNvSpPr>
          <p:nvPr>
            <p:ph type="title"/>
          </p:nvPr>
        </p:nvSpPr>
        <p:spPr>
          <a:xfrm>
            <a:off x="7823200" y="482600"/>
            <a:ext cx="3962400" cy="1422400"/>
          </a:xfrm>
        </p:spPr>
        <p:txBody>
          <a:bodyPr>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bwMode="white">
          <a:xfrm>
            <a:off x="508000" y="482601"/>
            <a:ext cx="660400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3200" y="2108200"/>
            <a:ext cx="3962400"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330316367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Isosceles Triangle 5">
            <a:extLst>
              <a:ext uri="{FF2B5EF4-FFF2-40B4-BE49-F238E27FC236}">
                <a16:creationId xmlns:a16="http://schemas.microsoft.com/office/drawing/2014/main" id="{EF829152-7B3E-8CC7-27D5-343CB4D70CCC}"/>
              </a:ext>
            </a:extLst>
          </p:cNvPr>
          <p:cNvSpPr/>
          <p:nvPr/>
        </p:nvSpPr>
        <p:spPr>
          <a:xfrm>
            <a:off x="-1607" y="-1115"/>
            <a:ext cx="12193578"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fontAlgn="auto">
              <a:spcBef>
                <a:spcPts val="0"/>
              </a:spcBef>
              <a:spcAft>
                <a:spcPts val="0"/>
              </a:spcAft>
              <a:defRPr/>
            </a:pPr>
            <a:endParaRPr sz="1800"/>
          </a:p>
        </p:txBody>
      </p:sp>
      <p:sp>
        <p:nvSpPr>
          <p:cNvPr id="6" name="Rectangle 5">
            <a:extLst>
              <a:ext uri="{FF2B5EF4-FFF2-40B4-BE49-F238E27FC236}">
                <a16:creationId xmlns:a16="http://schemas.microsoft.com/office/drawing/2014/main" id="{3CF22689-7641-99B4-5101-12545DAE3E00}"/>
              </a:ext>
            </a:extLst>
          </p:cNvPr>
          <p:cNvSpPr/>
          <p:nvPr/>
        </p:nvSpPr>
        <p:spPr>
          <a:xfrm>
            <a:off x="1" y="-1588"/>
            <a:ext cx="6094412"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anchor="ctr"/>
          <a:lstStyle/>
          <a:p>
            <a:pPr algn="ctr" defTabSz="1218987" fontAlgn="auto">
              <a:spcBef>
                <a:spcPts val="0"/>
              </a:spcBef>
              <a:spcAft>
                <a:spcPts val="0"/>
              </a:spcAft>
              <a:defRPr/>
            </a:pPr>
            <a:endParaRPr sz="1800"/>
          </a:p>
        </p:txBody>
      </p:sp>
      <p:sp>
        <p:nvSpPr>
          <p:cNvPr id="2" name="Title 1"/>
          <p:cNvSpPr>
            <a:spLocks noGrp="1"/>
          </p:cNvSpPr>
          <p:nvPr>
            <p:ph type="title"/>
          </p:nvPr>
        </p:nvSpPr>
        <p:spPr>
          <a:xfrm>
            <a:off x="6400801" y="1905000"/>
            <a:ext cx="5181600" cy="1727200"/>
          </a:xfrm>
        </p:spPr>
        <p:txBody>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8002" y="482601"/>
            <a:ext cx="5079182" cy="5862706"/>
          </a:xfrm>
          <a:noFill/>
          <a:ln w="9525">
            <a:noFill/>
            <a:miter lim="800000"/>
          </a:ln>
          <a:effectLst/>
        </p:spPr>
        <p:txBody>
          <a:bodyPr rtlCol="0">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lvl="0"/>
            <a:r>
              <a:rPr lang="en-US" noProof="0"/>
              <a:t>Click icon to add picture</a:t>
            </a:r>
            <a:endParaRPr noProof="0"/>
          </a:p>
        </p:txBody>
      </p:sp>
      <p:sp>
        <p:nvSpPr>
          <p:cNvPr id="4" name="Text Placeholder 3"/>
          <p:cNvSpPr>
            <a:spLocks noGrp="1"/>
          </p:cNvSpPr>
          <p:nvPr>
            <p:ph type="body" sz="half" idx="2"/>
          </p:nvPr>
        </p:nvSpPr>
        <p:spPr>
          <a:xfrm>
            <a:off x="6400801" y="3733800"/>
            <a:ext cx="5181600"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364013572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6B8009-F49C-37E0-6912-5DA32B9BE118}"/>
              </a:ext>
            </a:extLst>
          </p:cNvPr>
          <p:cNvSpPr>
            <a:spLocks noGrp="1"/>
          </p:cNvSpPr>
          <p:nvPr>
            <p:ph type="title"/>
          </p:nvPr>
        </p:nvSpPr>
        <p:spPr>
          <a:xfrm>
            <a:off x="914639" y="482600"/>
            <a:ext cx="10362724"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1027" name="Text Placeholder 2">
            <a:extLst>
              <a:ext uri="{FF2B5EF4-FFF2-40B4-BE49-F238E27FC236}">
                <a16:creationId xmlns:a16="http://schemas.microsoft.com/office/drawing/2014/main" id="{B291639F-C309-4DE6-5863-8E051AB17796}"/>
              </a:ext>
            </a:extLst>
          </p:cNvPr>
          <p:cNvSpPr>
            <a:spLocks noGrp="1"/>
          </p:cNvSpPr>
          <p:nvPr>
            <p:ph type="body" idx="1"/>
          </p:nvPr>
        </p:nvSpPr>
        <p:spPr bwMode="auto">
          <a:xfrm>
            <a:off x="914639" y="1803400"/>
            <a:ext cx="10362724"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99" tIns="60949" rIns="121899" bIns="6094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42BFED1F-0443-922A-353E-357AC828BA30}"/>
              </a:ext>
            </a:extLst>
          </p:cNvPr>
          <p:cNvSpPr>
            <a:spLocks noGrp="1"/>
          </p:cNvSpPr>
          <p:nvPr>
            <p:ph type="ftr" sz="quarter" idx="3"/>
          </p:nvPr>
        </p:nvSpPr>
        <p:spPr>
          <a:xfrm>
            <a:off x="914638" y="6375401"/>
            <a:ext cx="7417145" cy="195263"/>
          </a:xfrm>
          <a:prstGeom prst="rect">
            <a:avLst/>
          </a:prstGeom>
        </p:spPr>
        <p:txBody>
          <a:bodyPr vert="horz" lIns="121899" tIns="60949" rIns="121899" bIns="60949" rtlCol="0" anchor="ctr"/>
          <a:lstStyle>
            <a:lvl1pPr algn="l" defTabSz="1218987" fontAlgn="auto">
              <a:spcBef>
                <a:spcPts val="0"/>
              </a:spcBef>
              <a:spcAft>
                <a:spcPts val="0"/>
              </a:spcAft>
              <a:defRPr sz="1100">
                <a:solidFill>
                  <a:schemeClr val="tx1"/>
                </a:solidFill>
                <a:latin typeface="+mn-lt"/>
                <a:cs typeface="+mn-cs"/>
              </a:defRPr>
            </a:lvl1pPr>
          </a:lstStyle>
          <a:p>
            <a:pPr>
              <a:defRPr/>
            </a:pPr>
            <a:r>
              <a:rPr lang="en-US"/>
              <a:t>Dr.K.Sathiyamurthy DCSE PTU</a:t>
            </a:r>
            <a:endParaRPr/>
          </a:p>
        </p:txBody>
      </p:sp>
      <p:sp>
        <p:nvSpPr>
          <p:cNvPr id="4" name="Date Placeholder 3">
            <a:extLst>
              <a:ext uri="{FF2B5EF4-FFF2-40B4-BE49-F238E27FC236}">
                <a16:creationId xmlns:a16="http://schemas.microsoft.com/office/drawing/2014/main" id="{174C3306-751B-9305-6B0A-DA4B0E21BE5B}"/>
              </a:ext>
            </a:extLst>
          </p:cNvPr>
          <p:cNvSpPr>
            <a:spLocks noGrp="1"/>
          </p:cNvSpPr>
          <p:nvPr>
            <p:ph type="dt" sz="half" idx="2"/>
          </p:nvPr>
        </p:nvSpPr>
        <p:spPr>
          <a:xfrm>
            <a:off x="8738289" y="6375401"/>
            <a:ext cx="1421182" cy="195263"/>
          </a:xfrm>
          <a:prstGeom prst="rect">
            <a:avLst/>
          </a:prstGeom>
        </p:spPr>
        <p:txBody>
          <a:bodyPr vert="horz" lIns="121899" tIns="60949" rIns="121899" bIns="60949" rtlCol="0" anchor="ctr"/>
          <a:lstStyle>
            <a:lvl1pPr algn="r" defTabSz="1218987" fontAlgn="auto">
              <a:spcBef>
                <a:spcPts val="0"/>
              </a:spcBef>
              <a:spcAft>
                <a:spcPts val="0"/>
              </a:spcAft>
              <a:defRPr sz="1100">
                <a:solidFill>
                  <a:schemeClr val="tx1"/>
                </a:solidFill>
                <a:latin typeface="+mn-lt"/>
                <a:cs typeface="+mn-cs"/>
              </a:defRPr>
            </a:lvl1pPr>
          </a:lstStyle>
          <a:p>
            <a:pPr>
              <a:defRPr/>
            </a:pPr>
            <a:fld id="{942193BB-D5BC-4391-982D-91CAD95F1C35}" type="datetime1">
              <a:rPr lang="en-US" smtClean="0"/>
              <a:t>11/25/2023</a:t>
            </a:fld>
            <a:endParaRPr/>
          </a:p>
        </p:txBody>
      </p:sp>
      <p:sp>
        <p:nvSpPr>
          <p:cNvPr id="6" name="Slide Number Placeholder 5">
            <a:extLst>
              <a:ext uri="{FF2B5EF4-FFF2-40B4-BE49-F238E27FC236}">
                <a16:creationId xmlns:a16="http://schemas.microsoft.com/office/drawing/2014/main" id="{16855341-E704-DAD9-66A1-65B12FCC1286}"/>
              </a:ext>
            </a:extLst>
          </p:cNvPr>
          <p:cNvSpPr>
            <a:spLocks noGrp="1"/>
          </p:cNvSpPr>
          <p:nvPr>
            <p:ph type="sldNum" sz="quarter" idx="4"/>
          </p:nvPr>
        </p:nvSpPr>
        <p:spPr>
          <a:xfrm>
            <a:off x="10443708" y="6375401"/>
            <a:ext cx="833654" cy="195263"/>
          </a:xfrm>
          <a:prstGeom prst="rect">
            <a:avLst/>
          </a:prstGeom>
        </p:spPr>
        <p:txBody>
          <a:bodyPr vert="horz" wrap="square" lIns="121899" tIns="60949" rIns="121899" bIns="60949" numCol="1" anchor="ctr" anchorCtr="0" compatLnSpc="1">
            <a:prstTxWarp prst="textNoShape">
              <a:avLst/>
            </a:prstTxWarp>
          </a:bodyPr>
          <a:lstStyle>
            <a:lvl1pPr algn="r">
              <a:defRPr sz="1100">
                <a:latin typeface="Cambria" panose="02040503050406030204" pitchFamily="18" charset="0"/>
              </a:defRPr>
            </a:lvl1pPr>
          </a:lstStyle>
          <a:p>
            <a:fld id="{1CB27A02-E674-449B-9BDB-8EAD2D8EED00}" type="slidenum">
              <a:rPr lang="en-US" altLang="en-US"/>
              <a:pPr/>
              <a:t>‹#›</a:t>
            </a:fld>
            <a:endParaRPr lang="en-US" altLang="en-US"/>
          </a:p>
        </p:txBody>
      </p:sp>
    </p:spTree>
    <p:extLst>
      <p:ext uri="{BB962C8B-B14F-4D97-AF65-F5344CB8AC3E}">
        <p14:creationId xmlns:p14="http://schemas.microsoft.com/office/powerpoint/2010/main" val="27133612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fade/>
  </p:transition>
  <p:hf hdr="0"/>
  <p:txStyles>
    <p:titleStyle>
      <a:lvl1pPr algn="l" defTabSz="1217613" rtl="0" fontAlgn="base">
        <a:lnSpc>
          <a:spcPct val="80000"/>
        </a:lnSpc>
        <a:spcBef>
          <a:spcPct val="0"/>
        </a:spcBef>
        <a:spcAft>
          <a:spcPct val="0"/>
        </a:spcAft>
        <a:defRPr sz="3600" kern="1200" cap="all">
          <a:solidFill>
            <a:schemeClr val="tx1"/>
          </a:solidFill>
          <a:latin typeface="+mj-lt"/>
          <a:ea typeface="+mj-ea"/>
          <a:cs typeface="+mj-cs"/>
        </a:defRPr>
      </a:lvl1pPr>
      <a:lvl2pPr algn="l" defTabSz="1217613" rtl="0" fontAlgn="base">
        <a:lnSpc>
          <a:spcPct val="80000"/>
        </a:lnSpc>
        <a:spcBef>
          <a:spcPct val="0"/>
        </a:spcBef>
        <a:spcAft>
          <a:spcPct val="0"/>
        </a:spcAft>
        <a:defRPr sz="3600">
          <a:solidFill>
            <a:schemeClr val="tx1"/>
          </a:solidFill>
          <a:latin typeface="Cambria" panose="02040503050406030204" pitchFamily="18" charset="0"/>
        </a:defRPr>
      </a:lvl2pPr>
      <a:lvl3pPr algn="l" defTabSz="1217613" rtl="0" fontAlgn="base">
        <a:lnSpc>
          <a:spcPct val="80000"/>
        </a:lnSpc>
        <a:spcBef>
          <a:spcPct val="0"/>
        </a:spcBef>
        <a:spcAft>
          <a:spcPct val="0"/>
        </a:spcAft>
        <a:defRPr sz="3600">
          <a:solidFill>
            <a:schemeClr val="tx1"/>
          </a:solidFill>
          <a:latin typeface="Cambria" panose="02040503050406030204" pitchFamily="18" charset="0"/>
        </a:defRPr>
      </a:lvl3pPr>
      <a:lvl4pPr algn="l" defTabSz="1217613" rtl="0" fontAlgn="base">
        <a:lnSpc>
          <a:spcPct val="80000"/>
        </a:lnSpc>
        <a:spcBef>
          <a:spcPct val="0"/>
        </a:spcBef>
        <a:spcAft>
          <a:spcPct val="0"/>
        </a:spcAft>
        <a:defRPr sz="3600">
          <a:solidFill>
            <a:schemeClr val="tx1"/>
          </a:solidFill>
          <a:latin typeface="Cambria" panose="02040503050406030204" pitchFamily="18" charset="0"/>
        </a:defRPr>
      </a:lvl4pPr>
      <a:lvl5pPr algn="l" defTabSz="1217613" rtl="0" fontAlgn="base">
        <a:lnSpc>
          <a:spcPct val="80000"/>
        </a:lnSpc>
        <a:spcBef>
          <a:spcPct val="0"/>
        </a:spcBef>
        <a:spcAft>
          <a:spcPct val="0"/>
        </a:spcAft>
        <a:defRPr sz="3600">
          <a:solidFill>
            <a:schemeClr val="tx1"/>
          </a:solidFill>
          <a:latin typeface="Cambria" panose="02040503050406030204" pitchFamily="18" charset="0"/>
        </a:defRPr>
      </a:lvl5pPr>
      <a:lvl6pPr marL="457200" algn="l" defTabSz="1217613" rtl="0" fontAlgn="base">
        <a:lnSpc>
          <a:spcPct val="80000"/>
        </a:lnSpc>
        <a:spcBef>
          <a:spcPct val="0"/>
        </a:spcBef>
        <a:spcAft>
          <a:spcPct val="0"/>
        </a:spcAft>
        <a:defRPr sz="3600">
          <a:solidFill>
            <a:schemeClr val="tx1"/>
          </a:solidFill>
          <a:latin typeface="Cambria" panose="02040503050406030204" pitchFamily="18" charset="0"/>
        </a:defRPr>
      </a:lvl6pPr>
      <a:lvl7pPr marL="914400" algn="l" defTabSz="1217613" rtl="0" fontAlgn="base">
        <a:lnSpc>
          <a:spcPct val="80000"/>
        </a:lnSpc>
        <a:spcBef>
          <a:spcPct val="0"/>
        </a:spcBef>
        <a:spcAft>
          <a:spcPct val="0"/>
        </a:spcAft>
        <a:defRPr sz="3600">
          <a:solidFill>
            <a:schemeClr val="tx1"/>
          </a:solidFill>
          <a:latin typeface="Cambria" panose="02040503050406030204" pitchFamily="18" charset="0"/>
        </a:defRPr>
      </a:lvl7pPr>
      <a:lvl8pPr marL="1371600" algn="l" defTabSz="1217613" rtl="0" fontAlgn="base">
        <a:lnSpc>
          <a:spcPct val="80000"/>
        </a:lnSpc>
        <a:spcBef>
          <a:spcPct val="0"/>
        </a:spcBef>
        <a:spcAft>
          <a:spcPct val="0"/>
        </a:spcAft>
        <a:defRPr sz="3600">
          <a:solidFill>
            <a:schemeClr val="tx1"/>
          </a:solidFill>
          <a:latin typeface="Cambria" panose="02040503050406030204" pitchFamily="18" charset="0"/>
        </a:defRPr>
      </a:lvl8pPr>
      <a:lvl9pPr marL="1828800" algn="l" defTabSz="1217613" rtl="0" fontAlgn="base">
        <a:lnSpc>
          <a:spcPct val="80000"/>
        </a:lnSpc>
        <a:spcBef>
          <a:spcPct val="0"/>
        </a:spcBef>
        <a:spcAft>
          <a:spcPct val="0"/>
        </a:spcAft>
        <a:defRPr sz="3600">
          <a:solidFill>
            <a:schemeClr val="tx1"/>
          </a:solidFill>
          <a:latin typeface="Cambria" panose="02040503050406030204" pitchFamily="18" charset="0"/>
        </a:defRPr>
      </a:lvl9pPr>
    </p:titleStyle>
    <p:bodyStyle>
      <a:lvl1pPr marL="273050" indent="-273050" algn="l" defTabSz="1217613" rtl="0" fontAlgn="base">
        <a:lnSpc>
          <a:spcPct val="90000"/>
        </a:lnSpc>
        <a:spcBef>
          <a:spcPts val="1600"/>
        </a:spcBef>
        <a:spcAft>
          <a:spcPct val="0"/>
        </a:spcAft>
        <a:buClr>
          <a:schemeClr val="tx2"/>
        </a:buClr>
        <a:buSzPct val="90000"/>
        <a:buFont typeface="Arial" panose="020B0604020202020204" pitchFamily="34" charset="0"/>
        <a:buChar char="•"/>
        <a:defRPr sz="2800" kern="1200">
          <a:solidFill>
            <a:schemeClr val="tx1"/>
          </a:solidFill>
          <a:latin typeface="+mn-lt"/>
          <a:ea typeface="+mn-ea"/>
          <a:cs typeface="+mn-cs"/>
        </a:defRPr>
      </a:lvl1pPr>
      <a:lvl2pPr marL="547688" indent="-273050" algn="l" defTabSz="1217613" rtl="0" fontAlgn="base">
        <a:lnSpc>
          <a:spcPct val="90000"/>
        </a:lnSpc>
        <a:spcBef>
          <a:spcPts val="800"/>
        </a:spcBef>
        <a:spcAft>
          <a:spcPct val="0"/>
        </a:spcAft>
        <a:buClr>
          <a:schemeClr val="tx2"/>
        </a:buClr>
        <a:buSzPct val="90000"/>
        <a:buFont typeface="Cambria" panose="02040503050406030204" pitchFamily="18" charset="0"/>
        <a:buChar char="–"/>
        <a:defRPr sz="2400" kern="1200">
          <a:solidFill>
            <a:schemeClr val="tx1"/>
          </a:solidFill>
          <a:latin typeface="+mn-lt"/>
          <a:ea typeface="+mn-ea"/>
          <a:cs typeface="+mn-cs"/>
        </a:defRPr>
      </a:lvl2pPr>
      <a:lvl3pPr marL="822325" indent="-273050" algn="l" defTabSz="1217613" rtl="0" fontAlgn="base">
        <a:lnSpc>
          <a:spcPct val="90000"/>
        </a:lnSpc>
        <a:spcBef>
          <a:spcPts val="800"/>
        </a:spcBef>
        <a:spcAft>
          <a:spcPct val="0"/>
        </a:spcAft>
        <a:buClr>
          <a:schemeClr val="tx2"/>
        </a:buClr>
        <a:buFont typeface="Arial" panose="020B0604020202020204" pitchFamily="34" charset="0"/>
        <a:buChar char="•"/>
        <a:defRPr sz="2000" kern="1200">
          <a:solidFill>
            <a:schemeClr val="tx1"/>
          </a:solidFill>
          <a:latin typeface="+mn-lt"/>
          <a:ea typeface="+mn-ea"/>
          <a:cs typeface="+mn-cs"/>
        </a:defRPr>
      </a:lvl3pPr>
      <a:lvl4pPr marL="1096963" indent="-273050" algn="l" defTabSz="1217613" rtl="0" fontAlgn="base">
        <a:lnSpc>
          <a:spcPct val="90000"/>
        </a:lnSpc>
        <a:spcBef>
          <a:spcPts val="800"/>
        </a:spcBef>
        <a:spcAft>
          <a:spcPct val="0"/>
        </a:spcAft>
        <a:buClr>
          <a:schemeClr val="tx2"/>
        </a:buClr>
        <a:buSzPct val="100000"/>
        <a:buFont typeface="Cambria" panose="02040503050406030204" pitchFamily="18" charset="0"/>
        <a:buChar char="–"/>
        <a:defRPr kern="1200">
          <a:solidFill>
            <a:schemeClr val="tx1"/>
          </a:solidFill>
          <a:latin typeface="+mn-lt"/>
          <a:ea typeface="+mn-ea"/>
          <a:cs typeface="+mn-cs"/>
        </a:defRPr>
      </a:lvl4pPr>
      <a:lvl5pPr marL="1371600" indent="-273050" algn="l" defTabSz="1217613" rtl="0" fontAlgn="base">
        <a:lnSpc>
          <a:spcPct val="90000"/>
        </a:lnSpc>
        <a:spcBef>
          <a:spcPts val="800"/>
        </a:spcBef>
        <a:spcAft>
          <a:spcPct val="0"/>
        </a:spcAft>
        <a:buClr>
          <a:schemeClr val="tx2"/>
        </a:buClr>
        <a:buFont typeface="Arial" panose="020B0604020202020204"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a:extLst>
              <a:ext uri="{FF2B5EF4-FFF2-40B4-BE49-F238E27FC236}">
                <a16:creationId xmlns:a16="http://schemas.microsoft.com/office/drawing/2014/main" id="{B8E561C4-C321-F48D-A49A-A1FF93C90116}"/>
              </a:ext>
            </a:extLst>
          </p:cNvPr>
          <p:cNvSpPr txBox="1">
            <a:spLocks noChangeArrowheads="1"/>
          </p:cNvSpPr>
          <p:nvPr/>
        </p:nvSpPr>
        <p:spPr bwMode="auto">
          <a:xfrm>
            <a:off x="1676401" y="609601"/>
            <a:ext cx="8915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b="1">
                <a:solidFill>
                  <a:srgbClr val="FFFF00"/>
                </a:solidFill>
                <a:cs typeface="Arial" panose="020B0604020202020204" pitchFamily="34" charset="0"/>
              </a:rPr>
              <a:t>ACTIVITY LIFE CYCLE</a:t>
            </a:r>
          </a:p>
        </p:txBody>
      </p:sp>
      <p:sp>
        <p:nvSpPr>
          <p:cNvPr id="29699" name="Rectangle 1">
            <a:extLst>
              <a:ext uri="{FF2B5EF4-FFF2-40B4-BE49-F238E27FC236}">
                <a16:creationId xmlns:a16="http://schemas.microsoft.com/office/drawing/2014/main" id="{0CBA50AD-4B08-1E33-86E0-7E5B078FEB50}"/>
              </a:ext>
            </a:extLst>
          </p:cNvPr>
          <p:cNvSpPr>
            <a:spLocks noChangeArrowheads="1"/>
          </p:cNvSpPr>
          <p:nvPr/>
        </p:nvSpPr>
        <p:spPr bwMode="auto">
          <a:xfrm>
            <a:off x="1905001" y="5645150"/>
            <a:ext cx="7848600"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fontAlgn="base">
              <a:spcBef>
                <a:spcPct val="0"/>
              </a:spcBef>
              <a:spcAft>
                <a:spcPct val="0"/>
              </a:spcAft>
              <a:defRPr sz="2400">
                <a:solidFill>
                  <a:schemeClr val="tx1"/>
                </a:solidFill>
                <a:latin typeface="Cambria" panose="02040503050406030204" pitchFamily="18" charset="0"/>
              </a:defRPr>
            </a:lvl6pPr>
            <a:lvl7pPr marL="2971800" indent="-228600" fontAlgn="base">
              <a:spcBef>
                <a:spcPct val="0"/>
              </a:spcBef>
              <a:spcAft>
                <a:spcPct val="0"/>
              </a:spcAft>
              <a:defRPr sz="2400">
                <a:solidFill>
                  <a:schemeClr val="tx1"/>
                </a:solidFill>
                <a:latin typeface="Cambria" panose="02040503050406030204" pitchFamily="18" charset="0"/>
              </a:defRPr>
            </a:lvl7pPr>
            <a:lvl8pPr marL="3429000" indent="-228600" fontAlgn="base">
              <a:spcBef>
                <a:spcPct val="0"/>
              </a:spcBef>
              <a:spcAft>
                <a:spcPct val="0"/>
              </a:spcAft>
              <a:defRPr sz="2400">
                <a:solidFill>
                  <a:schemeClr val="tx1"/>
                </a:solidFill>
                <a:latin typeface="Cambria" panose="02040503050406030204" pitchFamily="18" charset="0"/>
              </a:defRPr>
            </a:lvl8pPr>
            <a:lvl9pPr marL="3886200" indent="-228600" fontAlgn="base">
              <a:spcBef>
                <a:spcPct val="0"/>
              </a:spcBef>
              <a:spcAft>
                <a:spcPct val="0"/>
              </a:spcAft>
              <a:defRPr sz="2400">
                <a:solidFill>
                  <a:schemeClr val="tx1"/>
                </a:solidFill>
                <a:latin typeface="Cambria" panose="02040503050406030204" pitchFamily="18" charset="0"/>
              </a:defRPr>
            </a:lvl9pPr>
          </a:lstStyle>
          <a:p>
            <a:pPr eaLnBrk="0" fontAlgn="base" hangingPunct="0">
              <a:spcBef>
                <a:spcPct val="0"/>
              </a:spcBef>
              <a:spcAft>
                <a:spcPct val="0"/>
              </a:spcAft>
            </a:pPr>
            <a:r>
              <a:rPr lang="en-US" altLang="en-US" sz="2000">
                <a:solidFill>
                  <a:srgbClr val="0033B3"/>
                </a:solidFill>
                <a:latin typeface="Consolas" panose="020B0609020204030204" pitchFamily="49" charset="0"/>
                <a:cs typeface="Arial" panose="020B0604020202020204" pitchFamily="34" charset="0"/>
              </a:rPr>
              <a:t>public class </a:t>
            </a:r>
            <a:r>
              <a:rPr lang="en-US" altLang="en-US" sz="2000">
                <a:solidFill>
                  <a:srgbClr val="000000"/>
                </a:solidFill>
                <a:latin typeface="Consolas" panose="020B0609020204030204" pitchFamily="49" charset="0"/>
                <a:cs typeface="Arial" panose="020B0604020202020204" pitchFamily="34" charset="0"/>
              </a:rPr>
              <a:t>MainActivity </a:t>
            </a:r>
            <a:r>
              <a:rPr lang="en-US" altLang="en-US" sz="2000">
                <a:solidFill>
                  <a:srgbClr val="0033B3"/>
                </a:solidFill>
                <a:latin typeface="Consolas" panose="020B0609020204030204" pitchFamily="49" charset="0"/>
                <a:cs typeface="Arial" panose="020B0604020202020204" pitchFamily="34" charset="0"/>
              </a:rPr>
              <a:t>extends </a:t>
            </a:r>
            <a:r>
              <a:rPr lang="en-US" altLang="en-US" sz="2000">
                <a:solidFill>
                  <a:srgbClr val="000000"/>
                </a:solidFill>
                <a:latin typeface="Consolas" panose="020B0609020204030204" pitchFamily="49" charset="0"/>
                <a:cs typeface="Arial" panose="020B0604020202020204" pitchFamily="34" charset="0"/>
              </a:rPr>
              <a:t>AppCompatActivity </a:t>
            </a:r>
            <a:r>
              <a:rPr lang="en-US" altLang="en-US" sz="2000">
                <a:solidFill>
                  <a:srgbClr val="080808"/>
                </a:solidFill>
                <a:latin typeface="Consolas" panose="020B0609020204030204" pitchFamily="49" charset="0"/>
                <a:cs typeface="Arial" panose="020B0604020202020204" pitchFamily="34" charset="0"/>
              </a:rPr>
              <a:t>{</a:t>
            </a:r>
            <a:endParaRPr lang="en-US" altLang="en-US" sz="2000">
              <a:solidFill>
                <a:prstClr val="white"/>
              </a:solidFill>
              <a:latin typeface="Arial" panose="020B0604020202020204" pitchFamily="34" charset="0"/>
              <a:cs typeface="Arial" panose="020B0604020202020204" pitchFamily="34" charset="0"/>
            </a:endParaRPr>
          </a:p>
        </p:txBody>
      </p:sp>
      <p:sp>
        <p:nvSpPr>
          <p:cNvPr id="29700" name="Rectangle 2">
            <a:extLst>
              <a:ext uri="{FF2B5EF4-FFF2-40B4-BE49-F238E27FC236}">
                <a16:creationId xmlns:a16="http://schemas.microsoft.com/office/drawing/2014/main" id="{7BD15531-C231-6FA0-C9DC-B2BA39B602A0}"/>
              </a:ext>
            </a:extLst>
          </p:cNvPr>
          <p:cNvSpPr>
            <a:spLocks noChangeArrowheads="1"/>
          </p:cNvSpPr>
          <p:nvPr/>
        </p:nvSpPr>
        <p:spPr bwMode="auto">
          <a:xfrm>
            <a:off x="1447801" y="4419601"/>
            <a:ext cx="9906000" cy="708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fontAlgn="base">
              <a:spcBef>
                <a:spcPct val="0"/>
              </a:spcBef>
              <a:spcAft>
                <a:spcPct val="0"/>
              </a:spcAft>
              <a:defRPr sz="2400">
                <a:solidFill>
                  <a:schemeClr val="tx1"/>
                </a:solidFill>
                <a:latin typeface="Cambria" panose="02040503050406030204" pitchFamily="18" charset="0"/>
              </a:defRPr>
            </a:lvl6pPr>
            <a:lvl7pPr marL="2971800" indent="-228600" fontAlgn="base">
              <a:spcBef>
                <a:spcPct val="0"/>
              </a:spcBef>
              <a:spcAft>
                <a:spcPct val="0"/>
              </a:spcAft>
              <a:defRPr sz="2400">
                <a:solidFill>
                  <a:schemeClr val="tx1"/>
                </a:solidFill>
                <a:latin typeface="Cambria" panose="02040503050406030204" pitchFamily="18" charset="0"/>
              </a:defRPr>
            </a:lvl7pPr>
            <a:lvl8pPr marL="3429000" indent="-228600" fontAlgn="base">
              <a:spcBef>
                <a:spcPct val="0"/>
              </a:spcBef>
              <a:spcAft>
                <a:spcPct val="0"/>
              </a:spcAft>
              <a:defRPr sz="2400">
                <a:solidFill>
                  <a:schemeClr val="tx1"/>
                </a:solidFill>
                <a:latin typeface="Cambria" panose="02040503050406030204" pitchFamily="18" charset="0"/>
              </a:defRPr>
            </a:lvl8pPr>
            <a:lvl9pPr marL="3886200" indent="-228600" fontAlgn="base">
              <a:spcBef>
                <a:spcPct val="0"/>
              </a:spcBef>
              <a:spcAft>
                <a:spcPct val="0"/>
              </a:spcAft>
              <a:defRPr sz="2400">
                <a:solidFill>
                  <a:schemeClr val="tx1"/>
                </a:solidFill>
                <a:latin typeface="Cambria" panose="02040503050406030204" pitchFamily="18" charset="0"/>
              </a:defRPr>
            </a:lvl9pPr>
          </a:lstStyle>
          <a:p>
            <a:pPr eaLnBrk="0" fontAlgn="base" hangingPunct="0">
              <a:spcBef>
                <a:spcPct val="0"/>
              </a:spcBef>
              <a:spcAft>
                <a:spcPct val="0"/>
              </a:spcAft>
            </a:pPr>
            <a:r>
              <a:rPr lang="en-US" altLang="en-US" sz="2000">
                <a:solidFill>
                  <a:srgbClr val="0033B3"/>
                </a:solidFill>
                <a:latin typeface="Consolas" panose="020B0609020204030204" pitchFamily="49" charset="0"/>
                <a:cs typeface="Arial" panose="020B0604020202020204" pitchFamily="34" charset="0"/>
              </a:rPr>
              <a:t>public class </a:t>
            </a:r>
            <a:r>
              <a:rPr lang="en-US" altLang="en-US" sz="2000">
                <a:solidFill>
                  <a:srgbClr val="080808"/>
                </a:solidFill>
                <a:latin typeface="Consolas" panose="020B0609020204030204" pitchFamily="49" charset="0"/>
                <a:cs typeface="Arial" panose="020B0604020202020204" pitchFamily="34" charset="0"/>
              </a:rPr>
              <a:t>AppCompatActivity </a:t>
            </a:r>
            <a:r>
              <a:rPr lang="en-US" altLang="en-US" sz="2000">
                <a:solidFill>
                  <a:srgbClr val="0033B3"/>
                </a:solidFill>
                <a:latin typeface="Consolas" panose="020B0609020204030204" pitchFamily="49" charset="0"/>
                <a:cs typeface="Arial" panose="020B0604020202020204" pitchFamily="34" charset="0"/>
              </a:rPr>
              <a:t>extends </a:t>
            </a:r>
            <a:r>
              <a:rPr lang="en-US" altLang="en-US" sz="2000">
                <a:solidFill>
                  <a:srgbClr val="080808"/>
                </a:solidFill>
                <a:latin typeface="Consolas" panose="020B0609020204030204" pitchFamily="49" charset="0"/>
                <a:cs typeface="Arial" panose="020B0604020202020204" pitchFamily="34" charset="0"/>
              </a:rPr>
              <a:t>FragmentActivity </a:t>
            </a:r>
            <a:r>
              <a:rPr lang="en-US" altLang="en-US" sz="2000">
                <a:solidFill>
                  <a:srgbClr val="0033B3"/>
                </a:solidFill>
                <a:latin typeface="Consolas" panose="020B0609020204030204" pitchFamily="49" charset="0"/>
                <a:cs typeface="Arial" panose="020B0604020202020204" pitchFamily="34" charset="0"/>
              </a:rPr>
              <a:t>implements </a:t>
            </a:r>
            <a:r>
              <a:rPr lang="en-US" altLang="en-US" sz="2000">
                <a:solidFill>
                  <a:srgbClr val="080808"/>
                </a:solidFill>
                <a:latin typeface="Consolas" panose="020B0609020204030204" pitchFamily="49" charset="0"/>
                <a:cs typeface="Arial" panose="020B0604020202020204" pitchFamily="34" charset="0"/>
              </a:rPr>
              <a:t>AppCompatCallback, SupportParentable, DelegateProvider {</a:t>
            </a:r>
            <a:endParaRPr lang="en-US" altLang="en-US" sz="2000">
              <a:solidFill>
                <a:prstClr val="white"/>
              </a:solidFill>
              <a:latin typeface="Arial" panose="020B0604020202020204" pitchFamily="34" charset="0"/>
              <a:cs typeface="Arial" panose="020B0604020202020204" pitchFamily="34" charset="0"/>
            </a:endParaRPr>
          </a:p>
        </p:txBody>
      </p:sp>
      <p:sp>
        <p:nvSpPr>
          <p:cNvPr id="29701" name="Rectangle 3">
            <a:extLst>
              <a:ext uri="{FF2B5EF4-FFF2-40B4-BE49-F238E27FC236}">
                <a16:creationId xmlns:a16="http://schemas.microsoft.com/office/drawing/2014/main" id="{C511B02A-43F4-13F6-4990-573256D70746}"/>
              </a:ext>
            </a:extLst>
          </p:cNvPr>
          <p:cNvSpPr>
            <a:spLocks noChangeArrowheads="1"/>
          </p:cNvSpPr>
          <p:nvPr/>
        </p:nvSpPr>
        <p:spPr bwMode="auto">
          <a:xfrm>
            <a:off x="1676401" y="2419351"/>
            <a:ext cx="9067800" cy="1323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fontAlgn="base">
              <a:spcBef>
                <a:spcPct val="0"/>
              </a:spcBef>
              <a:spcAft>
                <a:spcPct val="0"/>
              </a:spcAft>
              <a:defRPr sz="2400">
                <a:solidFill>
                  <a:schemeClr val="tx1"/>
                </a:solidFill>
                <a:latin typeface="Cambria" panose="02040503050406030204" pitchFamily="18" charset="0"/>
              </a:defRPr>
            </a:lvl6pPr>
            <a:lvl7pPr marL="2971800" indent="-228600" fontAlgn="base">
              <a:spcBef>
                <a:spcPct val="0"/>
              </a:spcBef>
              <a:spcAft>
                <a:spcPct val="0"/>
              </a:spcAft>
              <a:defRPr sz="2400">
                <a:solidFill>
                  <a:schemeClr val="tx1"/>
                </a:solidFill>
                <a:latin typeface="Cambria" panose="02040503050406030204" pitchFamily="18" charset="0"/>
              </a:defRPr>
            </a:lvl7pPr>
            <a:lvl8pPr marL="3429000" indent="-228600" fontAlgn="base">
              <a:spcBef>
                <a:spcPct val="0"/>
              </a:spcBef>
              <a:spcAft>
                <a:spcPct val="0"/>
              </a:spcAft>
              <a:defRPr sz="2400">
                <a:solidFill>
                  <a:schemeClr val="tx1"/>
                </a:solidFill>
                <a:latin typeface="Cambria" panose="02040503050406030204" pitchFamily="18" charset="0"/>
              </a:defRPr>
            </a:lvl8pPr>
            <a:lvl9pPr marL="3886200" indent="-228600" fontAlgn="base">
              <a:spcBef>
                <a:spcPct val="0"/>
              </a:spcBef>
              <a:spcAft>
                <a:spcPct val="0"/>
              </a:spcAft>
              <a:defRPr sz="2400">
                <a:solidFill>
                  <a:schemeClr val="tx1"/>
                </a:solidFill>
                <a:latin typeface="Cambria" panose="02040503050406030204" pitchFamily="18" charset="0"/>
              </a:defRPr>
            </a:lvl9pPr>
          </a:lstStyle>
          <a:p>
            <a:pPr eaLnBrk="0" fontAlgn="base" hangingPunct="0">
              <a:spcBef>
                <a:spcPct val="0"/>
              </a:spcBef>
              <a:spcAft>
                <a:spcPct val="0"/>
              </a:spcAft>
            </a:pPr>
            <a:r>
              <a:rPr lang="en-US" altLang="en-US" sz="2000">
                <a:solidFill>
                  <a:srgbClr val="0033B3"/>
                </a:solidFill>
                <a:latin typeface="Consolas" panose="020B0609020204030204" pitchFamily="49" charset="0"/>
                <a:cs typeface="Arial" panose="020B0604020202020204" pitchFamily="34" charset="0"/>
              </a:rPr>
              <a:t>public class </a:t>
            </a:r>
            <a:r>
              <a:rPr lang="en-US" altLang="en-US" sz="2000">
                <a:solidFill>
                  <a:srgbClr val="080808"/>
                </a:solidFill>
                <a:latin typeface="Consolas" panose="020B0609020204030204" pitchFamily="49" charset="0"/>
                <a:cs typeface="Arial" panose="020B0604020202020204" pitchFamily="34" charset="0"/>
              </a:rPr>
              <a:t>FragmentActivity </a:t>
            </a:r>
            <a:r>
              <a:rPr lang="en-US" altLang="en-US" sz="2000">
                <a:solidFill>
                  <a:srgbClr val="0033B3"/>
                </a:solidFill>
                <a:latin typeface="Consolas" panose="020B0609020204030204" pitchFamily="49" charset="0"/>
                <a:cs typeface="Arial" panose="020B0604020202020204" pitchFamily="34" charset="0"/>
              </a:rPr>
              <a:t>extends </a:t>
            </a:r>
            <a:r>
              <a:rPr lang="en-US" altLang="en-US" sz="2000">
                <a:solidFill>
                  <a:srgbClr val="080808"/>
                </a:solidFill>
                <a:latin typeface="Consolas" panose="020B0609020204030204" pitchFamily="49" charset="0"/>
                <a:cs typeface="Arial" panose="020B0604020202020204" pitchFamily="34" charset="0"/>
              </a:rPr>
              <a:t>SupportActivity </a:t>
            </a:r>
            <a:r>
              <a:rPr lang="en-US" altLang="en-US" sz="2000">
                <a:solidFill>
                  <a:srgbClr val="0033B3"/>
                </a:solidFill>
                <a:latin typeface="Consolas" panose="020B0609020204030204" pitchFamily="49" charset="0"/>
                <a:cs typeface="Arial" panose="020B0604020202020204" pitchFamily="34" charset="0"/>
              </a:rPr>
              <a:t>implements </a:t>
            </a:r>
            <a:r>
              <a:rPr lang="en-US" altLang="en-US" sz="2000">
                <a:solidFill>
                  <a:srgbClr val="080808"/>
                </a:solidFill>
                <a:latin typeface="Consolas" panose="020B0609020204030204" pitchFamily="49" charset="0"/>
                <a:cs typeface="Arial" panose="020B0604020202020204" pitchFamily="34" charset="0"/>
              </a:rPr>
              <a:t>ViewModelStoreOwner, OnRequestPermissionsResultCallback, RequestPermissionsRequestCodeValidator {</a:t>
            </a:r>
            <a:endParaRPr lang="en-US" altLang="en-US" sz="2000">
              <a:solidFill>
                <a:prstClr val="white"/>
              </a:solidFill>
              <a:latin typeface="Arial" panose="020B0604020202020204" pitchFamily="34" charset="0"/>
              <a:cs typeface="Arial" panose="020B0604020202020204" pitchFamily="34" charset="0"/>
            </a:endParaRPr>
          </a:p>
        </p:txBody>
      </p:sp>
      <p:sp>
        <p:nvSpPr>
          <p:cNvPr id="29702" name="Rectangle 4">
            <a:extLst>
              <a:ext uri="{FF2B5EF4-FFF2-40B4-BE49-F238E27FC236}">
                <a16:creationId xmlns:a16="http://schemas.microsoft.com/office/drawing/2014/main" id="{E8634A86-173C-5693-700E-7DE5DE79EDE0}"/>
              </a:ext>
            </a:extLst>
          </p:cNvPr>
          <p:cNvSpPr>
            <a:spLocks noChangeArrowheads="1"/>
          </p:cNvSpPr>
          <p:nvPr/>
        </p:nvSpPr>
        <p:spPr bwMode="auto">
          <a:xfrm>
            <a:off x="1600201" y="1212851"/>
            <a:ext cx="8534400" cy="708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fontAlgn="base">
              <a:spcBef>
                <a:spcPct val="0"/>
              </a:spcBef>
              <a:spcAft>
                <a:spcPct val="0"/>
              </a:spcAft>
              <a:defRPr sz="2400">
                <a:solidFill>
                  <a:schemeClr val="tx1"/>
                </a:solidFill>
                <a:latin typeface="Cambria" panose="02040503050406030204" pitchFamily="18" charset="0"/>
              </a:defRPr>
            </a:lvl6pPr>
            <a:lvl7pPr marL="2971800" indent="-228600" fontAlgn="base">
              <a:spcBef>
                <a:spcPct val="0"/>
              </a:spcBef>
              <a:spcAft>
                <a:spcPct val="0"/>
              </a:spcAft>
              <a:defRPr sz="2400">
                <a:solidFill>
                  <a:schemeClr val="tx1"/>
                </a:solidFill>
                <a:latin typeface="Cambria" panose="02040503050406030204" pitchFamily="18" charset="0"/>
              </a:defRPr>
            </a:lvl7pPr>
            <a:lvl8pPr marL="3429000" indent="-228600" fontAlgn="base">
              <a:spcBef>
                <a:spcPct val="0"/>
              </a:spcBef>
              <a:spcAft>
                <a:spcPct val="0"/>
              </a:spcAft>
              <a:defRPr sz="2400">
                <a:solidFill>
                  <a:schemeClr val="tx1"/>
                </a:solidFill>
                <a:latin typeface="Cambria" panose="02040503050406030204" pitchFamily="18" charset="0"/>
              </a:defRPr>
            </a:lvl8pPr>
            <a:lvl9pPr marL="3886200" indent="-228600" fontAlgn="base">
              <a:spcBef>
                <a:spcPct val="0"/>
              </a:spcBef>
              <a:spcAft>
                <a:spcPct val="0"/>
              </a:spcAft>
              <a:defRPr sz="2400">
                <a:solidFill>
                  <a:schemeClr val="tx1"/>
                </a:solidFill>
                <a:latin typeface="Cambria" panose="02040503050406030204" pitchFamily="18" charset="0"/>
              </a:defRPr>
            </a:lvl9pPr>
          </a:lstStyle>
          <a:p>
            <a:pPr eaLnBrk="0" fontAlgn="base" hangingPunct="0">
              <a:spcBef>
                <a:spcPct val="0"/>
              </a:spcBef>
              <a:spcAft>
                <a:spcPct val="0"/>
              </a:spcAft>
            </a:pPr>
            <a:r>
              <a:rPr lang="en-US" altLang="en-US" sz="2000">
                <a:solidFill>
                  <a:srgbClr val="0033B3"/>
                </a:solidFill>
                <a:latin typeface="Consolas" panose="020B0609020204030204" pitchFamily="49" charset="0"/>
                <a:cs typeface="Arial" panose="020B0604020202020204" pitchFamily="34" charset="0"/>
              </a:rPr>
              <a:t>public class </a:t>
            </a:r>
            <a:r>
              <a:rPr lang="en-US" altLang="en-US" sz="2000">
                <a:solidFill>
                  <a:srgbClr val="080808"/>
                </a:solidFill>
                <a:latin typeface="Consolas" panose="020B0609020204030204" pitchFamily="49" charset="0"/>
                <a:cs typeface="Arial" panose="020B0604020202020204" pitchFamily="34" charset="0"/>
              </a:rPr>
              <a:t>SupportActivity </a:t>
            </a:r>
            <a:r>
              <a:rPr lang="en-US" altLang="en-US" sz="2000">
                <a:solidFill>
                  <a:srgbClr val="0033B3"/>
                </a:solidFill>
                <a:latin typeface="Consolas" panose="020B0609020204030204" pitchFamily="49" charset="0"/>
                <a:cs typeface="Arial" panose="020B0604020202020204" pitchFamily="34" charset="0"/>
              </a:rPr>
              <a:t>extends </a:t>
            </a:r>
            <a:r>
              <a:rPr lang="en-US" altLang="en-US" sz="2000">
                <a:solidFill>
                  <a:srgbClr val="080808"/>
                </a:solidFill>
                <a:latin typeface="Consolas" panose="020B0609020204030204" pitchFamily="49" charset="0"/>
                <a:cs typeface="Arial" panose="020B0604020202020204" pitchFamily="34" charset="0"/>
              </a:rPr>
              <a:t>Activity </a:t>
            </a:r>
            <a:r>
              <a:rPr lang="en-US" altLang="en-US" sz="2000">
                <a:solidFill>
                  <a:srgbClr val="0033B3"/>
                </a:solidFill>
                <a:latin typeface="Consolas" panose="020B0609020204030204" pitchFamily="49" charset="0"/>
                <a:cs typeface="Arial" panose="020B0604020202020204" pitchFamily="34" charset="0"/>
              </a:rPr>
              <a:t>implements </a:t>
            </a:r>
            <a:r>
              <a:rPr lang="en-US" altLang="en-US" sz="2000">
                <a:solidFill>
                  <a:srgbClr val="080808"/>
                </a:solidFill>
                <a:latin typeface="Consolas" panose="020B0609020204030204" pitchFamily="49" charset="0"/>
                <a:cs typeface="Arial" panose="020B0604020202020204" pitchFamily="34" charset="0"/>
              </a:rPr>
              <a:t>LifecycleOwner, Component {</a:t>
            </a:r>
            <a:endParaRPr lang="en-US" altLang="en-US" sz="2000">
              <a:solidFill>
                <a:prstClr val="white"/>
              </a:solidFill>
              <a:latin typeface="Arial" panose="020B0604020202020204" pitchFamily="34"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11582258-BE17-B9FB-0582-F6CE77A1035B}"/>
              </a:ext>
            </a:extLst>
          </p:cNvPr>
          <p:cNvCxnSpPr>
            <a:cxnSpLocks/>
            <a:stCxn id="29699" idx="0"/>
          </p:cNvCxnSpPr>
          <p:nvPr/>
        </p:nvCxnSpPr>
        <p:spPr>
          <a:xfrm flipV="1">
            <a:off x="5829301" y="5127626"/>
            <a:ext cx="0" cy="517525"/>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3AEB67-6EFB-7022-4D73-1B5275B5EA19}"/>
              </a:ext>
            </a:extLst>
          </p:cNvPr>
          <p:cNvCxnSpPr/>
          <p:nvPr/>
        </p:nvCxnSpPr>
        <p:spPr>
          <a:xfrm flipV="1">
            <a:off x="5562601" y="3743326"/>
            <a:ext cx="0" cy="587375"/>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C6C733C-BE4B-09F5-F63E-56A7E83FAA27}"/>
              </a:ext>
            </a:extLst>
          </p:cNvPr>
          <p:cNvCxnSpPr/>
          <p:nvPr/>
        </p:nvCxnSpPr>
        <p:spPr>
          <a:xfrm flipV="1">
            <a:off x="5562601" y="1920875"/>
            <a:ext cx="0" cy="55245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29706" name="TextBox 17">
            <a:extLst>
              <a:ext uri="{FF2B5EF4-FFF2-40B4-BE49-F238E27FC236}">
                <a16:creationId xmlns:a16="http://schemas.microsoft.com/office/drawing/2014/main" id="{3A9FFA97-6BD9-75E5-54AC-1DAF235FB114}"/>
              </a:ext>
            </a:extLst>
          </p:cNvPr>
          <p:cNvSpPr txBox="1">
            <a:spLocks noChangeArrowheads="1"/>
          </p:cNvSpPr>
          <p:nvPr/>
        </p:nvSpPr>
        <p:spPr bwMode="auto">
          <a:xfrm>
            <a:off x="914401" y="6269039"/>
            <a:ext cx="8001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lnSpc>
                <a:spcPct val="90000"/>
              </a:lnSpc>
              <a:spcBef>
                <a:spcPct val="0"/>
              </a:spcBef>
              <a:spcAft>
                <a:spcPct val="0"/>
              </a:spcAft>
            </a:pPr>
            <a:r>
              <a:rPr lang="en-US" altLang="en-US" sz="2800">
                <a:solidFill>
                  <a:prstClr val="white"/>
                </a:solidFill>
                <a:cs typeface="Arial" panose="020B0604020202020204" pitchFamily="34" charset="0"/>
              </a:rPr>
              <a:t>-&gt; </a:t>
            </a:r>
            <a:r>
              <a:rPr lang="en-US" altLang="en-US" sz="2800" b="1">
                <a:solidFill>
                  <a:srgbClr val="00B050"/>
                </a:solidFill>
                <a:cs typeface="Arial" panose="020B0604020202020204" pitchFamily="34" charset="0"/>
              </a:rPr>
              <a:t>MainActivity is the sub class of Activity Class</a:t>
            </a:r>
          </a:p>
        </p:txBody>
      </p:sp>
      <p:sp>
        <p:nvSpPr>
          <p:cNvPr id="2" name="Date Placeholder 1">
            <a:extLst>
              <a:ext uri="{FF2B5EF4-FFF2-40B4-BE49-F238E27FC236}">
                <a16:creationId xmlns:a16="http://schemas.microsoft.com/office/drawing/2014/main" id="{33C8B5E8-78E6-AD0D-4F18-73F2430F7AC1}"/>
              </a:ext>
            </a:extLst>
          </p:cNvPr>
          <p:cNvSpPr>
            <a:spLocks noGrp="1"/>
          </p:cNvSpPr>
          <p:nvPr>
            <p:ph type="dt" sz="half" idx="10"/>
          </p:nvPr>
        </p:nvSpPr>
        <p:spPr/>
        <p:txBody>
          <a:bodyPr/>
          <a:lstStyle/>
          <a:p>
            <a:pPr>
              <a:defRPr/>
            </a:pPr>
            <a:fld id="{8D63E00F-2B03-498E-985F-18CA09BD46ED}" type="datetime1">
              <a:rPr lang="en-US" smtClean="0"/>
              <a:t>11/25/2023</a:t>
            </a:fld>
            <a:endParaRPr lang="en-US"/>
          </a:p>
        </p:txBody>
      </p:sp>
      <p:sp>
        <p:nvSpPr>
          <p:cNvPr id="3" name="Footer Placeholder 2">
            <a:extLst>
              <a:ext uri="{FF2B5EF4-FFF2-40B4-BE49-F238E27FC236}">
                <a16:creationId xmlns:a16="http://schemas.microsoft.com/office/drawing/2014/main" id="{E0FF6CB6-9A0C-AF53-A564-B4BFF3B9EDF2}"/>
              </a:ext>
            </a:extLst>
          </p:cNvPr>
          <p:cNvSpPr>
            <a:spLocks noGrp="1"/>
          </p:cNvSpPr>
          <p:nvPr>
            <p:ph type="ftr" sz="quarter" idx="11"/>
          </p:nvPr>
        </p:nvSpPr>
        <p:spPr/>
        <p:txBody>
          <a:bodyPr/>
          <a:lstStyle/>
          <a:p>
            <a:pPr>
              <a:defRPr/>
            </a:pPr>
            <a:r>
              <a:rPr lang="en-US"/>
              <a:t>Dr.K.Sathiyamurthy DCSE PTU</a:t>
            </a:r>
          </a:p>
        </p:txBody>
      </p:sp>
      <p:sp>
        <p:nvSpPr>
          <p:cNvPr id="4" name="Slide Number Placeholder 3">
            <a:extLst>
              <a:ext uri="{FF2B5EF4-FFF2-40B4-BE49-F238E27FC236}">
                <a16:creationId xmlns:a16="http://schemas.microsoft.com/office/drawing/2014/main" id="{52DB162E-8A57-192A-C599-20F51910C27A}"/>
              </a:ext>
            </a:extLst>
          </p:cNvPr>
          <p:cNvSpPr>
            <a:spLocks noGrp="1"/>
          </p:cNvSpPr>
          <p:nvPr>
            <p:ph type="sldNum" sz="quarter" idx="12"/>
          </p:nvPr>
        </p:nvSpPr>
        <p:spPr/>
        <p:txBody>
          <a:bodyPr/>
          <a:lstStyle/>
          <a:p>
            <a:fld id="{1CB27A02-E674-449B-9BDB-8EAD2D8EED00}" type="slidenum">
              <a:rPr lang="en-US" altLang="en-US" smtClean="0"/>
              <a:pPr/>
              <a:t>1</a:t>
            </a:fld>
            <a:endParaRPr lang="en-US" alt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a:extLst>
              <a:ext uri="{FF2B5EF4-FFF2-40B4-BE49-F238E27FC236}">
                <a16:creationId xmlns:a16="http://schemas.microsoft.com/office/drawing/2014/main" id="{A72C6500-544C-C284-84EC-CE295E9FF849}"/>
              </a:ext>
            </a:extLst>
          </p:cNvPr>
          <p:cNvSpPr txBox="1">
            <a:spLocks noChangeArrowheads="1"/>
          </p:cNvSpPr>
          <p:nvPr/>
        </p:nvSpPr>
        <p:spPr bwMode="auto">
          <a:xfrm>
            <a:off x="1143001" y="304801"/>
            <a:ext cx="8839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b="1">
                <a:solidFill>
                  <a:srgbClr val="FFC000"/>
                </a:solidFill>
                <a:cs typeface="Arial" panose="020B0604020202020204" pitchFamily="34" charset="0"/>
              </a:rPr>
              <a:t>Screen Orientation and Activity Life cycle</a:t>
            </a:r>
          </a:p>
        </p:txBody>
      </p:sp>
      <p:sp>
        <p:nvSpPr>
          <p:cNvPr id="3" name="TextBox 2">
            <a:extLst>
              <a:ext uri="{FF2B5EF4-FFF2-40B4-BE49-F238E27FC236}">
                <a16:creationId xmlns:a16="http://schemas.microsoft.com/office/drawing/2014/main" id="{5772FECE-FF58-4407-7881-BD37EF3403B0}"/>
              </a:ext>
            </a:extLst>
          </p:cNvPr>
          <p:cNvSpPr txBox="1"/>
          <p:nvPr/>
        </p:nvSpPr>
        <p:spPr>
          <a:xfrm>
            <a:off x="990601" y="1371600"/>
            <a:ext cx="9982200" cy="2032000"/>
          </a:xfrm>
          <a:prstGeom prst="rect">
            <a:avLst/>
          </a:prstGeom>
          <a:noFill/>
        </p:spPr>
        <p:txBody>
          <a:bodyPr>
            <a:spAutoFit/>
          </a:bodyPr>
          <a:lstStyle/>
          <a:p>
            <a:pPr marL="457200"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On rotation of Screen</a:t>
            </a:r>
          </a:p>
          <a:p>
            <a:pPr marL="1066693" lvl="1"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Portrait to landscape or vice versa</a:t>
            </a:r>
          </a:p>
          <a:p>
            <a:pPr marL="1676187" lvl="2"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Activity is destroyed</a:t>
            </a:r>
          </a:p>
          <a:p>
            <a:pPr marL="1676187" lvl="2"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Activity is recreated fresh in requested orientation</a:t>
            </a:r>
          </a:p>
          <a:p>
            <a:pPr marL="609493" lvl="1" defTabSz="1218987">
              <a:lnSpc>
                <a:spcPct val="90000"/>
              </a:lnSpc>
              <a:defRPr/>
            </a:pPr>
            <a:endParaRPr lang="en-US" sz="2800" dirty="0">
              <a:solidFill>
                <a:prstClr val="white"/>
              </a:solidFill>
              <a:latin typeface="Cambria"/>
              <a:cs typeface="Arial" panose="020B0604020202020204" pitchFamily="34" charset="0"/>
            </a:endParaRPr>
          </a:p>
        </p:txBody>
      </p:sp>
      <p:sp>
        <p:nvSpPr>
          <p:cNvPr id="2" name="Date Placeholder 1">
            <a:extLst>
              <a:ext uri="{FF2B5EF4-FFF2-40B4-BE49-F238E27FC236}">
                <a16:creationId xmlns:a16="http://schemas.microsoft.com/office/drawing/2014/main" id="{71D0AA12-A046-F109-054D-35DC1854B48F}"/>
              </a:ext>
            </a:extLst>
          </p:cNvPr>
          <p:cNvSpPr>
            <a:spLocks noGrp="1"/>
          </p:cNvSpPr>
          <p:nvPr>
            <p:ph type="dt" sz="half" idx="10"/>
          </p:nvPr>
        </p:nvSpPr>
        <p:spPr/>
        <p:txBody>
          <a:bodyPr/>
          <a:lstStyle/>
          <a:p>
            <a:pPr>
              <a:defRPr/>
            </a:pPr>
            <a:fld id="{110E6949-79A4-4994-B61A-510901112CDC}" type="datetime1">
              <a:rPr lang="en-US" smtClean="0"/>
              <a:t>11/25/2023</a:t>
            </a:fld>
            <a:endParaRPr lang="en-US"/>
          </a:p>
        </p:txBody>
      </p:sp>
      <p:sp>
        <p:nvSpPr>
          <p:cNvPr id="4" name="Footer Placeholder 3">
            <a:extLst>
              <a:ext uri="{FF2B5EF4-FFF2-40B4-BE49-F238E27FC236}">
                <a16:creationId xmlns:a16="http://schemas.microsoft.com/office/drawing/2014/main" id="{D82DE365-A218-5FF5-179F-1BCDA6EECF40}"/>
              </a:ext>
            </a:extLst>
          </p:cNvPr>
          <p:cNvSpPr>
            <a:spLocks noGrp="1"/>
          </p:cNvSpPr>
          <p:nvPr>
            <p:ph type="ftr" sz="quarter" idx="11"/>
          </p:nvPr>
        </p:nvSpPr>
        <p:spPr/>
        <p:txBody>
          <a:bodyPr/>
          <a:lstStyle/>
          <a:p>
            <a:pPr>
              <a:defRPr/>
            </a:pPr>
            <a:r>
              <a:rPr lang="en-US"/>
              <a:t>Dr.K.Sathiyamurthy DCSE PTU</a:t>
            </a:r>
          </a:p>
        </p:txBody>
      </p:sp>
      <p:sp>
        <p:nvSpPr>
          <p:cNvPr id="5" name="Slide Number Placeholder 4">
            <a:extLst>
              <a:ext uri="{FF2B5EF4-FFF2-40B4-BE49-F238E27FC236}">
                <a16:creationId xmlns:a16="http://schemas.microsoft.com/office/drawing/2014/main" id="{4796882C-B3D6-8CB3-077A-A55F8ABC0B8F}"/>
              </a:ext>
            </a:extLst>
          </p:cNvPr>
          <p:cNvSpPr>
            <a:spLocks noGrp="1"/>
          </p:cNvSpPr>
          <p:nvPr>
            <p:ph type="sldNum" sz="quarter" idx="12"/>
          </p:nvPr>
        </p:nvSpPr>
        <p:spPr/>
        <p:txBody>
          <a:bodyPr/>
          <a:lstStyle/>
          <a:p>
            <a:fld id="{1CB27A02-E674-449B-9BDB-8EAD2D8EED00}" type="slidenum">
              <a:rPr lang="en-US" altLang="en-US" smtClean="0"/>
              <a:pPr/>
              <a:t>10</a:t>
            </a:fld>
            <a:endParaRPr lang="en-US"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3C8C54A8-4A3D-AF0A-70CF-574222263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931863"/>
            <a:ext cx="4970462"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Box 2">
            <a:extLst>
              <a:ext uri="{FF2B5EF4-FFF2-40B4-BE49-F238E27FC236}">
                <a16:creationId xmlns:a16="http://schemas.microsoft.com/office/drawing/2014/main" id="{6BF1414D-11A2-1FFA-3BED-FDF61A59DF61}"/>
              </a:ext>
            </a:extLst>
          </p:cNvPr>
          <p:cNvSpPr txBox="1">
            <a:spLocks noChangeArrowheads="1"/>
          </p:cNvSpPr>
          <p:nvPr/>
        </p:nvSpPr>
        <p:spPr bwMode="auto">
          <a:xfrm>
            <a:off x="1143001" y="304801"/>
            <a:ext cx="8839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b="1">
                <a:solidFill>
                  <a:srgbClr val="FFC000"/>
                </a:solidFill>
                <a:cs typeface="Arial" panose="020B0604020202020204" pitchFamily="34" charset="0"/>
              </a:rPr>
              <a:t>Consequences of Screen Orientation</a:t>
            </a:r>
          </a:p>
        </p:txBody>
      </p:sp>
      <p:grpSp>
        <p:nvGrpSpPr>
          <p:cNvPr id="39940" name="Group 3">
            <a:extLst>
              <a:ext uri="{FF2B5EF4-FFF2-40B4-BE49-F238E27FC236}">
                <a16:creationId xmlns:a16="http://schemas.microsoft.com/office/drawing/2014/main" id="{DC8EB4B2-C00E-9D20-C75F-5DB3F5E55B63}"/>
              </a:ext>
            </a:extLst>
          </p:cNvPr>
          <p:cNvGrpSpPr>
            <a:grpSpLocks/>
          </p:cNvGrpSpPr>
          <p:nvPr/>
        </p:nvGrpSpPr>
        <p:grpSpPr bwMode="auto">
          <a:xfrm>
            <a:off x="7467601" y="931864"/>
            <a:ext cx="2133600" cy="5464175"/>
            <a:chOff x="1903412" y="902937"/>
            <a:chExt cx="2362200" cy="5743348"/>
          </a:xfrm>
        </p:grpSpPr>
        <p:sp>
          <p:nvSpPr>
            <p:cNvPr id="5" name="Rectangle 4">
              <a:extLst>
                <a:ext uri="{FF2B5EF4-FFF2-40B4-BE49-F238E27FC236}">
                  <a16:creationId xmlns:a16="http://schemas.microsoft.com/office/drawing/2014/main" id="{D61490FD-D66B-110D-1D6F-F9F31A7BD685}"/>
                </a:ext>
              </a:extLst>
            </p:cNvPr>
            <p:cNvSpPr/>
            <p:nvPr/>
          </p:nvSpPr>
          <p:spPr>
            <a:xfrm>
              <a:off x="1903412" y="4470420"/>
              <a:ext cx="2362200" cy="478890"/>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OnPause</a:t>
              </a:r>
              <a:endParaRPr lang="en-US" sz="2400" dirty="0">
                <a:solidFill>
                  <a:srgbClr val="C00000"/>
                </a:solidFill>
                <a:latin typeface="Cambria"/>
              </a:endParaRPr>
            </a:p>
          </p:txBody>
        </p:sp>
        <p:sp>
          <p:nvSpPr>
            <p:cNvPr id="6" name="Rectangle 5">
              <a:extLst>
                <a:ext uri="{FF2B5EF4-FFF2-40B4-BE49-F238E27FC236}">
                  <a16:creationId xmlns:a16="http://schemas.microsoft.com/office/drawing/2014/main" id="{63C519E4-4C93-7854-767A-591E4C61047A}"/>
                </a:ext>
              </a:extLst>
            </p:cNvPr>
            <p:cNvSpPr/>
            <p:nvPr/>
          </p:nvSpPr>
          <p:spPr>
            <a:xfrm>
              <a:off x="1903412" y="3546012"/>
              <a:ext cx="2362200" cy="478890"/>
            </a:xfrm>
            <a:prstGeom prst="rect">
              <a:avLst/>
            </a:prstGeom>
            <a:solidFill>
              <a:schemeClr val="accent5">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a:solidFill>
                    <a:prstClr val="white"/>
                  </a:solidFill>
                  <a:latin typeface="Cambria"/>
                </a:rPr>
                <a:t>Activity Visible</a:t>
              </a:r>
            </a:p>
          </p:txBody>
        </p:sp>
        <p:sp>
          <p:nvSpPr>
            <p:cNvPr id="7" name="Rectangle 6">
              <a:extLst>
                <a:ext uri="{FF2B5EF4-FFF2-40B4-BE49-F238E27FC236}">
                  <a16:creationId xmlns:a16="http://schemas.microsoft.com/office/drawing/2014/main" id="{886E609F-1719-3A73-DAB1-2CD4F4006BDB}"/>
                </a:ext>
              </a:extLst>
            </p:cNvPr>
            <p:cNvSpPr/>
            <p:nvPr/>
          </p:nvSpPr>
          <p:spPr>
            <a:xfrm>
              <a:off x="1903412" y="902937"/>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OnCreate</a:t>
              </a:r>
              <a:endParaRPr lang="en-US" sz="2400" dirty="0">
                <a:solidFill>
                  <a:srgbClr val="C00000"/>
                </a:solidFill>
                <a:latin typeface="Cambria"/>
              </a:endParaRPr>
            </a:p>
          </p:txBody>
        </p:sp>
        <p:sp>
          <p:nvSpPr>
            <p:cNvPr id="8" name="Rectangle 7">
              <a:extLst>
                <a:ext uri="{FF2B5EF4-FFF2-40B4-BE49-F238E27FC236}">
                  <a16:creationId xmlns:a16="http://schemas.microsoft.com/office/drawing/2014/main" id="{510FB866-8F30-248D-55FD-9C4C215AE514}"/>
                </a:ext>
              </a:extLst>
            </p:cNvPr>
            <p:cNvSpPr/>
            <p:nvPr/>
          </p:nvSpPr>
          <p:spPr>
            <a:xfrm>
              <a:off x="1903412" y="1890753"/>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OnStart</a:t>
              </a:r>
              <a:endParaRPr lang="en-US" sz="2400" dirty="0">
                <a:solidFill>
                  <a:srgbClr val="C00000"/>
                </a:solidFill>
                <a:latin typeface="Cambria"/>
              </a:endParaRPr>
            </a:p>
          </p:txBody>
        </p:sp>
        <p:sp>
          <p:nvSpPr>
            <p:cNvPr id="9" name="Rectangle 8">
              <a:extLst>
                <a:ext uri="{FF2B5EF4-FFF2-40B4-BE49-F238E27FC236}">
                  <a16:creationId xmlns:a16="http://schemas.microsoft.com/office/drawing/2014/main" id="{C9E0558D-4ED6-3C84-0244-CBDDA40467AF}"/>
                </a:ext>
              </a:extLst>
            </p:cNvPr>
            <p:cNvSpPr/>
            <p:nvPr/>
          </p:nvSpPr>
          <p:spPr>
            <a:xfrm>
              <a:off x="1903412" y="2721719"/>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OnResume</a:t>
              </a:r>
              <a:endParaRPr lang="en-US" sz="2400" dirty="0">
                <a:solidFill>
                  <a:srgbClr val="C00000"/>
                </a:solidFill>
                <a:latin typeface="Cambria"/>
              </a:endParaRPr>
            </a:p>
          </p:txBody>
        </p:sp>
        <p:sp>
          <p:nvSpPr>
            <p:cNvPr id="10" name="Rectangle 9">
              <a:extLst>
                <a:ext uri="{FF2B5EF4-FFF2-40B4-BE49-F238E27FC236}">
                  <a16:creationId xmlns:a16="http://schemas.microsoft.com/office/drawing/2014/main" id="{193BF0A5-23EC-7611-9CB8-FF15A9B48F60}"/>
                </a:ext>
              </a:extLst>
            </p:cNvPr>
            <p:cNvSpPr/>
            <p:nvPr/>
          </p:nvSpPr>
          <p:spPr>
            <a:xfrm>
              <a:off x="1903412" y="5318073"/>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OnStop</a:t>
              </a:r>
              <a:endParaRPr lang="en-US" sz="2400" dirty="0">
                <a:solidFill>
                  <a:srgbClr val="C00000"/>
                </a:solidFill>
                <a:latin typeface="Cambria"/>
              </a:endParaRPr>
            </a:p>
          </p:txBody>
        </p:sp>
        <p:cxnSp>
          <p:nvCxnSpPr>
            <p:cNvPr id="11" name="Straight Arrow Connector 10">
              <a:extLst>
                <a:ext uri="{FF2B5EF4-FFF2-40B4-BE49-F238E27FC236}">
                  <a16:creationId xmlns:a16="http://schemas.microsoft.com/office/drawing/2014/main" id="{451C7F7D-D718-A165-8FCB-17AD9B89BF9B}"/>
                </a:ext>
              </a:extLst>
            </p:cNvPr>
            <p:cNvCxnSpPr>
              <a:stCxn id="7" idx="2"/>
              <a:endCxn id="8" idx="0"/>
            </p:cNvCxnSpPr>
            <p:nvPr/>
          </p:nvCxnSpPr>
          <p:spPr>
            <a:xfrm>
              <a:off x="3084512" y="1383496"/>
              <a:ext cx="0" cy="507257"/>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5FF0D2-05DA-041A-AC0A-FD23A84BF905}"/>
                </a:ext>
              </a:extLst>
            </p:cNvPr>
            <p:cNvCxnSpPr>
              <a:stCxn id="8" idx="2"/>
              <a:endCxn id="9" idx="0"/>
            </p:cNvCxnSpPr>
            <p:nvPr/>
          </p:nvCxnSpPr>
          <p:spPr>
            <a:xfrm>
              <a:off x="3084512" y="2371312"/>
              <a:ext cx="0" cy="35040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854736-BB39-7917-9FE1-DA1537C627EE}"/>
                </a:ext>
              </a:extLst>
            </p:cNvPr>
            <p:cNvCxnSpPr>
              <a:stCxn id="9" idx="2"/>
            </p:cNvCxnSpPr>
            <p:nvPr/>
          </p:nvCxnSpPr>
          <p:spPr>
            <a:xfrm>
              <a:off x="3084512" y="3202279"/>
              <a:ext cx="0" cy="560652"/>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239EBC-FDE9-F96D-6DF6-69815C542689}"/>
                </a:ext>
              </a:extLst>
            </p:cNvPr>
            <p:cNvCxnSpPr>
              <a:stCxn id="6" idx="2"/>
              <a:endCxn id="5" idx="0"/>
            </p:cNvCxnSpPr>
            <p:nvPr/>
          </p:nvCxnSpPr>
          <p:spPr>
            <a:xfrm>
              <a:off x="3084512" y="4024902"/>
              <a:ext cx="0" cy="445519"/>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506859-B04F-8D35-3B09-E23F60285F01}"/>
                </a:ext>
              </a:extLst>
            </p:cNvPr>
            <p:cNvCxnSpPr>
              <a:stCxn id="5" idx="2"/>
              <a:endCxn id="10" idx="0"/>
            </p:cNvCxnSpPr>
            <p:nvPr/>
          </p:nvCxnSpPr>
          <p:spPr>
            <a:xfrm>
              <a:off x="3084512" y="4949310"/>
              <a:ext cx="0" cy="368763"/>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C4C413-2F17-9525-A49F-1DBB940E7C58}"/>
                </a:ext>
              </a:extLst>
            </p:cNvPr>
            <p:cNvSpPr/>
            <p:nvPr/>
          </p:nvSpPr>
          <p:spPr>
            <a:xfrm>
              <a:off x="1903412" y="6165726"/>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OnDestroy</a:t>
              </a:r>
              <a:endParaRPr lang="en-US" sz="2400" dirty="0">
                <a:solidFill>
                  <a:srgbClr val="C00000"/>
                </a:solidFill>
                <a:latin typeface="Cambria"/>
              </a:endParaRPr>
            </a:p>
          </p:txBody>
        </p:sp>
      </p:grpSp>
      <p:cxnSp>
        <p:nvCxnSpPr>
          <p:cNvPr id="18" name="Straight Arrow Connector 17">
            <a:extLst>
              <a:ext uri="{FF2B5EF4-FFF2-40B4-BE49-F238E27FC236}">
                <a16:creationId xmlns:a16="http://schemas.microsoft.com/office/drawing/2014/main" id="{5EC4BC6E-BF03-FB7B-CDDA-6EC7B8F9B430}"/>
              </a:ext>
            </a:extLst>
          </p:cNvPr>
          <p:cNvCxnSpPr>
            <a:stCxn id="10" idx="2"/>
            <a:endCxn id="16" idx="0"/>
          </p:cNvCxnSpPr>
          <p:nvPr/>
        </p:nvCxnSpPr>
        <p:spPr>
          <a:xfrm>
            <a:off x="8534401" y="5588000"/>
            <a:ext cx="0" cy="35083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39942" name="TextBox 18">
            <a:extLst>
              <a:ext uri="{FF2B5EF4-FFF2-40B4-BE49-F238E27FC236}">
                <a16:creationId xmlns:a16="http://schemas.microsoft.com/office/drawing/2014/main" id="{9F37531F-328A-BC77-FEDE-9CB35AE3C5F6}"/>
              </a:ext>
            </a:extLst>
          </p:cNvPr>
          <p:cNvSpPr txBox="1">
            <a:spLocks noChangeArrowheads="1"/>
          </p:cNvSpPr>
          <p:nvPr/>
        </p:nvSpPr>
        <p:spPr bwMode="auto">
          <a:xfrm>
            <a:off x="152401" y="4808538"/>
            <a:ext cx="62484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lnSpc>
                <a:spcPct val="90000"/>
              </a:lnSpc>
              <a:spcBef>
                <a:spcPct val="0"/>
              </a:spcBef>
              <a:spcAft>
                <a:spcPct val="0"/>
              </a:spcAft>
              <a:buFontTx/>
              <a:buChar char="-"/>
            </a:pPr>
            <a:r>
              <a:rPr lang="en-US" altLang="en-US" sz="2800">
                <a:solidFill>
                  <a:prstClr val="white"/>
                </a:solidFill>
                <a:cs typeface="Arial" panose="020B0604020202020204" pitchFamily="34" charset="0"/>
              </a:rPr>
              <a:t>Preserve the state of previous screen orientation</a:t>
            </a:r>
          </a:p>
          <a:p>
            <a:pPr defTabSz="1217613" fontAlgn="base">
              <a:lnSpc>
                <a:spcPct val="90000"/>
              </a:lnSpc>
              <a:spcBef>
                <a:spcPct val="0"/>
              </a:spcBef>
              <a:spcAft>
                <a:spcPct val="0"/>
              </a:spcAft>
              <a:buFontTx/>
              <a:buChar char="-"/>
            </a:pPr>
            <a:r>
              <a:rPr lang="en-US" altLang="en-US" sz="2800">
                <a:solidFill>
                  <a:prstClr val="white"/>
                </a:solidFill>
                <a:cs typeface="Arial" panose="020B0604020202020204" pitchFamily="34" charset="0"/>
              </a:rPr>
              <a:t>User should not know that the activity is destroyed</a:t>
            </a:r>
          </a:p>
        </p:txBody>
      </p:sp>
      <p:sp>
        <p:nvSpPr>
          <p:cNvPr id="2" name="Date Placeholder 1">
            <a:extLst>
              <a:ext uri="{FF2B5EF4-FFF2-40B4-BE49-F238E27FC236}">
                <a16:creationId xmlns:a16="http://schemas.microsoft.com/office/drawing/2014/main" id="{669B9A40-566E-CE76-A991-C8684111A985}"/>
              </a:ext>
            </a:extLst>
          </p:cNvPr>
          <p:cNvSpPr>
            <a:spLocks noGrp="1"/>
          </p:cNvSpPr>
          <p:nvPr>
            <p:ph type="dt" sz="half" idx="10"/>
          </p:nvPr>
        </p:nvSpPr>
        <p:spPr/>
        <p:txBody>
          <a:bodyPr/>
          <a:lstStyle/>
          <a:p>
            <a:pPr>
              <a:defRPr/>
            </a:pPr>
            <a:fld id="{207EB113-B5F4-400B-BB9F-8A688305D8C5}" type="datetime1">
              <a:rPr lang="en-US" smtClean="0"/>
              <a:t>11/25/2023</a:t>
            </a:fld>
            <a:endParaRPr lang="en-US"/>
          </a:p>
        </p:txBody>
      </p:sp>
      <p:sp>
        <p:nvSpPr>
          <p:cNvPr id="3" name="Footer Placeholder 2">
            <a:extLst>
              <a:ext uri="{FF2B5EF4-FFF2-40B4-BE49-F238E27FC236}">
                <a16:creationId xmlns:a16="http://schemas.microsoft.com/office/drawing/2014/main" id="{E7AEF342-9FAA-AF2A-F1AF-B9E624518C28}"/>
              </a:ext>
            </a:extLst>
          </p:cNvPr>
          <p:cNvSpPr>
            <a:spLocks noGrp="1"/>
          </p:cNvSpPr>
          <p:nvPr>
            <p:ph type="ftr" sz="quarter" idx="11"/>
          </p:nvPr>
        </p:nvSpPr>
        <p:spPr/>
        <p:txBody>
          <a:bodyPr/>
          <a:lstStyle/>
          <a:p>
            <a:pPr>
              <a:defRPr/>
            </a:pPr>
            <a:r>
              <a:rPr lang="en-US"/>
              <a:t>Dr.K.Sathiyamurthy DCSE PTU</a:t>
            </a:r>
          </a:p>
        </p:txBody>
      </p:sp>
      <p:sp>
        <p:nvSpPr>
          <p:cNvPr id="4" name="Slide Number Placeholder 3">
            <a:extLst>
              <a:ext uri="{FF2B5EF4-FFF2-40B4-BE49-F238E27FC236}">
                <a16:creationId xmlns:a16="http://schemas.microsoft.com/office/drawing/2014/main" id="{C21B18B8-3598-DB83-E3C0-E5B989BC5D63}"/>
              </a:ext>
            </a:extLst>
          </p:cNvPr>
          <p:cNvSpPr>
            <a:spLocks noGrp="1"/>
          </p:cNvSpPr>
          <p:nvPr>
            <p:ph type="sldNum" sz="quarter" idx="12"/>
          </p:nvPr>
        </p:nvSpPr>
        <p:spPr/>
        <p:txBody>
          <a:bodyPr/>
          <a:lstStyle/>
          <a:p>
            <a:fld id="{1CB27A02-E674-449B-9BDB-8EAD2D8EED00}" type="slidenum">
              <a:rPr lang="en-US" altLang="en-US" smtClean="0"/>
              <a:pPr/>
              <a:t>11</a:t>
            </a:fld>
            <a:endParaRPr lang="en-US" altLang="en-US"/>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2">
            <a:extLst>
              <a:ext uri="{FF2B5EF4-FFF2-40B4-BE49-F238E27FC236}">
                <a16:creationId xmlns:a16="http://schemas.microsoft.com/office/drawing/2014/main" id="{8712CAE3-8D6E-F692-A4B0-DAAACC3E3070}"/>
              </a:ext>
            </a:extLst>
          </p:cNvPr>
          <p:cNvSpPr txBox="1">
            <a:spLocks noChangeArrowheads="1"/>
          </p:cNvSpPr>
          <p:nvPr/>
        </p:nvSpPr>
        <p:spPr bwMode="auto">
          <a:xfrm>
            <a:off x="1752601" y="369888"/>
            <a:ext cx="79248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b="1">
                <a:solidFill>
                  <a:srgbClr val="00B050"/>
                </a:solidFill>
                <a:cs typeface="Arial" panose="020B0604020202020204" pitchFamily="34" charset="0"/>
              </a:rPr>
              <a:t>Solutions to Handle Screen Orientation</a:t>
            </a:r>
          </a:p>
        </p:txBody>
      </p:sp>
      <p:sp>
        <p:nvSpPr>
          <p:cNvPr id="4" name="TextBox 3">
            <a:extLst>
              <a:ext uri="{FF2B5EF4-FFF2-40B4-BE49-F238E27FC236}">
                <a16:creationId xmlns:a16="http://schemas.microsoft.com/office/drawing/2014/main" id="{9CAED173-E240-262C-7E8F-845C9DDC094C}"/>
              </a:ext>
            </a:extLst>
          </p:cNvPr>
          <p:cNvSpPr txBox="1"/>
          <p:nvPr/>
        </p:nvSpPr>
        <p:spPr>
          <a:xfrm>
            <a:off x="1752601" y="1687514"/>
            <a:ext cx="10058400" cy="4357687"/>
          </a:xfrm>
          <a:prstGeom prst="rect">
            <a:avLst/>
          </a:prstGeom>
          <a:noFill/>
        </p:spPr>
        <p:txBody>
          <a:bodyPr>
            <a:spAutoFit/>
          </a:bodyPr>
          <a:lstStyle/>
          <a:p>
            <a:pPr marL="514350" indent="-514350" defTabSz="1218987">
              <a:lnSpc>
                <a:spcPct val="150000"/>
              </a:lnSpc>
              <a:buFontTx/>
              <a:buAutoNum type="arabicPeriod"/>
              <a:defRPr/>
            </a:pPr>
            <a:r>
              <a:rPr lang="en-US" sz="2800" dirty="0">
                <a:solidFill>
                  <a:prstClr val="white"/>
                </a:solidFill>
                <a:latin typeface="Cambria"/>
                <a:cs typeface="Arial" panose="020B0604020202020204" pitchFamily="34" charset="0"/>
              </a:rPr>
              <a:t>Restoring the Activity State</a:t>
            </a:r>
          </a:p>
          <a:p>
            <a:pPr marL="1123843" lvl="1" indent="-514350" defTabSz="1218987">
              <a:lnSpc>
                <a:spcPct val="150000"/>
              </a:lnSpc>
              <a:buFont typeface="Wingdings" panose="05000000000000000000" pitchFamily="2" charset="2"/>
              <a:buChar char="§"/>
              <a:defRPr/>
            </a:pPr>
            <a:r>
              <a:rPr lang="en-US" sz="2800" dirty="0">
                <a:solidFill>
                  <a:prstClr val="white"/>
                </a:solidFill>
                <a:latin typeface="Cambria"/>
                <a:cs typeface="Arial" panose="020B0604020202020204" pitchFamily="34" charset="0"/>
              </a:rPr>
              <a:t>Activity is destroyed and recreated</a:t>
            </a:r>
          </a:p>
          <a:p>
            <a:pPr marL="1123843" lvl="1" indent="-514350" defTabSz="1218987">
              <a:lnSpc>
                <a:spcPct val="150000"/>
              </a:lnSpc>
              <a:buFont typeface="Wingdings" panose="05000000000000000000" pitchFamily="2" charset="2"/>
              <a:buChar char="§"/>
              <a:defRPr/>
            </a:pPr>
            <a:r>
              <a:rPr lang="en-US" sz="2800" dirty="0">
                <a:solidFill>
                  <a:prstClr val="white"/>
                </a:solidFill>
                <a:latin typeface="Cambria"/>
                <a:cs typeface="Arial" panose="020B0604020202020204" pitchFamily="34" charset="0"/>
              </a:rPr>
              <a:t>Use </a:t>
            </a:r>
            <a:r>
              <a:rPr lang="en-US" sz="2800" dirty="0" err="1">
                <a:solidFill>
                  <a:srgbClr val="FFFF00"/>
                </a:solidFill>
                <a:latin typeface="Cambria"/>
                <a:cs typeface="Arial" panose="020B0604020202020204" pitchFamily="34" charset="0"/>
              </a:rPr>
              <a:t>onRestoreInstanceState</a:t>
            </a:r>
            <a:r>
              <a:rPr lang="en-US" sz="2800" dirty="0">
                <a:solidFill>
                  <a:prstClr val="white"/>
                </a:solidFill>
                <a:latin typeface="Cambria"/>
                <a:cs typeface="Arial" panose="020B0604020202020204" pitchFamily="34" charset="0"/>
              </a:rPr>
              <a:t> and </a:t>
            </a:r>
            <a:r>
              <a:rPr lang="en-US" sz="2800" dirty="0" err="1">
                <a:solidFill>
                  <a:srgbClr val="FFFF00"/>
                </a:solidFill>
                <a:latin typeface="Cambria"/>
                <a:cs typeface="Arial" panose="020B0604020202020204" pitchFamily="34" charset="0"/>
              </a:rPr>
              <a:t>onSaveInstanceState</a:t>
            </a:r>
            <a:endParaRPr lang="en-US" sz="2800" dirty="0">
              <a:solidFill>
                <a:srgbClr val="FFFF00"/>
              </a:solidFill>
              <a:latin typeface="Cambria"/>
              <a:cs typeface="Arial" panose="020B0604020202020204" pitchFamily="34" charset="0"/>
            </a:endParaRPr>
          </a:p>
          <a:p>
            <a:pPr defTabSz="1218987">
              <a:lnSpc>
                <a:spcPct val="150000"/>
              </a:lnSpc>
              <a:defRPr/>
            </a:pPr>
            <a:r>
              <a:rPr lang="en-US" sz="2800" dirty="0">
                <a:solidFill>
                  <a:prstClr val="white"/>
                </a:solidFill>
                <a:latin typeface="Cambria"/>
                <a:cs typeface="Arial" panose="020B0604020202020204" pitchFamily="34" charset="0"/>
              </a:rPr>
              <a:t>2.  Handling configuration change yourself</a:t>
            </a:r>
          </a:p>
          <a:p>
            <a:pPr marL="1123843" lvl="1" indent="-514350" defTabSz="1218987">
              <a:lnSpc>
                <a:spcPct val="150000"/>
              </a:lnSpc>
              <a:buFont typeface="Wingdings" panose="05000000000000000000" pitchFamily="2" charset="2"/>
              <a:buChar char="§"/>
              <a:defRPr/>
            </a:pPr>
            <a:r>
              <a:rPr lang="en-US" sz="2800" dirty="0">
                <a:solidFill>
                  <a:prstClr val="white"/>
                </a:solidFill>
                <a:latin typeface="Cambria"/>
                <a:cs typeface="Arial" panose="020B0604020202020204" pitchFamily="34" charset="0"/>
              </a:rPr>
              <a:t>Activity is not destroyed</a:t>
            </a:r>
          </a:p>
          <a:p>
            <a:pPr marL="1123843" lvl="1" indent="-514350" defTabSz="1218987">
              <a:lnSpc>
                <a:spcPct val="150000"/>
              </a:lnSpc>
              <a:buFont typeface="Wingdings" panose="05000000000000000000" pitchFamily="2" charset="2"/>
              <a:buChar char="§"/>
              <a:defRPr/>
            </a:pPr>
            <a:r>
              <a:rPr lang="en-US" sz="2800" dirty="0">
                <a:solidFill>
                  <a:prstClr val="white"/>
                </a:solidFill>
                <a:latin typeface="Cambria"/>
                <a:cs typeface="Arial" panose="020B0604020202020204" pitchFamily="34" charset="0"/>
              </a:rPr>
              <a:t>Use </a:t>
            </a:r>
            <a:r>
              <a:rPr lang="en-US" sz="2800" dirty="0" err="1">
                <a:solidFill>
                  <a:prstClr val="white"/>
                </a:solidFill>
                <a:latin typeface="Cambria"/>
                <a:cs typeface="Arial" panose="020B0604020202020204" pitchFamily="34" charset="0"/>
              </a:rPr>
              <a:t>onConfigurationChanged</a:t>
            </a:r>
            <a:endParaRPr lang="en-US" sz="2800" dirty="0">
              <a:solidFill>
                <a:prstClr val="white"/>
              </a:solidFill>
              <a:latin typeface="Cambria"/>
              <a:cs typeface="Arial" panose="020B0604020202020204" pitchFamily="34" charset="0"/>
            </a:endParaRPr>
          </a:p>
          <a:p>
            <a:pPr marL="1123843" lvl="1" indent="-514350" defTabSz="1218987">
              <a:lnSpc>
                <a:spcPct val="90000"/>
              </a:lnSpc>
              <a:buFont typeface="Wingdings" panose="05000000000000000000" pitchFamily="2" charset="2"/>
              <a:buChar char="§"/>
              <a:defRPr/>
            </a:pPr>
            <a:endParaRPr lang="en-US" sz="2800" dirty="0">
              <a:solidFill>
                <a:prstClr val="white"/>
              </a:solidFill>
              <a:latin typeface="Cambria"/>
              <a:cs typeface="Arial" panose="020B0604020202020204" pitchFamily="34" charset="0"/>
            </a:endParaRPr>
          </a:p>
        </p:txBody>
      </p:sp>
      <p:sp>
        <p:nvSpPr>
          <p:cNvPr id="2" name="Date Placeholder 1">
            <a:extLst>
              <a:ext uri="{FF2B5EF4-FFF2-40B4-BE49-F238E27FC236}">
                <a16:creationId xmlns:a16="http://schemas.microsoft.com/office/drawing/2014/main" id="{805F3A6F-4006-A0B7-CE5A-27B42634C203}"/>
              </a:ext>
            </a:extLst>
          </p:cNvPr>
          <p:cNvSpPr>
            <a:spLocks noGrp="1"/>
          </p:cNvSpPr>
          <p:nvPr>
            <p:ph type="dt" sz="half" idx="10"/>
          </p:nvPr>
        </p:nvSpPr>
        <p:spPr/>
        <p:txBody>
          <a:bodyPr/>
          <a:lstStyle/>
          <a:p>
            <a:pPr>
              <a:defRPr/>
            </a:pPr>
            <a:fld id="{68B5EDA0-3FD7-4400-96DC-0E7A7160E5BD}" type="datetime1">
              <a:rPr lang="en-US" smtClean="0"/>
              <a:t>11/25/2023</a:t>
            </a:fld>
            <a:endParaRPr lang="en-US"/>
          </a:p>
        </p:txBody>
      </p:sp>
      <p:sp>
        <p:nvSpPr>
          <p:cNvPr id="3" name="Footer Placeholder 2">
            <a:extLst>
              <a:ext uri="{FF2B5EF4-FFF2-40B4-BE49-F238E27FC236}">
                <a16:creationId xmlns:a16="http://schemas.microsoft.com/office/drawing/2014/main" id="{02495B0D-2691-BCCD-4E0F-DBDD6B5F71B5}"/>
              </a:ext>
            </a:extLst>
          </p:cNvPr>
          <p:cNvSpPr>
            <a:spLocks noGrp="1"/>
          </p:cNvSpPr>
          <p:nvPr>
            <p:ph type="ftr" sz="quarter" idx="11"/>
          </p:nvPr>
        </p:nvSpPr>
        <p:spPr/>
        <p:txBody>
          <a:bodyPr/>
          <a:lstStyle/>
          <a:p>
            <a:pPr>
              <a:defRPr/>
            </a:pPr>
            <a:r>
              <a:rPr lang="en-US"/>
              <a:t>Dr.K.Sathiyamurthy DCSE PTU</a:t>
            </a:r>
          </a:p>
        </p:txBody>
      </p:sp>
      <p:sp>
        <p:nvSpPr>
          <p:cNvPr id="5" name="Slide Number Placeholder 4">
            <a:extLst>
              <a:ext uri="{FF2B5EF4-FFF2-40B4-BE49-F238E27FC236}">
                <a16:creationId xmlns:a16="http://schemas.microsoft.com/office/drawing/2014/main" id="{3E7B220C-512E-F17A-60F7-85F1F3DBE54B}"/>
              </a:ext>
            </a:extLst>
          </p:cNvPr>
          <p:cNvSpPr>
            <a:spLocks noGrp="1"/>
          </p:cNvSpPr>
          <p:nvPr>
            <p:ph type="sldNum" sz="quarter" idx="12"/>
          </p:nvPr>
        </p:nvSpPr>
        <p:spPr/>
        <p:txBody>
          <a:bodyPr/>
          <a:lstStyle/>
          <a:p>
            <a:fld id="{1CB27A02-E674-449B-9BDB-8EAD2D8EED00}" type="slidenum">
              <a:rPr lang="en-US" altLang="en-US" smtClean="0"/>
              <a:pPr/>
              <a:t>12</a:t>
            </a:fld>
            <a:endParaRPr lang="en-US"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WindowManager.LayoutParams | Android Developers">
            <a:extLst>
              <a:ext uri="{FF2B5EF4-FFF2-40B4-BE49-F238E27FC236}">
                <a16:creationId xmlns:a16="http://schemas.microsoft.com/office/drawing/2014/main" id="{F546220F-D820-F2D4-FC4A-36D3B9EEA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1" y="533400"/>
            <a:ext cx="18669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6" descr="YSK: You Can Lock Mario Kart Tour in Landscape or Portrait Without Touching  Your Phone's Main Rotate Setting « Smartphones :: Gadget Hacks">
            <a:extLst>
              <a:ext uri="{FF2B5EF4-FFF2-40B4-BE49-F238E27FC236}">
                <a16:creationId xmlns:a16="http://schemas.microsoft.com/office/drawing/2014/main" id="{EB40C84E-95F1-8D76-36DF-0F60ACD30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0788" y="4576763"/>
            <a:ext cx="43815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8" name="Group 7">
            <a:extLst>
              <a:ext uri="{FF2B5EF4-FFF2-40B4-BE49-F238E27FC236}">
                <a16:creationId xmlns:a16="http://schemas.microsoft.com/office/drawing/2014/main" id="{617EFB03-952D-40AA-52CD-029E36A748A6}"/>
              </a:ext>
            </a:extLst>
          </p:cNvPr>
          <p:cNvGrpSpPr>
            <a:grpSpLocks/>
          </p:cNvGrpSpPr>
          <p:nvPr/>
        </p:nvGrpSpPr>
        <p:grpSpPr bwMode="auto">
          <a:xfrm>
            <a:off x="4608513" y="533401"/>
            <a:ext cx="2133600" cy="5464175"/>
            <a:chOff x="1903412" y="902937"/>
            <a:chExt cx="2362200" cy="5743348"/>
          </a:xfrm>
        </p:grpSpPr>
        <p:sp>
          <p:nvSpPr>
            <p:cNvPr id="9" name="Rectangle 8">
              <a:extLst>
                <a:ext uri="{FF2B5EF4-FFF2-40B4-BE49-F238E27FC236}">
                  <a16:creationId xmlns:a16="http://schemas.microsoft.com/office/drawing/2014/main" id="{0353F5AB-B980-7AFE-47AF-705A9DE552FB}"/>
                </a:ext>
              </a:extLst>
            </p:cNvPr>
            <p:cNvSpPr/>
            <p:nvPr/>
          </p:nvSpPr>
          <p:spPr>
            <a:xfrm>
              <a:off x="1903412" y="4470420"/>
              <a:ext cx="2362200" cy="478891"/>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OnPause</a:t>
              </a:r>
              <a:endParaRPr lang="en-US" sz="2400" dirty="0">
                <a:solidFill>
                  <a:srgbClr val="C00000"/>
                </a:solidFill>
                <a:latin typeface="Cambria"/>
              </a:endParaRPr>
            </a:p>
          </p:txBody>
        </p:sp>
        <p:sp>
          <p:nvSpPr>
            <p:cNvPr id="10" name="Rectangle 9">
              <a:extLst>
                <a:ext uri="{FF2B5EF4-FFF2-40B4-BE49-F238E27FC236}">
                  <a16:creationId xmlns:a16="http://schemas.microsoft.com/office/drawing/2014/main" id="{602788DB-A76F-4B2D-534F-4D6503879E09}"/>
                </a:ext>
              </a:extLst>
            </p:cNvPr>
            <p:cNvSpPr/>
            <p:nvPr/>
          </p:nvSpPr>
          <p:spPr>
            <a:xfrm>
              <a:off x="1903412" y="3546012"/>
              <a:ext cx="2362200" cy="478891"/>
            </a:xfrm>
            <a:prstGeom prst="rect">
              <a:avLst/>
            </a:prstGeom>
            <a:solidFill>
              <a:schemeClr val="accent5">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a:solidFill>
                    <a:prstClr val="white"/>
                  </a:solidFill>
                  <a:latin typeface="Cambria"/>
                </a:rPr>
                <a:t>Activity Visible</a:t>
              </a:r>
            </a:p>
          </p:txBody>
        </p:sp>
        <p:sp>
          <p:nvSpPr>
            <p:cNvPr id="11" name="Rectangle 10">
              <a:extLst>
                <a:ext uri="{FF2B5EF4-FFF2-40B4-BE49-F238E27FC236}">
                  <a16:creationId xmlns:a16="http://schemas.microsoft.com/office/drawing/2014/main" id="{1847489A-E8C8-1C0D-F01D-137C1A72A727}"/>
                </a:ext>
              </a:extLst>
            </p:cNvPr>
            <p:cNvSpPr/>
            <p:nvPr/>
          </p:nvSpPr>
          <p:spPr>
            <a:xfrm>
              <a:off x="1903412" y="902937"/>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OnCreate</a:t>
              </a:r>
              <a:endParaRPr lang="en-US" sz="2400" dirty="0">
                <a:solidFill>
                  <a:srgbClr val="C00000"/>
                </a:solidFill>
                <a:latin typeface="Cambria"/>
              </a:endParaRPr>
            </a:p>
          </p:txBody>
        </p:sp>
        <p:sp>
          <p:nvSpPr>
            <p:cNvPr id="12" name="Rectangle 11">
              <a:extLst>
                <a:ext uri="{FF2B5EF4-FFF2-40B4-BE49-F238E27FC236}">
                  <a16:creationId xmlns:a16="http://schemas.microsoft.com/office/drawing/2014/main" id="{8278733A-3F79-87C6-6EAD-B7B8CB48F790}"/>
                </a:ext>
              </a:extLst>
            </p:cNvPr>
            <p:cNvSpPr/>
            <p:nvPr/>
          </p:nvSpPr>
          <p:spPr>
            <a:xfrm>
              <a:off x="1903412" y="1890753"/>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OnStart</a:t>
              </a:r>
              <a:endParaRPr lang="en-US" sz="2400" dirty="0">
                <a:solidFill>
                  <a:srgbClr val="C00000"/>
                </a:solidFill>
                <a:latin typeface="Cambria"/>
              </a:endParaRPr>
            </a:p>
          </p:txBody>
        </p:sp>
        <p:sp>
          <p:nvSpPr>
            <p:cNvPr id="13" name="Rectangle 12">
              <a:extLst>
                <a:ext uri="{FF2B5EF4-FFF2-40B4-BE49-F238E27FC236}">
                  <a16:creationId xmlns:a16="http://schemas.microsoft.com/office/drawing/2014/main" id="{60CCFDC2-BE0F-CEC4-8822-173C5919F497}"/>
                </a:ext>
              </a:extLst>
            </p:cNvPr>
            <p:cNvSpPr/>
            <p:nvPr/>
          </p:nvSpPr>
          <p:spPr>
            <a:xfrm>
              <a:off x="1903412" y="2721719"/>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OnResume</a:t>
              </a:r>
              <a:endParaRPr lang="en-US" sz="2400" dirty="0">
                <a:solidFill>
                  <a:srgbClr val="C00000"/>
                </a:solidFill>
                <a:latin typeface="Cambria"/>
              </a:endParaRPr>
            </a:p>
          </p:txBody>
        </p:sp>
        <p:sp>
          <p:nvSpPr>
            <p:cNvPr id="14" name="Rectangle 13">
              <a:extLst>
                <a:ext uri="{FF2B5EF4-FFF2-40B4-BE49-F238E27FC236}">
                  <a16:creationId xmlns:a16="http://schemas.microsoft.com/office/drawing/2014/main" id="{0EE03E9F-4164-0441-457B-AD49B4E2CB4F}"/>
                </a:ext>
              </a:extLst>
            </p:cNvPr>
            <p:cNvSpPr/>
            <p:nvPr/>
          </p:nvSpPr>
          <p:spPr>
            <a:xfrm>
              <a:off x="1903412" y="5318073"/>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OnStop</a:t>
              </a:r>
              <a:endParaRPr lang="en-US" sz="2400" dirty="0">
                <a:solidFill>
                  <a:srgbClr val="C00000"/>
                </a:solidFill>
                <a:latin typeface="Cambria"/>
              </a:endParaRPr>
            </a:p>
          </p:txBody>
        </p:sp>
        <p:cxnSp>
          <p:nvCxnSpPr>
            <p:cNvPr id="15" name="Straight Arrow Connector 14">
              <a:extLst>
                <a:ext uri="{FF2B5EF4-FFF2-40B4-BE49-F238E27FC236}">
                  <a16:creationId xmlns:a16="http://schemas.microsoft.com/office/drawing/2014/main" id="{450E5F54-7340-99B9-01D3-ED5ED71B321A}"/>
                </a:ext>
              </a:extLst>
            </p:cNvPr>
            <p:cNvCxnSpPr>
              <a:stCxn id="11" idx="2"/>
              <a:endCxn id="12" idx="0"/>
            </p:cNvCxnSpPr>
            <p:nvPr/>
          </p:nvCxnSpPr>
          <p:spPr>
            <a:xfrm>
              <a:off x="3084512" y="1383496"/>
              <a:ext cx="0" cy="507257"/>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AC47CEC-1F39-5B64-74B5-C20A54495AD6}"/>
                </a:ext>
              </a:extLst>
            </p:cNvPr>
            <p:cNvCxnSpPr>
              <a:stCxn id="12" idx="2"/>
              <a:endCxn id="13" idx="0"/>
            </p:cNvCxnSpPr>
            <p:nvPr/>
          </p:nvCxnSpPr>
          <p:spPr>
            <a:xfrm>
              <a:off x="3084512" y="2371312"/>
              <a:ext cx="0" cy="35040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23EAE8-C304-1D91-26D2-B4CA480A311C}"/>
                </a:ext>
              </a:extLst>
            </p:cNvPr>
            <p:cNvCxnSpPr>
              <a:stCxn id="13" idx="2"/>
            </p:cNvCxnSpPr>
            <p:nvPr/>
          </p:nvCxnSpPr>
          <p:spPr>
            <a:xfrm>
              <a:off x="3084512" y="3202279"/>
              <a:ext cx="0" cy="560652"/>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013F1E-71D2-7879-AC68-374660339DBC}"/>
                </a:ext>
              </a:extLst>
            </p:cNvPr>
            <p:cNvCxnSpPr>
              <a:stCxn id="10" idx="2"/>
              <a:endCxn id="9" idx="0"/>
            </p:cNvCxnSpPr>
            <p:nvPr/>
          </p:nvCxnSpPr>
          <p:spPr>
            <a:xfrm>
              <a:off x="3084512" y="4024903"/>
              <a:ext cx="0" cy="44551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64D0C1-6D66-3708-7530-B9D170D344CE}"/>
                </a:ext>
              </a:extLst>
            </p:cNvPr>
            <p:cNvCxnSpPr>
              <a:stCxn id="9" idx="2"/>
              <a:endCxn id="14" idx="0"/>
            </p:cNvCxnSpPr>
            <p:nvPr/>
          </p:nvCxnSpPr>
          <p:spPr>
            <a:xfrm>
              <a:off x="3084512" y="4949311"/>
              <a:ext cx="0" cy="368762"/>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B140BEF-8E0C-CFF4-21C4-D0D265193590}"/>
                </a:ext>
              </a:extLst>
            </p:cNvPr>
            <p:cNvSpPr/>
            <p:nvPr/>
          </p:nvSpPr>
          <p:spPr>
            <a:xfrm>
              <a:off x="1903412" y="6165726"/>
              <a:ext cx="2362200" cy="480559"/>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OnDestroy</a:t>
              </a:r>
              <a:endParaRPr lang="en-US" sz="2400" dirty="0">
                <a:solidFill>
                  <a:srgbClr val="C00000"/>
                </a:solidFill>
                <a:latin typeface="Cambria"/>
              </a:endParaRPr>
            </a:p>
          </p:txBody>
        </p:sp>
      </p:grpSp>
      <p:sp>
        <p:nvSpPr>
          <p:cNvPr id="22" name="Rectangle 21">
            <a:extLst>
              <a:ext uri="{FF2B5EF4-FFF2-40B4-BE49-F238E27FC236}">
                <a16:creationId xmlns:a16="http://schemas.microsoft.com/office/drawing/2014/main" id="{DE050EC6-CBB7-526D-447E-B7A10A5D7D4E}"/>
              </a:ext>
            </a:extLst>
          </p:cNvPr>
          <p:cNvSpPr/>
          <p:nvPr/>
        </p:nvSpPr>
        <p:spPr>
          <a:xfrm>
            <a:off x="152401" y="1920875"/>
            <a:ext cx="3048000" cy="647700"/>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000" b="1" dirty="0" err="1">
                <a:solidFill>
                  <a:srgbClr val="00B050"/>
                </a:solidFill>
                <a:latin typeface="Cambria"/>
              </a:rPr>
              <a:t>OnRestoreInstanceState</a:t>
            </a:r>
            <a:endParaRPr lang="en-US" sz="2000" b="1" dirty="0">
              <a:solidFill>
                <a:srgbClr val="00B050"/>
              </a:solidFill>
              <a:latin typeface="Cambria"/>
            </a:endParaRPr>
          </a:p>
        </p:txBody>
      </p:sp>
      <p:sp>
        <p:nvSpPr>
          <p:cNvPr id="24" name="Rectangle 23">
            <a:extLst>
              <a:ext uri="{FF2B5EF4-FFF2-40B4-BE49-F238E27FC236}">
                <a16:creationId xmlns:a16="http://schemas.microsoft.com/office/drawing/2014/main" id="{35931B26-3951-80F4-6DCB-472293849C9E}"/>
              </a:ext>
            </a:extLst>
          </p:cNvPr>
          <p:cNvSpPr/>
          <p:nvPr/>
        </p:nvSpPr>
        <p:spPr>
          <a:xfrm>
            <a:off x="227013" y="4235451"/>
            <a:ext cx="3048000" cy="646113"/>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000" b="1" dirty="0" err="1">
                <a:solidFill>
                  <a:srgbClr val="00B050"/>
                </a:solidFill>
                <a:latin typeface="Cambria"/>
              </a:rPr>
              <a:t>OnSaveInstanceState</a:t>
            </a:r>
            <a:endParaRPr lang="en-US" sz="2000" b="1" dirty="0">
              <a:solidFill>
                <a:srgbClr val="00B050"/>
              </a:solidFill>
              <a:latin typeface="Cambria"/>
            </a:endParaRPr>
          </a:p>
        </p:txBody>
      </p:sp>
      <p:cxnSp>
        <p:nvCxnSpPr>
          <p:cNvPr id="7" name="Straight Arrow Connector 6">
            <a:extLst>
              <a:ext uri="{FF2B5EF4-FFF2-40B4-BE49-F238E27FC236}">
                <a16:creationId xmlns:a16="http://schemas.microsoft.com/office/drawing/2014/main" id="{C59ED100-C28F-49B4-7BDE-136F545D09D1}"/>
              </a:ext>
            </a:extLst>
          </p:cNvPr>
          <p:cNvCxnSpPr>
            <a:stCxn id="12" idx="1"/>
            <a:endCxn id="22" idx="3"/>
          </p:cNvCxnSpPr>
          <p:nvPr/>
        </p:nvCxnSpPr>
        <p:spPr>
          <a:xfrm flipH="1">
            <a:off x="3200401" y="1701801"/>
            <a:ext cx="1408112" cy="542925"/>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630581-BBB0-11E5-62A7-5C137E819DAD}"/>
              </a:ext>
            </a:extLst>
          </p:cNvPr>
          <p:cNvCxnSpPr>
            <a:stCxn id="22" idx="3"/>
            <a:endCxn id="13" idx="1"/>
          </p:cNvCxnSpPr>
          <p:nvPr/>
        </p:nvCxnSpPr>
        <p:spPr>
          <a:xfrm>
            <a:off x="3200401" y="2244725"/>
            <a:ext cx="1408112" cy="24765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9D45F79-495E-420E-0C9B-B6652599B349}"/>
              </a:ext>
            </a:extLst>
          </p:cNvPr>
          <p:cNvCxnSpPr>
            <a:cxnSpLocks/>
            <a:stCxn id="9" idx="1"/>
          </p:cNvCxnSpPr>
          <p:nvPr/>
        </p:nvCxnSpPr>
        <p:spPr>
          <a:xfrm flipH="1">
            <a:off x="3314701" y="4154489"/>
            <a:ext cx="1293812" cy="377825"/>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F2AE63-A4DA-AA7C-D481-4A168C06797E}"/>
              </a:ext>
            </a:extLst>
          </p:cNvPr>
          <p:cNvCxnSpPr>
            <a:stCxn id="24" idx="3"/>
            <a:endCxn id="14" idx="1"/>
          </p:cNvCxnSpPr>
          <p:nvPr/>
        </p:nvCxnSpPr>
        <p:spPr>
          <a:xfrm>
            <a:off x="3275013" y="4557713"/>
            <a:ext cx="1333500" cy="404812"/>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41995" name="TextBox 34">
            <a:extLst>
              <a:ext uri="{FF2B5EF4-FFF2-40B4-BE49-F238E27FC236}">
                <a16:creationId xmlns:a16="http://schemas.microsoft.com/office/drawing/2014/main" id="{99F024CB-510C-D5DD-7CDB-DC99397BBD41}"/>
              </a:ext>
            </a:extLst>
          </p:cNvPr>
          <p:cNvSpPr txBox="1">
            <a:spLocks noChangeArrowheads="1"/>
          </p:cNvSpPr>
          <p:nvPr/>
        </p:nvSpPr>
        <p:spPr bwMode="auto">
          <a:xfrm>
            <a:off x="457201" y="34926"/>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b="1">
                <a:solidFill>
                  <a:srgbClr val="FFC000"/>
                </a:solidFill>
                <a:cs typeface="Arial" panose="020B0604020202020204" pitchFamily="34" charset="0"/>
              </a:rPr>
              <a:t>Method 1- Solution to Handle Screen Orientation</a:t>
            </a:r>
          </a:p>
        </p:txBody>
      </p:sp>
      <p:sp>
        <p:nvSpPr>
          <p:cNvPr id="2" name="Date Placeholder 1">
            <a:extLst>
              <a:ext uri="{FF2B5EF4-FFF2-40B4-BE49-F238E27FC236}">
                <a16:creationId xmlns:a16="http://schemas.microsoft.com/office/drawing/2014/main" id="{D407BD02-9C7C-907A-7FF0-936577BDC020}"/>
              </a:ext>
            </a:extLst>
          </p:cNvPr>
          <p:cNvSpPr>
            <a:spLocks noGrp="1"/>
          </p:cNvSpPr>
          <p:nvPr>
            <p:ph type="dt" sz="half" idx="10"/>
          </p:nvPr>
        </p:nvSpPr>
        <p:spPr/>
        <p:txBody>
          <a:bodyPr/>
          <a:lstStyle/>
          <a:p>
            <a:pPr>
              <a:defRPr/>
            </a:pPr>
            <a:fld id="{F08CFACB-61DD-4BAE-80AC-6BA087204BF1}" type="datetime1">
              <a:rPr lang="en-US" smtClean="0"/>
              <a:t>11/25/2023</a:t>
            </a:fld>
            <a:endParaRPr lang="en-US"/>
          </a:p>
        </p:txBody>
      </p:sp>
      <p:sp>
        <p:nvSpPr>
          <p:cNvPr id="3" name="Footer Placeholder 2">
            <a:extLst>
              <a:ext uri="{FF2B5EF4-FFF2-40B4-BE49-F238E27FC236}">
                <a16:creationId xmlns:a16="http://schemas.microsoft.com/office/drawing/2014/main" id="{87B27095-D9BC-2F34-CBEC-87FC98CEABF5}"/>
              </a:ext>
            </a:extLst>
          </p:cNvPr>
          <p:cNvSpPr>
            <a:spLocks noGrp="1"/>
          </p:cNvSpPr>
          <p:nvPr>
            <p:ph type="ftr" sz="quarter" idx="11"/>
          </p:nvPr>
        </p:nvSpPr>
        <p:spPr/>
        <p:txBody>
          <a:bodyPr/>
          <a:lstStyle/>
          <a:p>
            <a:pPr>
              <a:defRPr/>
            </a:pPr>
            <a:r>
              <a:rPr lang="en-US"/>
              <a:t>Dr.K.Sathiyamurthy DCSE PTU</a:t>
            </a:r>
          </a:p>
        </p:txBody>
      </p:sp>
      <p:sp>
        <p:nvSpPr>
          <p:cNvPr id="4" name="Slide Number Placeholder 3">
            <a:extLst>
              <a:ext uri="{FF2B5EF4-FFF2-40B4-BE49-F238E27FC236}">
                <a16:creationId xmlns:a16="http://schemas.microsoft.com/office/drawing/2014/main" id="{228E9E00-43F5-90B3-6BF5-07152CBD92F8}"/>
              </a:ext>
            </a:extLst>
          </p:cNvPr>
          <p:cNvSpPr>
            <a:spLocks noGrp="1"/>
          </p:cNvSpPr>
          <p:nvPr>
            <p:ph type="sldNum" sz="quarter" idx="12"/>
          </p:nvPr>
        </p:nvSpPr>
        <p:spPr/>
        <p:txBody>
          <a:bodyPr/>
          <a:lstStyle/>
          <a:p>
            <a:fld id="{1CB27A02-E674-449B-9BDB-8EAD2D8EED00}" type="slidenum">
              <a:rPr lang="en-US" altLang="en-US" smtClean="0"/>
              <a:pPr/>
              <a:t>13</a:t>
            </a:fld>
            <a:endParaRPr lang="en-US" altLang="en-US"/>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1">
            <a:extLst>
              <a:ext uri="{FF2B5EF4-FFF2-40B4-BE49-F238E27FC236}">
                <a16:creationId xmlns:a16="http://schemas.microsoft.com/office/drawing/2014/main" id="{D23274F0-FF8C-7DD7-67EF-A66255B7FA79}"/>
              </a:ext>
            </a:extLst>
          </p:cNvPr>
          <p:cNvSpPr txBox="1">
            <a:spLocks noChangeArrowheads="1"/>
          </p:cNvSpPr>
          <p:nvPr/>
        </p:nvSpPr>
        <p:spPr bwMode="auto">
          <a:xfrm>
            <a:off x="457201" y="34926"/>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b="1">
                <a:solidFill>
                  <a:srgbClr val="FFC000"/>
                </a:solidFill>
                <a:cs typeface="Arial" panose="020B0604020202020204" pitchFamily="34" charset="0"/>
              </a:rPr>
              <a:t>Method 2- Solution to Handle Screen Orientation</a:t>
            </a:r>
          </a:p>
        </p:txBody>
      </p:sp>
      <p:sp>
        <p:nvSpPr>
          <p:cNvPr id="43011" name="TextBox 2">
            <a:extLst>
              <a:ext uri="{FF2B5EF4-FFF2-40B4-BE49-F238E27FC236}">
                <a16:creationId xmlns:a16="http://schemas.microsoft.com/office/drawing/2014/main" id="{626BB5FD-B774-5BFC-005B-04321364531C}"/>
              </a:ext>
            </a:extLst>
          </p:cNvPr>
          <p:cNvSpPr txBox="1">
            <a:spLocks noChangeArrowheads="1"/>
          </p:cNvSpPr>
          <p:nvPr/>
        </p:nvSpPr>
        <p:spPr bwMode="auto">
          <a:xfrm>
            <a:off x="914401" y="990601"/>
            <a:ext cx="9906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lnSpc>
                <a:spcPct val="90000"/>
              </a:lnSpc>
              <a:spcBef>
                <a:spcPct val="0"/>
              </a:spcBef>
              <a:spcAft>
                <a:spcPct val="0"/>
              </a:spcAft>
              <a:buFont typeface="Wingdings" panose="05000000000000000000" pitchFamily="2" charset="2"/>
              <a:buChar char="q"/>
            </a:pPr>
            <a:r>
              <a:rPr lang="en-US" altLang="en-US" sz="2800">
                <a:solidFill>
                  <a:prstClr val="white"/>
                </a:solidFill>
                <a:cs typeface="Arial" panose="020B0604020202020204" pitchFamily="34" charset="0"/>
              </a:rPr>
              <a:t>Handling Configuration Change</a:t>
            </a:r>
          </a:p>
        </p:txBody>
      </p:sp>
      <p:pic>
        <p:nvPicPr>
          <p:cNvPr id="43012" name="Picture 4">
            <a:extLst>
              <a:ext uri="{FF2B5EF4-FFF2-40B4-BE49-F238E27FC236}">
                <a16:creationId xmlns:a16="http://schemas.microsoft.com/office/drawing/2014/main" id="{6DB597A6-073B-43F3-3B48-8CE925CDF7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2" y="1789114"/>
            <a:ext cx="182562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6">
            <a:extLst>
              <a:ext uri="{FF2B5EF4-FFF2-40B4-BE49-F238E27FC236}">
                <a16:creationId xmlns:a16="http://schemas.microsoft.com/office/drawing/2014/main" id="{5A0FA17D-10F7-A6BE-8435-44128B0732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05526" y="2286001"/>
            <a:ext cx="4138612"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id="{F105074D-29B8-BF5B-564E-64ED11A70A48}"/>
              </a:ext>
            </a:extLst>
          </p:cNvPr>
          <p:cNvCxnSpPr>
            <a:stCxn id="5" idx="3"/>
            <a:endCxn id="7" idx="1"/>
          </p:cNvCxnSpPr>
          <p:nvPr/>
        </p:nvCxnSpPr>
        <p:spPr>
          <a:xfrm flipV="1">
            <a:off x="3883026" y="3211513"/>
            <a:ext cx="2222500" cy="87312"/>
          </a:xfrm>
          <a:prstGeom prst="straightConnector1">
            <a:avLst/>
          </a:prstGeom>
          <a:ln w="57150" cap="flat" cmpd="sng" algn="ctr">
            <a:solidFill>
              <a:srgbClr val="FF0000"/>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E3A886D7-98F0-603F-5F6B-30B45FBEB59B}"/>
              </a:ext>
            </a:extLst>
          </p:cNvPr>
          <p:cNvCxnSpPr/>
          <p:nvPr/>
        </p:nvCxnSpPr>
        <p:spPr>
          <a:xfrm>
            <a:off x="4876801" y="3298825"/>
            <a:ext cx="0" cy="1828800"/>
          </a:xfrm>
          <a:prstGeom prst="straightConnector1">
            <a:avLst/>
          </a:prstGeom>
          <a:ln w="57150">
            <a:solidFill>
              <a:srgbClr val="00B05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3016" name="TextBox 11">
            <a:extLst>
              <a:ext uri="{FF2B5EF4-FFF2-40B4-BE49-F238E27FC236}">
                <a16:creationId xmlns:a16="http://schemas.microsoft.com/office/drawing/2014/main" id="{454867F3-FC2D-3038-AC62-0F1F982C247B}"/>
              </a:ext>
            </a:extLst>
          </p:cNvPr>
          <p:cNvSpPr txBox="1">
            <a:spLocks noChangeArrowheads="1"/>
          </p:cNvSpPr>
          <p:nvPr/>
        </p:nvSpPr>
        <p:spPr bwMode="auto">
          <a:xfrm>
            <a:off x="3505201" y="5064126"/>
            <a:ext cx="45720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lnSpc>
                <a:spcPct val="90000"/>
              </a:lnSpc>
              <a:spcBef>
                <a:spcPct val="0"/>
              </a:spcBef>
              <a:spcAft>
                <a:spcPct val="0"/>
              </a:spcAft>
            </a:pPr>
            <a:r>
              <a:rPr lang="en-US" altLang="en-US" sz="2800" b="1">
                <a:solidFill>
                  <a:srgbClr val="92D050"/>
                </a:solidFill>
                <a:cs typeface="Arial" panose="020B0604020202020204" pitchFamily="34" charset="0"/>
              </a:rPr>
              <a:t>OnConfigurationChanged</a:t>
            </a:r>
          </a:p>
        </p:txBody>
      </p:sp>
      <p:sp>
        <p:nvSpPr>
          <p:cNvPr id="43017" name="TextBox 13">
            <a:extLst>
              <a:ext uri="{FF2B5EF4-FFF2-40B4-BE49-F238E27FC236}">
                <a16:creationId xmlns:a16="http://schemas.microsoft.com/office/drawing/2014/main" id="{CF4D1B2E-7420-7CAD-07D0-70E35ACD93FE}"/>
              </a:ext>
            </a:extLst>
          </p:cNvPr>
          <p:cNvSpPr txBox="1">
            <a:spLocks noChangeArrowheads="1"/>
          </p:cNvSpPr>
          <p:nvPr/>
        </p:nvSpPr>
        <p:spPr bwMode="auto">
          <a:xfrm>
            <a:off x="914401" y="5719763"/>
            <a:ext cx="10668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spcBef>
                <a:spcPct val="0"/>
              </a:spcBef>
              <a:spcAft>
                <a:spcPct val="0"/>
              </a:spcAft>
              <a:buFont typeface="Wingdings" panose="05000000000000000000" pitchFamily="2" charset="2"/>
              <a:buChar char="§"/>
            </a:pPr>
            <a:r>
              <a:rPr lang="en-US" altLang="en-US">
                <a:solidFill>
                  <a:prstClr val="white"/>
                </a:solidFill>
                <a:cs typeface="Arial" panose="020B0604020202020204" pitchFamily="34" charset="0"/>
              </a:rPr>
              <a:t>Declare android:configchanged attribute in Manifest file under &lt;activity&gt;</a:t>
            </a:r>
          </a:p>
          <a:p>
            <a:pPr defTabSz="1217613" fontAlgn="base">
              <a:spcBef>
                <a:spcPct val="0"/>
              </a:spcBef>
              <a:spcAft>
                <a:spcPct val="0"/>
              </a:spcAft>
              <a:buFont typeface="Wingdings" panose="05000000000000000000" pitchFamily="2" charset="2"/>
              <a:buChar char="§"/>
            </a:pPr>
            <a:r>
              <a:rPr lang="en-US" altLang="en-US">
                <a:solidFill>
                  <a:prstClr val="white"/>
                </a:solidFill>
                <a:cs typeface="Arial" panose="020B0604020202020204" pitchFamily="34" charset="0"/>
              </a:rPr>
              <a:t>Override onConfigurationChanged() in Activity class.</a:t>
            </a:r>
          </a:p>
        </p:txBody>
      </p:sp>
      <p:sp>
        <p:nvSpPr>
          <p:cNvPr id="2" name="Date Placeholder 1">
            <a:extLst>
              <a:ext uri="{FF2B5EF4-FFF2-40B4-BE49-F238E27FC236}">
                <a16:creationId xmlns:a16="http://schemas.microsoft.com/office/drawing/2014/main" id="{B5C67BC5-9ED4-731E-13AA-B89CE4549002}"/>
              </a:ext>
            </a:extLst>
          </p:cNvPr>
          <p:cNvSpPr>
            <a:spLocks noGrp="1"/>
          </p:cNvSpPr>
          <p:nvPr>
            <p:ph type="dt" sz="half" idx="10"/>
          </p:nvPr>
        </p:nvSpPr>
        <p:spPr/>
        <p:txBody>
          <a:bodyPr/>
          <a:lstStyle/>
          <a:p>
            <a:pPr>
              <a:defRPr/>
            </a:pPr>
            <a:fld id="{9D9075FD-5851-45B1-9071-9AE3C5C8F44C}" type="datetime1">
              <a:rPr lang="en-US" smtClean="0"/>
              <a:t>11/25/2023</a:t>
            </a:fld>
            <a:endParaRPr lang="en-US"/>
          </a:p>
        </p:txBody>
      </p:sp>
      <p:sp>
        <p:nvSpPr>
          <p:cNvPr id="3" name="Footer Placeholder 2">
            <a:extLst>
              <a:ext uri="{FF2B5EF4-FFF2-40B4-BE49-F238E27FC236}">
                <a16:creationId xmlns:a16="http://schemas.microsoft.com/office/drawing/2014/main" id="{249F1325-1415-46A2-1DEE-14CE2F15599A}"/>
              </a:ext>
            </a:extLst>
          </p:cNvPr>
          <p:cNvSpPr>
            <a:spLocks noGrp="1"/>
          </p:cNvSpPr>
          <p:nvPr>
            <p:ph type="ftr" sz="quarter" idx="11"/>
          </p:nvPr>
        </p:nvSpPr>
        <p:spPr/>
        <p:txBody>
          <a:bodyPr/>
          <a:lstStyle/>
          <a:p>
            <a:pPr>
              <a:defRPr/>
            </a:pPr>
            <a:r>
              <a:rPr lang="en-US"/>
              <a:t>Dr.K.Sathiyamurthy DCSE PTU</a:t>
            </a:r>
          </a:p>
        </p:txBody>
      </p:sp>
      <p:sp>
        <p:nvSpPr>
          <p:cNvPr id="4" name="Slide Number Placeholder 3">
            <a:extLst>
              <a:ext uri="{FF2B5EF4-FFF2-40B4-BE49-F238E27FC236}">
                <a16:creationId xmlns:a16="http://schemas.microsoft.com/office/drawing/2014/main" id="{2D6B611C-F17D-FA24-8A19-2CC154207F86}"/>
              </a:ext>
            </a:extLst>
          </p:cNvPr>
          <p:cNvSpPr>
            <a:spLocks noGrp="1"/>
          </p:cNvSpPr>
          <p:nvPr>
            <p:ph type="sldNum" sz="quarter" idx="12"/>
          </p:nvPr>
        </p:nvSpPr>
        <p:spPr/>
        <p:txBody>
          <a:bodyPr/>
          <a:lstStyle/>
          <a:p>
            <a:fld id="{1CB27A02-E674-449B-9BDB-8EAD2D8EED00}" type="slidenum">
              <a:rPr lang="en-US" altLang="en-US" smtClean="0"/>
              <a:pPr/>
              <a:t>14</a:t>
            </a:fld>
            <a:endParaRPr lang="en-US" altLang="en-US"/>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BCC055-115B-AE98-3749-3498F5E8394B}"/>
              </a:ext>
            </a:extLst>
          </p:cNvPr>
          <p:cNvSpPr txBox="1"/>
          <p:nvPr/>
        </p:nvSpPr>
        <p:spPr>
          <a:xfrm>
            <a:off x="1903413" y="1371601"/>
            <a:ext cx="8688388" cy="3108325"/>
          </a:xfrm>
          <a:prstGeom prst="rect">
            <a:avLst/>
          </a:prstGeom>
          <a:noFill/>
        </p:spPr>
        <p:txBody>
          <a:bodyPr>
            <a:spAutoFit/>
          </a:bodyPr>
          <a:lstStyle/>
          <a:p>
            <a:pPr marL="342900" indent="-342900" defTabSz="1218987">
              <a:buFont typeface="Wingdings" panose="05000000000000000000" pitchFamily="2" charset="2"/>
              <a:buChar char="q"/>
              <a:defRPr/>
            </a:pPr>
            <a:r>
              <a:rPr lang="en-US" sz="2800" dirty="0">
                <a:solidFill>
                  <a:prstClr val="white"/>
                </a:solidFill>
                <a:latin typeface="Cambria"/>
                <a:cs typeface="Arial" panose="020B0604020202020204" pitchFamily="34" charset="0"/>
              </a:rPr>
              <a:t>Method1</a:t>
            </a:r>
          </a:p>
          <a:p>
            <a:pPr marL="952393" lvl="1" indent="-342900" defTabSz="1218987">
              <a:buFont typeface="Wingdings" panose="05000000000000000000" pitchFamily="2" charset="2"/>
              <a:buChar char="v"/>
              <a:defRPr/>
            </a:pPr>
            <a:r>
              <a:rPr lang="en-US" sz="2800" dirty="0">
                <a:solidFill>
                  <a:prstClr val="white"/>
                </a:solidFill>
                <a:latin typeface="Cambria"/>
                <a:cs typeface="Arial" panose="020B0604020202020204" pitchFamily="34" charset="0"/>
              </a:rPr>
              <a:t>Is generally preferred and recommended</a:t>
            </a:r>
          </a:p>
          <a:p>
            <a:pPr defTabSz="1218987">
              <a:defRPr/>
            </a:pPr>
            <a:endParaRPr lang="en-US" sz="2800" dirty="0">
              <a:solidFill>
                <a:prstClr val="white"/>
              </a:solidFill>
              <a:latin typeface="Cambria"/>
              <a:cs typeface="Arial" panose="020B0604020202020204" pitchFamily="34" charset="0"/>
            </a:endParaRPr>
          </a:p>
          <a:p>
            <a:pPr marL="342900" indent="-342900" defTabSz="1218987">
              <a:buFont typeface="Wingdings" panose="05000000000000000000" pitchFamily="2" charset="2"/>
              <a:buChar char="q"/>
              <a:defRPr/>
            </a:pPr>
            <a:r>
              <a:rPr lang="en-US" sz="2800" dirty="0">
                <a:solidFill>
                  <a:prstClr val="white"/>
                </a:solidFill>
                <a:latin typeface="Cambria"/>
                <a:cs typeface="Arial" panose="020B0604020202020204" pitchFamily="34" charset="0"/>
              </a:rPr>
              <a:t>Against </a:t>
            </a:r>
            <a:r>
              <a:rPr lang="en-US" sz="2800" dirty="0" err="1">
                <a:solidFill>
                  <a:prstClr val="white"/>
                </a:solidFill>
                <a:latin typeface="Cambria"/>
                <a:cs typeface="Arial" panose="020B0604020202020204" pitchFamily="34" charset="0"/>
              </a:rPr>
              <a:t>GuideLines</a:t>
            </a:r>
            <a:endParaRPr lang="en-US" sz="2800" dirty="0">
              <a:solidFill>
                <a:prstClr val="white"/>
              </a:solidFill>
              <a:latin typeface="Cambria"/>
              <a:cs typeface="Arial" panose="020B0604020202020204" pitchFamily="34" charset="0"/>
            </a:endParaRPr>
          </a:p>
          <a:p>
            <a:pPr marL="952393" lvl="1" indent="-342900" defTabSz="1218987">
              <a:buFont typeface="Wingdings" panose="05000000000000000000" pitchFamily="2" charset="2"/>
              <a:buChar char="v"/>
              <a:defRPr/>
            </a:pPr>
            <a:r>
              <a:rPr lang="en-US" sz="2800" dirty="0">
                <a:solidFill>
                  <a:prstClr val="white"/>
                </a:solidFill>
                <a:latin typeface="Cambria"/>
                <a:cs typeface="Arial" panose="020B0604020202020204" pitchFamily="34" charset="0"/>
              </a:rPr>
              <a:t>Not Recommended</a:t>
            </a:r>
          </a:p>
          <a:p>
            <a:pPr marL="952393" lvl="1" indent="-342900" defTabSz="1218987">
              <a:buFont typeface="Wingdings" panose="05000000000000000000" pitchFamily="2" charset="2"/>
              <a:buChar char="v"/>
              <a:defRPr/>
            </a:pPr>
            <a:r>
              <a:rPr lang="en-US" sz="2800" dirty="0">
                <a:solidFill>
                  <a:prstClr val="white"/>
                </a:solidFill>
                <a:latin typeface="Cambria"/>
                <a:cs typeface="Arial" panose="020B0604020202020204" pitchFamily="34" charset="0"/>
              </a:rPr>
              <a:t>Should be used only when restoring activity back is expensive and slow</a:t>
            </a:r>
          </a:p>
        </p:txBody>
      </p:sp>
      <p:sp>
        <p:nvSpPr>
          <p:cNvPr id="44035" name="TextBox 3">
            <a:extLst>
              <a:ext uri="{FF2B5EF4-FFF2-40B4-BE49-F238E27FC236}">
                <a16:creationId xmlns:a16="http://schemas.microsoft.com/office/drawing/2014/main" id="{095FA1EE-EB76-B76B-DD00-CDE55127ECD4}"/>
              </a:ext>
            </a:extLst>
          </p:cNvPr>
          <p:cNvSpPr txBox="1">
            <a:spLocks noChangeArrowheads="1"/>
          </p:cNvSpPr>
          <p:nvPr/>
        </p:nvSpPr>
        <p:spPr bwMode="auto">
          <a:xfrm>
            <a:off x="1752601" y="282576"/>
            <a:ext cx="92202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b="1">
                <a:solidFill>
                  <a:srgbClr val="00B050"/>
                </a:solidFill>
                <a:cs typeface="Arial" panose="020B0604020202020204" pitchFamily="34" charset="0"/>
              </a:rPr>
              <a:t>Summary- Solutions to Handle Screen Orientation</a:t>
            </a:r>
          </a:p>
        </p:txBody>
      </p:sp>
      <p:sp>
        <p:nvSpPr>
          <p:cNvPr id="2" name="Date Placeholder 1">
            <a:extLst>
              <a:ext uri="{FF2B5EF4-FFF2-40B4-BE49-F238E27FC236}">
                <a16:creationId xmlns:a16="http://schemas.microsoft.com/office/drawing/2014/main" id="{9C1109BF-46B3-26F3-697A-16A06472B761}"/>
              </a:ext>
            </a:extLst>
          </p:cNvPr>
          <p:cNvSpPr>
            <a:spLocks noGrp="1"/>
          </p:cNvSpPr>
          <p:nvPr>
            <p:ph type="dt" sz="half" idx="10"/>
          </p:nvPr>
        </p:nvSpPr>
        <p:spPr/>
        <p:txBody>
          <a:bodyPr/>
          <a:lstStyle/>
          <a:p>
            <a:pPr>
              <a:defRPr/>
            </a:pPr>
            <a:fld id="{AFC1C861-6656-415D-B660-13729D671F89}" type="datetime1">
              <a:rPr lang="en-US" smtClean="0"/>
              <a:t>11/25/2023</a:t>
            </a:fld>
            <a:endParaRPr lang="en-US"/>
          </a:p>
        </p:txBody>
      </p:sp>
      <p:sp>
        <p:nvSpPr>
          <p:cNvPr id="4" name="Footer Placeholder 3">
            <a:extLst>
              <a:ext uri="{FF2B5EF4-FFF2-40B4-BE49-F238E27FC236}">
                <a16:creationId xmlns:a16="http://schemas.microsoft.com/office/drawing/2014/main" id="{E48CCBEF-C2E4-13DE-EF51-2CAB0FDCB6C2}"/>
              </a:ext>
            </a:extLst>
          </p:cNvPr>
          <p:cNvSpPr>
            <a:spLocks noGrp="1"/>
          </p:cNvSpPr>
          <p:nvPr>
            <p:ph type="ftr" sz="quarter" idx="11"/>
          </p:nvPr>
        </p:nvSpPr>
        <p:spPr/>
        <p:txBody>
          <a:bodyPr/>
          <a:lstStyle/>
          <a:p>
            <a:pPr>
              <a:defRPr/>
            </a:pPr>
            <a:r>
              <a:rPr lang="en-US"/>
              <a:t>Dr.K.Sathiyamurthy DCSE PTU</a:t>
            </a:r>
          </a:p>
        </p:txBody>
      </p:sp>
      <p:sp>
        <p:nvSpPr>
          <p:cNvPr id="5" name="Slide Number Placeholder 4">
            <a:extLst>
              <a:ext uri="{FF2B5EF4-FFF2-40B4-BE49-F238E27FC236}">
                <a16:creationId xmlns:a16="http://schemas.microsoft.com/office/drawing/2014/main" id="{FD3282C5-41ED-CCF4-A536-3060394A0BE1}"/>
              </a:ext>
            </a:extLst>
          </p:cNvPr>
          <p:cNvSpPr>
            <a:spLocks noGrp="1"/>
          </p:cNvSpPr>
          <p:nvPr>
            <p:ph type="sldNum" sz="quarter" idx="12"/>
          </p:nvPr>
        </p:nvSpPr>
        <p:spPr/>
        <p:txBody>
          <a:bodyPr/>
          <a:lstStyle/>
          <a:p>
            <a:fld id="{1CB27A02-E674-449B-9BDB-8EAD2D8EED00}" type="slidenum">
              <a:rPr lang="en-US" altLang="en-US" smtClean="0"/>
              <a:pPr/>
              <a:t>15</a:t>
            </a:fld>
            <a:endParaRPr lang="en-US" altLang="en-US"/>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F0EEF-853F-BF35-8B30-D90D99952798}"/>
              </a:ext>
            </a:extLst>
          </p:cNvPr>
          <p:cNvSpPr txBox="1"/>
          <p:nvPr/>
        </p:nvSpPr>
        <p:spPr>
          <a:xfrm>
            <a:off x="152401" y="304801"/>
            <a:ext cx="11658600" cy="6297613"/>
          </a:xfrm>
          <a:prstGeom prst="rect">
            <a:avLst/>
          </a:prstGeom>
          <a:noFill/>
        </p:spPr>
        <p:txBody>
          <a:bodyPr>
            <a:spAutoFit/>
          </a:bodyPr>
          <a:lstStyle/>
          <a:p>
            <a:pPr defTabSz="1218987">
              <a:lnSpc>
                <a:spcPct val="90000"/>
              </a:lnSpc>
              <a:defRPr/>
            </a:pPr>
            <a:r>
              <a:rPr lang="en-US" sz="2800" b="1" dirty="0" err="1">
                <a:solidFill>
                  <a:srgbClr val="00B050"/>
                </a:solidFill>
                <a:latin typeface="Cambria"/>
                <a:cs typeface="Arial" panose="020B0604020202020204" pitchFamily="34" charset="0"/>
              </a:rPr>
              <a:t>AppcompactActivity</a:t>
            </a:r>
            <a:r>
              <a:rPr lang="en-US" sz="2800" b="1" dirty="0">
                <a:solidFill>
                  <a:srgbClr val="00B050"/>
                </a:solidFill>
                <a:latin typeface="Cambria"/>
                <a:cs typeface="Arial" panose="020B0604020202020204" pitchFamily="34" charset="0"/>
              </a:rPr>
              <a:t> class:</a:t>
            </a:r>
          </a:p>
          <a:p>
            <a:pPr defTabSz="1218987">
              <a:lnSpc>
                <a:spcPct val="90000"/>
              </a:lnSpc>
              <a:defRPr/>
            </a:pPr>
            <a:endParaRPr lang="en-US" sz="2800" dirty="0">
              <a:solidFill>
                <a:prstClr val="white"/>
              </a:solidFill>
              <a:latin typeface="Cambria"/>
              <a:cs typeface="Arial" panose="020B0604020202020204" pitchFamily="34" charset="0"/>
            </a:endParaRPr>
          </a:p>
          <a:p>
            <a:pPr marL="1066693" lvl="1"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 If material design implementation is needed</a:t>
            </a:r>
          </a:p>
          <a:p>
            <a:pPr marL="1066693" lvl="1"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 Target android devices below API 21</a:t>
            </a:r>
          </a:p>
          <a:p>
            <a:pPr marL="1066693" lvl="1" indent="-457200" defTabSz="1218987">
              <a:lnSpc>
                <a:spcPct val="90000"/>
              </a:lnSpc>
              <a:buFont typeface="Wingdings" panose="05000000000000000000" pitchFamily="2" charset="2"/>
              <a:buChar char="q"/>
              <a:defRPr/>
            </a:pPr>
            <a:endParaRPr lang="en-US" sz="2800" dirty="0">
              <a:solidFill>
                <a:prstClr val="white"/>
              </a:solidFill>
              <a:latin typeface="Cambria"/>
              <a:cs typeface="Arial" panose="020B0604020202020204" pitchFamily="34" charset="0"/>
            </a:endParaRPr>
          </a:p>
          <a:p>
            <a:pPr defTabSz="1218987">
              <a:lnSpc>
                <a:spcPct val="90000"/>
              </a:lnSpc>
              <a:defRPr/>
            </a:pPr>
            <a:r>
              <a:rPr lang="en-US" sz="2800" b="1" dirty="0" err="1">
                <a:solidFill>
                  <a:srgbClr val="00B050"/>
                </a:solidFill>
                <a:latin typeface="Cambria"/>
                <a:cs typeface="Arial" panose="020B0604020202020204" pitchFamily="34" charset="0"/>
              </a:rPr>
              <a:t>FragmentActivity</a:t>
            </a:r>
            <a:r>
              <a:rPr lang="en-US" sz="2800" b="1" dirty="0">
                <a:solidFill>
                  <a:srgbClr val="00B050"/>
                </a:solidFill>
                <a:latin typeface="Cambria"/>
                <a:cs typeface="Arial" panose="020B0604020202020204" pitchFamily="34" charset="0"/>
              </a:rPr>
              <a:t> class:</a:t>
            </a:r>
          </a:p>
          <a:p>
            <a:pPr defTabSz="1218987">
              <a:lnSpc>
                <a:spcPct val="90000"/>
              </a:lnSpc>
              <a:defRPr/>
            </a:pPr>
            <a:endParaRPr lang="en-US" sz="2800" dirty="0">
              <a:solidFill>
                <a:prstClr val="white"/>
              </a:solidFill>
              <a:latin typeface="Cambria"/>
              <a:cs typeface="Arial" panose="020B0604020202020204" pitchFamily="34" charset="0"/>
            </a:endParaRPr>
          </a:p>
          <a:p>
            <a:pPr marL="1066693" lvl="1"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If nested fragments needed</a:t>
            </a:r>
          </a:p>
          <a:p>
            <a:pPr marL="1066693" lvl="1"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If design features don’t require material design for lower API levels</a:t>
            </a:r>
          </a:p>
          <a:p>
            <a:pPr marL="457200" indent="-457200" defTabSz="1218987">
              <a:lnSpc>
                <a:spcPct val="90000"/>
              </a:lnSpc>
              <a:buFont typeface="Wingdings" panose="05000000000000000000" pitchFamily="2" charset="2"/>
              <a:buChar char="q"/>
              <a:defRPr/>
            </a:pPr>
            <a:endParaRPr lang="en-US" sz="2800" dirty="0">
              <a:solidFill>
                <a:prstClr val="white"/>
              </a:solidFill>
              <a:latin typeface="Cambria"/>
              <a:cs typeface="Arial" panose="020B0604020202020204" pitchFamily="34" charset="0"/>
            </a:endParaRPr>
          </a:p>
          <a:p>
            <a:pPr defTabSz="1218987">
              <a:lnSpc>
                <a:spcPct val="90000"/>
              </a:lnSpc>
              <a:defRPr/>
            </a:pPr>
            <a:r>
              <a:rPr lang="en-US" sz="2800" b="1" dirty="0">
                <a:solidFill>
                  <a:srgbClr val="00B050"/>
                </a:solidFill>
                <a:latin typeface="Cambria"/>
                <a:cs typeface="Arial" panose="020B0604020202020204" pitchFamily="34" charset="0"/>
              </a:rPr>
              <a:t>Activity class:</a:t>
            </a:r>
          </a:p>
          <a:p>
            <a:pPr defTabSz="1218987">
              <a:lnSpc>
                <a:spcPct val="90000"/>
              </a:lnSpc>
              <a:defRPr/>
            </a:pPr>
            <a:endParaRPr lang="en-US" sz="2800" b="1" dirty="0">
              <a:solidFill>
                <a:srgbClr val="00B050"/>
              </a:solidFill>
              <a:latin typeface="Cambria"/>
              <a:cs typeface="Arial" panose="020B0604020202020204" pitchFamily="34" charset="0"/>
            </a:endParaRPr>
          </a:p>
          <a:p>
            <a:pPr marL="1066693" lvl="1" indent="-457200" defTabSz="1218987">
              <a:lnSpc>
                <a:spcPct val="90000"/>
              </a:lnSpc>
              <a:buFont typeface="Wingdings" panose="05000000000000000000" pitchFamily="2" charset="2"/>
              <a:buChar char="q"/>
              <a:defRPr/>
            </a:pPr>
            <a:r>
              <a:rPr lang="en-US" sz="2800" dirty="0">
                <a:solidFill>
                  <a:prstClr val="white"/>
                </a:solidFill>
                <a:latin typeface="Cambria"/>
                <a:cs typeface="Arial" panose="020B0604020202020204" pitchFamily="34" charset="0"/>
              </a:rPr>
              <a:t>None of the above needed </a:t>
            </a:r>
          </a:p>
          <a:p>
            <a:pPr marL="609493" lvl="1" defTabSz="1218987">
              <a:lnSpc>
                <a:spcPct val="90000"/>
              </a:lnSpc>
              <a:defRPr/>
            </a:pPr>
            <a:endParaRPr lang="en-US" sz="2800" dirty="0">
              <a:solidFill>
                <a:prstClr val="white"/>
              </a:solidFill>
              <a:latin typeface="Cambria"/>
              <a:cs typeface="Arial" panose="020B0604020202020204" pitchFamily="34" charset="0"/>
            </a:endParaRPr>
          </a:p>
          <a:p>
            <a:pPr marL="457200" indent="-457200" defTabSz="1218987">
              <a:lnSpc>
                <a:spcPct val="90000"/>
              </a:lnSpc>
              <a:buFont typeface="Wingdings" panose="05000000000000000000" pitchFamily="2" charset="2"/>
              <a:buChar char="v"/>
              <a:defRPr/>
            </a:pPr>
            <a:r>
              <a:rPr lang="en-US" sz="2800" dirty="0">
                <a:solidFill>
                  <a:srgbClr val="FFFF00"/>
                </a:solidFill>
                <a:latin typeface="Cambria"/>
                <a:cs typeface="Arial" panose="020B0604020202020204" pitchFamily="34" charset="0"/>
              </a:rPr>
              <a:t>All the features above are essential for professional applications</a:t>
            </a:r>
          </a:p>
          <a:p>
            <a:pPr defTabSz="1218987">
              <a:lnSpc>
                <a:spcPct val="90000"/>
              </a:lnSpc>
              <a:defRPr/>
            </a:pPr>
            <a:endParaRPr lang="en-US" sz="2800" dirty="0">
              <a:solidFill>
                <a:prstClr val="white"/>
              </a:solidFill>
              <a:latin typeface="Cambria"/>
              <a:cs typeface="Arial" panose="020B0604020202020204" pitchFamily="34" charset="0"/>
            </a:endParaRPr>
          </a:p>
        </p:txBody>
      </p:sp>
      <p:sp>
        <p:nvSpPr>
          <p:cNvPr id="3" name="Date Placeholder 2">
            <a:extLst>
              <a:ext uri="{FF2B5EF4-FFF2-40B4-BE49-F238E27FC236}">
                <a16:creationId xmlns:a16="http://schemas.microsoft.com/office/drawing/2014/main" id="{D9005E0D-07E4-054D-DBC4-3763F5E6CEB0}"/>
              </a:ext>
            </a:extLst>
          </p:cNvPr>
          <p:cNvSpPr>
            <a:spLocks noGrp="1"/>
          </p:cNvSpPr>
          <p:nvPr>
            <p:ph type="dt" sz="half" idx="10"/>
          </p:nvPr>
        </p:nvSpPr>
        <p:spPr/>
        <p:txBody>
          <a:bodyPr/>
          <a:lstStyle/>
          <a:p>
            <a:pPr>
              <a:defRPr/>
            </a:pPr>
            <a:fld id="{D539C2DC-DC4A-48AF-8D9F-F8F4C1957B40}" type="datetime1">
              <a:rPr lang="en-US" smtClean="0"/>
              <a:t>11/25/2023</a:t>
            </a:fld>
            <a:endParaRPr lang="en-US"/>
          </a:p>
        </p:txBody>
      </p:sp>
      <p:sp>
        <p:nvSpPr>
          <p:cNvPr id="4" name="Footer Placeholder 3">
            <a:extLst>
              <a:ext uri="{FF2B5EF4-FFF2-40B4-BE49-F238E27FC236}">
                <a16:creationId xmlns:a16="http://schemas.microsoft.com/office/drawing/2014/main" id="{B8012BFA-3C26-A079-8276-4116E1B1E4D9}"/>
              </a:ext>
            </a:extLst>
          </p:cNvPr>
          <p:cNvSpPr>
            <a:spLocks noGrp="1"/>
          </p:cNvSpPr>
          <p:nvPr>
            <p:ph type="ftr" sz="quarter" idx="11"/>
          </p:nvPr>
        </p:nvSpPr>
        <p:spPr/>
        <p:txBody>
          <a:bodyPr/>
          <a:lstStyle/>
          <a:p>
            <a:pPr>
              <a:defRPr/>
            </a:pPr>
            <a:r>
              <a:rPr lang="en-US"/>
              <a:t>Dr.K.Sathiyamurthy DCSE PTU</a:t>
            </a:r>
          </a:p>
        </p:txBody>
      </p:sp>
      <p:sp>
        <p:nvSpPr>
          <p:cNvPr id="5" name="Slide Number Placeholder 4">
            <a:extLst>
              <a:ext uri="{FF2B5EF4-FFF2-40B4-BE49-F238E27FC236}">
                <a16:creationId xmlns:a16="http://schemas.microsoft.com/office/drawing/2014/main" id="{AB4847BD-4C8F-242E-0643-7BEE1B990C59}"/>
              </a:ext>
            </a:extLst>
          </p:cNvPr>
          <p:cNvSpPr>
            <a:spLocks noGrp="1"/>
          </p:cNvSpPr>
          <p:nvPr>
            <p:ph type="sldNum" sz="quarter" idx="12"/>
          </p:nvPr>
        </p:nvSpPr>
        <p:spPr/>
        <p:txBody>
          <a:bodyPr/>
          <a:lstStyle/>
          <a:p>
            <a:fld id="{1CB27A02-E674-449B-9BDB-8EAD2D8EED00}" type="slidenum">
              <a:rPr lang="en-US" altLang="en-US" smtClean="0"/>
              <a:pPr/>
              <a:t>2</a:t>
            </a:fld>
            <a:endParaRPr lang="en-US" altLang="en-US"/>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a:extLst>
              <a:ext uri="{FF2B5EF4-FFF2-40B4-BE49-F238E27FC236}">
                <a16:creationId xmlns:a16="http://schemas.microsoft.com/office/drawing/2014/main" id="{6D6F7B5E-8D22-7895-1BC2-B6AAF7393967}"/>
              </a:ext>
            </a:extLst>
          </p:cNvPr>
          <p:cNvSpPr txBox="1">
            <a:spLocks noChangeArrowheads="1"/>
          </p:cNvSpPr>
          <p:nvPr/>
        </p:nvSpPr>
        <p:spPr bwMode="auto">
          <a:xfrm>
            <a:off x="2209801" y="381001"/>
            <a:ext cx="6172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lnSpc>
                <a:spcPct val="90000"/>
              </a:lnSpc>
              <a:spcBef>
                <a:spcPct val="0"/>
              </a:spcBef>
              <a:spcAft>
                <a:spcPct val="0"/>
              </a:spcAft>
            </a:pPr>
            <a:r>
              <a:rPr lang="en-US" altLang="en-US" sz="2800">
                <a:solidFill>
                  <a:prstClr val="white"/>
                </a:solidFill>
                <a:cs typeface="Arial" panose="020B0604020202020204" pitchFamily="34" charset="0"/>
              </a:rPr>
              <a:t>Activity Life Cycle Methods</a:t>
            </a:r>
          </a:p>
        </p:txBody>
      </p:sp>
      <p:sp>
        <p:nvSpPr>
          <p:cNvPr id="31747" name="TextBox 2">
            <a:extLst>
              <a:ext uri="{FF2B5EF4-FFF2-40B4-BE49-F238E27FC236}">
                <a16:creationId xmlns:a16="http://schemas.microsoft.com/office/drawing/2014/main" id="{3AF88729-F7DD-054A-72E8-930C68A597D1}"/>
              </a:ext>
            </a:extLst>
          </p:cNvPr>
          <p:cNvSpPr txBox="1">
            <a:spLocks noChangeArrowheads="1"/>
          </p:cNvSpPr>
          <p:nvPr/>
        </p:nvSpPr>
        <p:spPr bwMode="auto">
          <a:xfrm>
            <a:off x="1371601" y="1447800"/>
            <a:ext cx="77724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lnSpc>
                <a:spcPct val="90000"/>
              </a:lnSpc>
              <a:spcBef>
                <a:spcPct val="0"/>
              </a:spcBef>
              <a:spcAft>
                <a:spcPct val="0"/>
              </a:spcAft>
              <a:buFont typeface="Courier New" panose="02070309020205020404" pitchFamily="49" charset="0"/>
              <a:buChar char="o"/>
            </a:pPr>
            <a:r>
              <a:rPr lang="en-US" altLang="en-US" sz="2800">
                <a:solidFill>
                  <a:prstClr val="white"/>
                </a:solidFill>
                <a:cs typeface="Arial" panose="020B0604020202020204" pitchFamily="34" charset="0"/>
              </a:rPr>
              <a:t>OnCreate</a:t>
            </a:r>
          </a:p>
          <a:p>
            <a:pPr defTabSz="1217613" fontAlgn="base">
              <a:lnSpc>
                <a:spcPct val="90000"/>
              </a:lnSpc>
              <a:spcBef>
                <a:spcPct val="0"/>
              </a:spcBef>
              <a:spcAft>
                <a:spcPct val="0"/>
              </a:spcAft>
              <a:buFont typeface="Courier New" panose="02070309020205020404" pitchFamily="49" charset="0"/>
              <a:buChar char="o"/>
            </a:pPr>
            <a:r>
              <a:rPr lang="en-US" altLang="en-US" sz="2800">
                <a:solidFill>
                  <a:prstClr val="white"/>
                </a:solidFill>
                <a:cs typeface="Arial" panose="020B0604020202020204" pitchFamily="34" charset="0"/>
              </a:rPr>
              <a:t>onStart</a:t>
            </a:r>
          </a:p>
          <a:p>
            <a:pPr defTabSz="1217613" fontAlgn="base">
              <a:lnSpc>
                <a:spcPct val="90000"/>
              </a:lnSpc>
              <a:spcBef>
                <a:spcPct val="0"/>
              </a:spcBef>
              <a:spcAft>
                <a:spcPct val="0"/>
              </a:spcAft>
              <a:buFont typeface="Courier New" panose="02070309020205020404" pitchFamily="49" charset="0"/>
              <a:buChar char="o"/>
            </a:pPr>
            <a:r>
              <a:rPr lang="en-US" altLang="en-US" sz="2800">
                <a:solidFill>
                  <a:prstClr val="white"/>
                </a:solidFill>
                <a:cs typeface="Arial" panose="020B0604020202020204" pitchFamily="34" charset="0"/>
              </a:rPr>
              <a:t>onResume</a:t>
            </a:r>
          </a:p>
          <a:p>
            <a:pPr defTabSz="1217613" fontAlgn="base">
              <a:lnSpc>
                <a:spcPct val="90000"/>
              </a:lnSpc>
              <a:spcBef>
                <a:spcPct val="0"/>
              </a:spcBef>
              <a:spcAft>
                <a:spcPct val="0"/>
              </a:spcAft>
              <a:buFont typeface="Courier New" panose="02070309020205020404" pitchFamily="49" charset="0"/>
              <a:buChar char="o"/>
            </a:pPr>
            <a:r>
              <a:rPr lang="en-US" altLang="en-US" sz="2800">
                <a:solidFill>
                  <a:prstClr val="white"/>
                </a:solidFill>
                <a:cs typeface="Arial" panose="020B0604020202020204" pitchFamily="34" charset="0"/>
              </a:rPr>
              <a:t>onRestart</a:t>
            </a:r>
          </a:p>
          <a:p>
            <a:pPr defTabSz="1217613" fontAlgn="base">
              <a:lnSpc>
                <a:spcPct val="90000"/>
              </a:lnSpc>
              <a:spcBef>
                <a:spcPct val="0"/>
              </a:spcBef>
              <a:spcAft>
                <a:spcPct val="0"/>
              </a:spcAft>
              <a:buFont typeface="Courier New" panose="02070309020205020404" pitchFamily="49" charset="0"/>
              <a:buChar char="o"/>
            </a:pPr>
            <a:r>
              <a:rPr lang="en-US" altLang="en-US" sz="2800">
                <a:solidFill>
                  <a:prstClr val="white"/>
                </a:solidFill>
                <a:cs typeface="Arial" panose="020B0604020202020204" pitchFamily="34" charset="0"/>
              </a:rPr>
              <a:t>onPause</a:t>
            </a:r>
          </a:p>
          <a:p>
            <a:pPr defTabSz="1217613" fontAlgn="base">
              <a:lnSpc>
                <a:spcPct val="90000"/>
              </a:lnSpc>
              <a:spcBef>
                <a:spcPct val="0"/>
              </a:spcBef>
              <a:spcAft>
                <a:spcPct val="0"/>
              </a:spcAft>
              <a:buFont typeface="Courier New" panose="02070309020205020404" pitchFamily="49" charset="0"/>
              <a:buChar char="o"/>
            </a:pPr>
            <a:r>
              <a:rPr lang="en-US" altLang="en-US" sz="2800">
                <a:solidFill>
                  <a:prstClr val="white"/>
                </a:solidFill>
                <a:cs typeface="Arial" panose="020B0604020202020204" pitchFamily="34" charset="0"/>
              </a:rPr>
              <a:t>onStop</a:t>
            </a:r>
          </a:p>
          <a:p>
            <a:pPr defTabSz="1217613" fontAlgn="base">
              <a:lnSpc>
                <a:spcPct val="90000"/>
              </a:lnSpc>
              <a:spcBef>
                <a:spcPct val="0"/>
              </a:spcBef>
              <a:spcAft>
                <a:spcPct val="0"/>
              </a:spcAft>
              <a:buFont typeface="Courier New" panose="02070309020205020404" pitchFamily="49" charset="0"/>
              <a:buChar char="o"/>
            </a:pPr>
            <a:r>
              <a:rPr lang="en-US" altLang="en-US" sz="2800">
                <a:solidFill>
                  <a:prstClr val="white"/>
                </a:solidFill>
                <a:cs typeface="Arial" panose="020B0604020202020204" pitchFamily="34" charset="0"/>
              </a:rPr>
              <a:t>onDestroy</a:t>
            </a:r>
          </a:p>
        </p:txBody>
      </p:sp>
      <p:sp>
        <p:nvSpPr>
          <p:cNvPr id="2" name="Date Placeholder 1">
            <a:extLst>
              <a:ext uri="{FF2B5EF4-FFF2-40B4-BE49-F238E27FC236}">
                <a16:creationId xmlns:a16="http://schemas.microsoft.com/office/drawing/2014/main" id="{9CEB34ED-BE23-F83B-454C-7A4E366AC26E}"/>
              </a:ext>
            </a:extLst>
          </p:cNvPr>
          <p:cNvSpPr>
            <a:spLocks noGrp="1"/>
          </p:cNvSpPr>
          <p:nvPr>
            <p:ph type="dt" sz="half" idx="10"/>
          </p:nvPr>
        </p:nvSpPr>
        <p:spPr/>
        <p:txBody>
          <a:bodyPr/>
          <a:lstStyle/>
          <a:p>
            <a:pPr>
              <a:defRPr/>
            </a:pPr>
            <a:fld id="{0C62D269-7577-4D48-B330-611C487634F6}" type="datetime1">
              <a:rPr lang="en-US" smtClean="0"/>
              <a:t>11/25/2023</a:t>
            </a:fld>
            <a:endParaRPr lang="en-US"/>
          </a:p>
        </p:txBody>
      </p:sp>
      <p:sp>
        <p:nvSpPr>
          <p:cNvPr id="3" name="Footer Placeholder 2">
            <a:extLst>
              <a:ext uri="{FF2B5EF4-FFF2-40B4-BE49-F238E27FC236}">
                <a16:creationId xmlns:a16="http://schemas.microsoft.com/office/drawing/2014/main" id="{047810E8-BBEE-4A4B-EF8F-E90FC3DF0625}"/>
              </a:ext>
            </a:extLst>
          </p:cNvPr>
          <p:cNvSpPr>
            <a:spLocks noGrp="1"/>
          </p:cNvSpPr>
          <p:nvPr>
            <p:ph type="ftr" sz="quarter" idx="11"/>
          </p:nvPr>
        </p:nvSpPr>
        <p:spPr/>
        <p:txBody>
          <a:bodyPr/>
          <a:lstStyle/>
          <a:p>
            <a:pPr>
              <a:defRPr/>
            </a:pPr>
            <a:r>
              <a:rPr lang="en-US"/>
              <a:t>Dr.K.Sathiyamurthy DCSE PTU</a:t>
            </a:r>
          </a:p>
        </p:txBody>
      </p:sp>
      <p:sp>
        <p:nvSpPr>
          <p:cNvPr id="4" name="Slide Number Placeholder 3">
            <a:extLst>
              <a:ext uri="{FF2B5EF4-FFF2-40B4-BE49-F238E27FC236}">
                <a16:creationId xmlns:a16="http://schemas.microsoft.com/office/drawing/2014/main" id="{653E6050-F7DE-8224-7EF1-63070E6937C3}"/>
              </a:ext>
            </a:extLst>
          </p:cNvPr>
          <p:cNvSpPr>
            <a:spLocks noGrp="1"/>
          </p:cNvSpPr>
          <p:nvPr>
            <p:ph type="sldNum" sz="quarter" idx="12"/>
          </p:nvPr>
        </p:nvSpPr>
        <p:spPr/>
        <p:txBody>
          <a:bodyPr/>
          <a:lstStyle/>
          <a:p>
            <a:fld id="{1CB27A02-E674-449B-9BDB-8EAD2D8EED00}" type="slidenum">
              <a:rPr lang="en-US" altLang="en-US" smtClean="0"/>
              <a:pPr/>
              <a:t>3</a:t>
            </a:fld>
            <a:endParaRPr lang="en-US" altLang="en-US"/>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40D25820-986F-2F85-2179-D3A5AE0986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1041400"/>
            <a:ext cx="28194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2">
            <a:extLst>
              <a:ext uri="{FF2B5EF4-FFF2-40B4-BE49-F238E27FC236}">
                <a16:creationId xmlns:a16="http://schemas.microsoft.com/office/drawing/2014/main" id="{D40EEFB0-E127-56A1-254C-549E1253F4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3001" y="1041401"/>
            <a:ext cx="2819400"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176D6B72-07BD-407C-9B94-4882FE0618FF}"/>
              </a:ext>
            </a:extLst>
          </p:cNvPr>
          <p:cNvCxnSpPr>
            <a:cxnSpLocks/>
          </p:cNvCxnSpPr>
          <p:nvPr/>
        </p:nvCxnSpPr>
        <p:spPr>
          <a:xfrm flipV="1">
            <a:off x="4114801" y="3581400"/>
            <a:ext cx="4876800" cy="57150"/>
          </a:xfrm>
          <a:prstGeom prst="line">
            <a:avLst/>
          </a:prstGeom>
          <a:ln w="38100">
            <a:solidFill>
              <a:srgbClr val="FF000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32773" name="TextBox 5">
            <a:extLst>
              <a:ext uri="{FF2B5EF4-FFF2-40B4-BE49-F238E27FC236}">
                <a16:creationId xmlns:a16="http://schemas.microsoft.com/office/drawing/2014/main" id="{219EC8DA-1DFC-D3AB-D728-E1BE5F040034}"/>
              </a:ext>
            </a:extLst>
          </p:cNvPr>
          <p:cNvSpPr txBox="1">
            <a:spLocks noChangeArrowheads="1"/>
          </p:cNvSpPr>
          <p:nvPr/>
        </p:nvSpPr>
        <p:spPr bwMode="auto">
          <a:xfrm>
            <a:off x="3141663" y="6351"/>
            <a:ext cx="6172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a:solidFill>
                  <a:prstClr val="white"/>
                </a:solidFill>
                <a:cs typeface="Arial" panose="020B0604020202020204" pitchFamily="34" charset="0"/>
              </a:rPr>
              <a:t>Activity Life Cycle</a:t>
            </a:r>
          </a:p>
        </p:txBody>
      </p:sp>
      <p:sp>
        <p:nvSpPr>
          <p:cNvPr id="2" name="Date Placeholder 1">
            <a:extLst>
              <a:ext uri="{FF2B5EF4-FFF2-40B4-BE49-F238E27FC236}">
                <a16:creationId xmlns:a16="http://schemas.microsoft.com/office/drawing/2014/main" id="{4AF1BE1D-4740-B602-E3E6-72FE76B5B2C0}"/>
              </a:ext>
            </a:extLst>
          </p:cNvPr>
          <p:cNvSpPr>
            <a:spLocks noGrp="1"/>
          </p:cNvSpPr>
          <p:nvPr>
            <p:ph type="dt" sz="half" idx="10"/>
          </p:nvPr>
        </p:nvSpPr>
        <p:spPr/>
        <p:txBody>
          <a:bodyPr/>
          <a:lstStyle/>
          <a:p>
            <a:pPr>
              <a:defRPr/>
            </a:pPr>
            <a:fld id="{3BFE34B9-12DC-4C2D-A154-EC9C2BB16999}" type="datetime1">
              <a:rPr lang="en-US" smtClean="0"/>
              <a:t>11/25/2023</a:t>
            </a:fld>
            <a:endParaRPr lang="en-US"/>
          </a:p>
        </p:txBody>
      </p:sp>
      <p:sp>
        <p:nvSpPr>
          <p:cNvPr id="3" name="Footer Placeholder 2">
            <a:extLst>
              <a:ext uri="{FF2B5EF4-FFF2-40B4-BE49-F238E27FC236}">
                <a16:creationId xmlns:a16="http://schemas.microsoft.com/office/drawing/2014/main" id="{6B40D505-C0AB-467B-4763-23DF05875536}"/>
              </a:ext>
            </a:extLst>
          </p:cNvPr>
          <p:cNvSpPr>
            <a:spLocks noGrp="1"/>
          </p:cNvSpPr>
          <p:nvPr>
            <p:ph type="ftr" sz="quarter" idx="11"/>
          </p:nvPr>
        </p:nvSpPr>
        <p:spPr/>
        <p:txBody>
          <a:bodyPr/>
          <a:lstStyle/>
          <a:p>
            <a:pPr>
              <a:defRPr/>
            </a:pPr>
            <a:r>
              <a:rPr lang="en-US"/>
              <a:t>Dr.K.Sathiyamurthy DCSE PTU</a:t>
            </a:r>
          </a:p>
        </p:txBody>
      </p:sp>
      <p:sp>
        <p:nvSpPr>
          <p:cNvPr id="5" name="Slide Number Placeholder 4">
            <a:extLst>
              <a:ext uri="{FF2B5EF4-FFF2-40B4-BE49-F238E27FC236}">
                <a16:creationId xmlns:a16="http://schemas.microsoft.com/office/drawing/2014/main" id="{3954586D-9D75-F85D-0461-0944C7F08039}"/>
              </a:ext>
            </a:extLst>
          </p:cNvPr>
          <p:cNvSpPr>
            <a:spLocks noGrp="1"/>
          </p:cNvSpPr>
          <p:nvPr>
            <p:ph type="sldNum" sz="quarter" idx="12"/>
          </p:nvPr>
        </p:nvSpPr>
        <p:spPr/>
        <p:txBody>
          <a:bodyPr/>
          <a:lstStyle/>
          <a:p>
            <a:fld id="{1CB27A02-E674-449B-9BDB-8EAD2D8EED00}" type="slidenum">
              <a:rPr lang="en-US" altLang="en-US" smtClean="0"/>
              <a:pPr/>
              <a:t>4</a:t>
            </a:fld>
            <a:endParaRPr lang="en-US" alt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a:extLst>
              <a:ext uri="{FF2B5EF4-FFF2-40B4-BE49-F238E27FC236}">
                <a16:creationId xmlns:a16="http://schemas.microsoft.com/office/drawing/2014/main" id="{1B7E46F7-6701-50F1-2F42-5B0710CB6ACF}"/>
              </a:ext>
            </a:extLst>
          </p:cNvPr>
          <p:cNvSpPr txBox="1">
            <a:spLocks noChangeArrowheads="1"/>
          </p:cNvSpPr>
          <p:nvPr/>
        </p:nvSpPr>
        <p:spPr bwMode="auto">
          <a:xfrm>
            <a:off x="3141663" y="6351"/>
            <a:ext cx="6172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a:solidFill>
                  <a:prstClr val="white"/>
                </a:solidFill>
                <a:cs typeface="Arial" panose="020B0604020202020204" pitchFamily="34" charset="0"/>
              </a:rPr>
              <a:t>Activity Life Cycle</a:t>
            </a:r>
          </a:p>
        </p:txBody>
      </p:sp>
      <p:sp>
        <p:nvSpPr>
          <p:cNvPr id="8" name="Rectangle 7">
            <a:extLst>
              <a:ext uri="{FF2B5EF4-FFF2-40B4-BE49-F238E27FC236}">
                <a16:creationId xmlns:a16="http://schemas.microsoft.com/office/drawing/2014/main" id="{02CACD4F-E43F-5B91-B1A8-04FD3503E0C3}"/>
              </a:ext>
            </a:extLst>
          </p:cNvPr>
          <p:cNvSpPr/>
          <p:nvPr/>
        </p:nvSpPr>
        <p:spPr>
          <a:xfrm>
            <a:off x="8313738" y="855664"/>
            <a:ext cx="2362200" cy="479425"/>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OnCreate</a:t>
            </a:r>
            <a:endParaRPr lang="en-US" sz="2400" dirty="0">
              <a:solidFill>
                <a:srgbClr val="C00000"/>
              </a:solidFill>
              <a:latin typeface="Cambria"/>
            </a:endParaRPr>
          </a:p>
        </p:txBody>
      </p:sp>
      <p:sp>
        <p:nvSpPr>
          <p:cNvPr id="9" name="Rectangle 8">
            <a:extLst>
              <a:ext uri="{FF2B5EF4-FFF2-40B4-BE49-F238E27FC236}">
                <a16:creationId xmlns:a16="http://schemas.microsoft.com/office/drawing/2014/main" id="{ABD3BDF9-CCE2-2299-9A99-DBE098EE6310}"/>
              </a:ext>
            </a:extLst>
          </p:cNvPr>
          <p:cNvSpPr/>
          <p:nvPr/>
        </p:nvSpPr>
        <p:spPr>
          <a:xfrm>
            <a:off x="8335963" y="1736726"/>
            <a:ext cx="2362200" cy="481013"/>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OnStart</a:t>
            </a:r>
            <a:endParaRPr lang="en-US" sz="2400" dirty="0">
              <a:solidFill>
                <a:srgbClr val="C00000"/>
              </a:solidFill>
              <a:latin typeface="Cambria"/>
            </a:endParaRPr>
          </a:p>
        </p:txBody>
      </p:sp>
      <p:sp>
        <p:nvSpPr>
          <p:cNvPr id="10" name="Rectangle 9">
            <a:extLst>
              <a:ext uri="{FF2B5EF4-FFF2-40B4-BE49-F238E27FC236}">
                <a16:creationId xmlns:a16="http://schemas.microsoft.com/office/drawing/2014/main" id="{DAFE59D9-2CA2-67CB-44B7-0F16115C1BB4}"/>
              </a:ext>
            </a:extLst>
          </p:cNvPr>
          <p:cNvSpPr/>
          <p:nvPr/>
        </p:nvSpPr>
        <p:spPr>
          <a:xfrm>
            <a:off x="8323263" y="2641601"/>
            <a:ext cx="2362200" cy="479425"/>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OnResume</a:t>
            </a:r>
            <a:endParaRPr lang="en-US" sz="2400" dirty="0">
              <a:solidFill>
                <a:srgbClr val="C00000"/>
              </a:solidFill>
              <a:latin typeface="Cambria"/>
            </a:endParaRPr>
          </a:p>
        </p:txBody>
      </p:sp>
      <p:sp>
        <p:nvSpPr>
          <p:cNvPr id="11" name="Rectangle 10">
            <a:extLst>
              <a:ext uri="{FF2B5EF4-FFF2-40B4-BE49-F238E27FC236}">
                <a16:creationId xmlns:a16="http://schemas.microsoft.com/office/drawing/2014/main" id="{4B73EE66-1658-2A23-10FA-B418AAE72E37}"/>
              </a:ext>
            </a:extLst>
          </p:cNvPr>
          <p:cNvSpPr/>
          <p:nvPr/>
        </p:nvSpPr>
        <p:spPr>
          <a:xfrm>
            <a:off x="8335963" y="4246563"/>
            <a:ext cx="2362200" cy="481012"/>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a:solidFill>
                  <a:srgbClr val="C00000"/>
                </a:solidFill>
                <a:latin typeface="Cambria"/>
              </a:rPr>
              <a:t>OnPause</a:t>
            </a:r>
            <a:endParaRPr lang="en-US" sz="2400" dirty="0">
              <a:solidFill>
                <a:srgbClr val="C00000"/>
              </a:solidFill>
              <a:latin typeface="Cambria"/>
            </a:endParaRPr>
          </a:p>
        </p:txBody>
      </p:sp>
      <p:sp>
        <p:nvSpPr>
          <p:cNvPr id="12" name="Rectangle 11">
            <a:extLst>
              <a:ext uri="{FF2B5EF4-FFF2-40B4-BE49-F238E27FC236}">
                <a16:creationId xmlns:a16="http://schemas.microsoft.com/office/drawing/2014/main" id="{DBF7DEAE-0196-F980-15A9-8FC0C25C8835}"/>
              </a:ext>
            </a:extLst>
          </p:cNvPr>
          <p:cNvSpPr/>
          <p:nvPr/>
        </p:nvSpPr>
        <p:spPr>
          <a:xfrm>
            <a:off x="8335963" y="5113338"/>
            <a:ext cx="2362200" cy="481012"/>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a:solidFill>
                  <a:srgbClr val="C00000"/>
                </a:solidFill>
                <a:latin typeface="Cambria"/>
              </a:rPr>
              <a:t>OnStop</a:t>
            </a:r>
            <a:endParaRPr lang="en-US" sz="2400" dirty="0">
              <a:solidFill>
                <a:srgbClr val="C00000"/>
              </a:solidFill>
              <a:latin typeface="Cambria"/>
            </a:endParaRPr>
          </a:p>
        </p:txBody>
      </p:sp>
      <p:sp>
        <p:nvSpPr>
          <p:cNvPr id="13" name="Rectangle 12">
            <a:extLst>
              <a:ext uri="{FF2B5EF4-FFF2-40B4-BE49-F238E27FC236}">
                <a16:creationId xmlns:a16="http://schemas.microsoft.com/office/drawing/2014/main" id="{3EDAB202-C8AF-E6AF-C9B3-31C958411FC9}"/>
              </a:ext>
            </a:extLst>
          </p:cNvPr>
          <p:cNvSpPr/>
          <p:nvPr/>
        </p:nvSpPr>
        <p:spPr>
          <a:xfrm>
            <a:off x="8335963" y="6002338"/>
            <a:ext cx="2362200" cy="481012"/>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OnDestroy</a:t>
            </a:r>
            <a:endParaRPr lang="en-US" sz="2400" dirty="0">
              <a:solidFill>
                <a:srgbClr val="C00000"/>
              </a:solidFill>
              <a:latin typeface="Cambria"/>
            </a:endParaRPr>
          </a:p>
        </p:txBody>
      </p:sp>
      <p:sp>
        <p:nvSpPr>
          <p:cNvPr id="16" name="Rectangle 15">
            <a:extLst>
              <a:ext uri="{FF2B5EF4-FFF2-40B4-BE49-F238E27FC236}">
                <a16:creationId xmlns:a16="http://schemas.microsoft.com/office/drawing/2014/main" id="{E7109918-97D3-DCC3-B1B8-EAA3F13AEB70}"/>
              </a:ext>
            </a:extLst>
          </p:cNvPr>
          <p:cNvSpPr/>
          <p:nvPr/>
        </p:nvSpPr>
        <p:spPr>
          <a:xfrm>
            <a:off x="8335963" y="3433764"/>
            <a:ext cx="2362200" cy="479425"/>
          </a:xfrm>
          <a:prstGeom prst="rect">
            <a:avLst/>
          </a:prstGeom>
          <a:solidFill>
            <a:schemeClr val="accent5">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a:solidFill>
                  <a:prstClr val="white"/>
                </a:solidFill>
                <a:latin typeface="Cambria"/>
              </a:rPr>
              <a:t>Activity Visible</a:t>
            </a:r>
          </a:p>
        </p:txBody>
      </p:sp>
      <p:sp>
        <p:nvSpPr>
          <p:cNvPr id="17" name="Rectangle 16">
            <a:extLst>
              <a:ext uri="{FF2B5EF4-FFF2-40B4-BE49-F238E27FC236}">
                <a16:creationId xmlns:a16="http://schemas.microsoft.com/office/drawing/2014/main" id="{8F205B00-34F7-8DC1-3841-9DC2DC669C7E}"/>
              </a:ext>
            </a:extLst>
          </p:cNvPr>
          <p:cNvSpPr/>
          <p:nvPr/>
        </p:nvSpPr>
        <p:spPr>
          <a:xfrm>
            <a:off x="4756151" y="1920876"/>
            <a:ext cx="2362200" cy="479425"/>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OnReStart</a:t>
            </a:r>
            <a:endParaRPr lang="en-US" sz="2400" dirty="0">
              <a:solidFill>
                <a:srgbClr val="C00000"/>
              </a:solidFill>
              <a:latin typeface="Cambria"/>
            </a:endParaRPr>
          </a:p>
        </p:txBody>
      </p:sp>
      <p:cxnSp>
        <p:nvCxnSpPr>
          <p:cNvPr id="30" name="Straight Arrow Connector 29">
            <a:extLst>
              <a:ext uri="{FF2B5EF4-FFF2-40B4-BE49-F238E27FC236}">
                <a16:creationId xmlns:a16="http://schemas.microsoft.com/office/drawing/2014/main" id="{F81B85F2-2889-AB65-27BA-49765E40AC4C}"/>
              </a:ext>
            </a:extLst>
          </p:cNvPr>
          <p:cNvCxnSpPr>
            <a:cxnSpLocks/>
          </p:cNvCxnSpPr>
          <p:nvPr/>
        </p:nvCxnSpPr>
        <p:spPr>
          <a:xfrm flipV="1">
            <a:off x="4279901" y="1382713"/>
            <a:ext cx="4056062" cy="353695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C992620-0DDF-21D2-99D3-747241690D30}"/>
              </a:ext>
            </a:extLst>
          </p:cNvPr>
          <p:cNvCxnSpPr>
            <a:stCxn id="8" idx="2"/>
            <a:endCxn id="9" idx="0"/>
          </p:cNvCxnSpPr>
          <p:nvPr/>
        </p:nvCxnSpPr>
        <p:spPr>
          <a:xfrm>
            <a:off x="9494839" y="1335089"/>
            <a:ext cx="22225" cy="401637"/>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F293C80-877E-3FFE-0A32-D3790813675F}"/>
              </a:ext>
            </a:extLst>
          </p:cNvPr>
          <p:cNvCxnSpPr>
            <a:stCxn id="9" idx="2"/>
            <a:endCxn id="10" idx="0"/>
          </p:cNvCxnSpPr>
          <p:nvPr/>
        </p:nvCxnSpPr>
        <p:spPr>
          <a:xfrm flipH="1">
            <a:off x="9504363" y="2217738"/>
            <a:ext cx="12700" cy="423862"/>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2B224CA-F668-C463-8D3F-BF7265BF2BDE}"/>
              </a:ext>
            </a:extLst>
          </p:cNvPr>
          <p:cNvCxnSpPr>
            <a:stCxn id="10" idx="2"/>
            <a:endCxn id="16" idx="0"/>
          </p:cNvCxnSpPr>
          <p:nvPr/>
        </p:nvCxnSpPr>
        <p:spPr>
          <a:xfrm>
            <a:off x="9504363" y="3121025"/>
            <a:ext cx="12700" cy="31273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8B0879D-EC83-7938-B2A8-000C8978F08F}"/>
              </a:ext>
            </a:extLst>
          </p:cNvPr>
          <p:cNvCxnSpPr>
            <a:stCxn id="16" idx="2"/>
            <a:endCxn id="11" idx="0"/>
          </p:cNvCxnSpPr>
          <p:nvPr/>
        </p:nvCxnSpPr>
        <p:spPr>
          <a:xfrm>
            <a:off x="9517063" y="3913189"/>
            <a:ext cx="0" cy="333375"/>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F4D67D-0329-8EBA-4A4F-2993324B8063}"/>
              </a:ext>
            </a:extLst>
          </p:cNvPr>
          <p:cNvCxnSpPr>
            <a:cxnSpLocks/>
            <a:stCxn id="11" idx="2"/>
            <a:endCxn id="12" idx="0"/>
          </p:cNvCxnSpPr>
          <p:nvPr/>
        </p:nvCxnSpPr>
        <p:spPr>
          <a:xfrm>
            <a:off x="9517063" y="4727576"/>
            <a:ext cx="0" cy="385763"/>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B9CE4B-DB0A-70BD-A1CB-E69D150549C1}"/>
              </a:ext>
            </a:extLst>
          </p:cNvPr>
          <p:cNvCxnSpPr>
            <a:stCxn id="12" idx="2"/>
            <a:endCxn id="13" idx="0"/>
          </p:cNvCxnSpPr>
          <p:nvPr/>
        </p:nvCxnSpPr>
        <p:spPr>
          <a:xfrm>
            <a:off x="9517063" y="5594350"/>
            <a:ext cx="0" cy="40798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596B7EE-2BB3-4929-E0CB-7BAC51FAD00A}"/>
              </a:ext>
            </a:extLst>
          </p:cNvPr>
          <p:cNvCxnSpPr>
            <a:cxnSpLocks/>
            <a:stCxn id="11" idx="1"/>
            <a:endCxn id="17" idx="2"/>
          </p:cNvCxnSpPr>
          <p:nvPr/>
        </p:nvCxnSpPr>
        <p:spPr>
          <a:xfrm flipH="1" flipV="1">
            <a:off x="5937251" y="2400301"/>
            <a:ext cx="2398712" cy="2085975"/>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0B2B59F-C53B-64E8-0D05-2304770BAC9E}"/>
              </a:ext>
            </a:extLst>
          </p:cNvPr>
          <p:cNvCxnSpPr>
            <a:stCxn id="17" idx="1"/>
            <a:endCxn id="6" idx="3"/>
          </p:cNvCxnSpPr>
          <p:nvPr/>
        </p:nvCxnSpPr>
        <p:spPr>
          <a:xfrm flipH="1" flipV="1">
            <a:off x="4267201" y="2132014"/>
            <a:ext cx="488950" cy="28575"/>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grpSp>
        <p:nvGrpSpPr>
          <p:cNvPr id="33812" name="Group 55">
            <a:extLst>
              <a:ext uri="{FF2B5EF4-FFF2-40B4-BE49-F238E27FC236}">
                <a16:creationId xmlns:a16="http://schemas.microsoft.com/office/drawing/2014/main" id="{2AB52F65-A4B3-C2E8-32A6-2703B8B2F56C}"/>
              </a:ext>
            </a:extLst>
          </p:cNvPr>
          <p:cNvGrpSpPr>
            <a:grpSpLocks/>
          </p:cNvGrpSpPr>
          <p:nvPr/>
        </p:nvGrpSpPr>
        <p:grpSpPr bwMode="auto">
          <a:xfrm>
            <a:off x="1905001" y="903289"/>
            <a:ext cx="2362200" cy="5743575"/>
            <a:chOff x="1903412" y="902937"/>
            <a:chExt cx="2362200" cy="5743348"/>
          </a:xfrm>
        </p:grpSpPr>
        <p:sp>
          <p:nvSpPr>
            <p:cNvPr id="3" name="Rectangle 2">
              <a:extLst>
                <a:ext uri="{FF2B5EF4-FFF2-40B4-BE49-F238E27FC236}">
                  <a16:creationId xmlns:a16="http://schemas.microsoft.com/office/drawing/2014/main" id="{CBA56B00-CC17-D361-9ED4-6CE476F843DE}"/>
                </a:ext>
              </a:extLst>
            </p:cNvPr>
            <p:cNvSpPr/>
            <p:nvPr/>
          </p:nvSpPr>
          <p:spPr>
            <a:xfrm>
              <a:off x="1903412" y="4469908"/>
              <a:ext cx="2362200" cy="480994"/>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OnPause</a:t>
              </a:r>
              <a:endParaRPr lang="en-US" sz="2400" dirty="0">
                <a:solidFill>
                  <a:srgbClr val="C00000"/>
                </a:solidFill>
                <a:latin typeface="Cambria"/>
              </a:endParaRPr>
            </a:p>
          </p:txBody>
        </p:sp>
        <p:sp>
          <p:nvSpPr>
            <p:cNvPr id="4" name="Rectangle 3">
              <a:extLst>
                <a:ext uri="{FF2B5EF4-FFF2-40B4-BE49-F238E27FC236}">
                  <a16:creationId xmlns:a16="http://schemas.microsoft.com/office/drawing/2014/main" id="{7F7875C7-6930-7271-00AC-6C1AD615E250}"/>
                </a:ext>
              </a:extLst>
            </p:cNvPr>
            <p:cNvSpPr/>
            <p:nvPr/>
          </p:nvSpPr>
          <p:spPr>
            <a:xfrm>
              <a:off x="1903412" y="3546020"/>
              <a:ext cx="2362200" cy="479406"/>
            </a:xfrm>
            <a:prstGeom prst="rect">
              <a:avLst/>
            </a:prstGeom>
            <a:solidFill>
              <a:schemeClr val="accent5">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a:solidFill>
                    <a:prstClr val="white"/>
                  </a:solidFill>
                  <a:latin typeface="Cambria"/>
                </a:rPr>
                <a:t>Activity Visible</a:t>
              </a:r>
            </a:p>
          </p:txBody>
        </p:sp>
        <p:sp>
          <p:nvSpPr>
            <p:cNvPr id="5" name="Rectangle 4">
              <a:extLst>
                <a:ext uri="{FF2B5EF4-FFF2-40B4-BE49-F238E27FC236}">
                  <a16:creationId xmlns:a16="http://schemas.microsoft.com/office/drawing/2014/main" id="{75FE4932-3205-B4EF-EE3A-D842E8CE97D8}"/>
                </a:ext>
              </a:extLst>
            </p:cNvPr>
            <p:cNvSpPr/>
            <p:nvPr/>
          </p:nvSpPr>
          <p:spPr>
            <a:xfrm>
              <a:off x="1903412" y="902937"/>
              <a:ext cx="2362200" cy="479406"/>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OnCreate</a:t>
              </a:r>
              <a:endParaRPr lang="en-US" sz="2400" dirty="0">
                <a:solidFill>
                  <a:srgbClr val="C00000"/>
                </a:solidFill>
                <a:latin typeface="Cambria"/>
              </a:endParaRPr>
            </a:p>
          </p:txBody>
        </p:sp>
        <p:sp>
          <p:nvSpPr>
            <p:cNvPr id="6" name="Rectangle 5">
              <a:extLst>
                <a:ext uri="{FF2B5EF4-FFF2-40B4-BE49-F238E27FC236}">
                  <a16:creationId xmlns:a16="http://schemas.microsoft.com/office/drawing/2014/main" id="{BEE1B788-17EA-BA91-7F7E-69FE8D29B35A}"/>
                </a:ext>
              </a:extLst>
            </p:cNvPr>
            <p:cNvSpPr/>
            <p:nvPr/>
          </p:nvSpPr>
          <p:spPr>
            <a:xfrm>
              <a:off x="1903412" y="1891910"/>
              <a:ext cx="2362200" cy="479406"/>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OnStart</a:t>
              </a:r>
              <a:endParaRPr lang="en-US" sz="2400" dirty="0">
                <a:solidFill>
                  <a:srgbClr val="C00000"/>
                </a:solidFill>
                <a:latin typeface="Cambria"/>
              </a:endParaRPr>
            </a:p>
          </p:txBody>
        </p:sp>
        <p:sp>
          <p:nvSpPr>
            <p:cNvPr id="7" name="Rectangle 6">
              <a:extLst>
                <a:ext uri="{FF2B5EF4-FFF2-40B4-BE49-F238E27FC236}">
                  <a16:creationId xmlns:a16="http://schemas.microsoft.com/office/drawing/2014/main" id="{B0F3F191-2F4E-7686-CF3D-C3711DF60EF2}"/>
                </a:ext>
              </a:extLst>
            </p:cNvPr>
            <p:cNvSpPr/>
            <p:nvPr/>
          </p:nvSpPr>
          <p:spPr>
            <a:xfrm>
              <a:off x="1903412" y="2720552"/>
              <a:ext cx="2362200" cy="480994"/>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OnResume</a:t>
              </a:r>
              <a:endParaRPr lang="en-US" sz="2400" dirty="0">
                <a:solidFill>
                  <a:srgbClr val="C00000"/>
                </a:solidFill>
                <a:latin typeface="Cambria"/>
              </a:endParaRPr>
            </a:p>
          </p:txBody>
        </p:sp>
        <p:sp>
          <p:nvSpPr>
            <p:cNvPr id="15" name="Rectangle 14">
              <a:extLst>
                <a:ext uri="{FF2B5EF4-FFF2-40B4-BE49-F238E27FC236}">
                  <a16:creationId xmlns:a16="http://schemas.microsoft.com/office/drawing/2014/main" id="{CB802524-A818-A3C7-F278-E0BAD7ABEC87}"/>
                </a:ext>
              </a:extLst>
            </p:cNvPr>
            <p:cNvSpPr/>
            <p:nvPr/>
          </p:nvSpPr>
          <p:spPr>
            <a:xfrm>
              <a:off x="1903412" y="5317600"/>
              <a:ext cx="2362200" cy="480994"/>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OnStop</a:t>
              </a:r>
              <a:endParaRPr lang="en-US" sz="2400" dirty="0">
                <a:solidFill>
                  <a:srgbClr val="C00000"/>
                </a:solidFill>
                <a:latin typeface="Cambria"/>
              </a:endParaRPr>
            </a:p>
          </p:txBody>
        </p:sp>
        <p:cxnSp>
          <p:nvCxnSpPr>
            <p:cNvPr id="19" name="Straight Arrow Connector 18">
              <a:extLst>
                <a:ext uri="{FF2B5EF4-FFF2-40B4-BE49-F238E27FC236}">
                  <a16:creationId xmlns:a16="http://schemas.microsoft.com/office/drawing/2014/main" id="{AD15CF61-5D2E-D10B-BCD5-C3F3FCFA7618}"/>
                </a:ext>
              </a:extLst>
            </p:cNvPr>
            <p:cNvCxnSpPr>
              <a:stCxn id="5" idx="2"/>
              <a:endCxn id="6" idx="0"/>
            </p:cNvCxnSpPr>
            <p:nvPr/>
          </p:nvCxnSpPr>
          <p:spPr>
            <a:xfrm>
              <a:off x="3084512" y="1382343"/>
              <a:ext cx="0" cy="509567"/>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3745C8-C48C-E8BF-2AB6-D0408CAD3AFC}"/>
                </a:ext>
              </a:extLst>
            </p:cNvPr>
            <p:cNvCxnSpPr>
              <a:stCxn id="6" idx="2"/>
              <a:endCxn id="7" idx="0"/>
            </p:cNvCxnSpPr>
            <p:nvPr/>
          </p:nvCxnSpPr>
          <p:spPr>
            <a:xfrm>
              <a:off x="3084512" y="2371316"/>
              <a:ext cx="0" cy="349236"/>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44E4758-20DA-5881-7C85-4FD38897CB8E}"/>
                </a:ext>
              </a:extLst>
            </p:cNvPr>
            <p:cNvCxnSpPr>
              <a:stCxn id="7" idx="2"/>
            </p:cNvCxnSpPr>
            <p:nvPr/>
          </p:nvCxnSpPr>
          <p:spPr>
            <a:xfrm>
              <a:off x="3084512" y="3201546"/>
              <a:ext cx="0" cy="561953"/>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B51598C-902F-1090-49FF-90D7F5F1112D}"/>
                </a:ext>
              </a:extLst>
            </p:cNvPr>
            <p:cNvCxnSpPr>
              <a:stCxn id="4" idx="2"/>
              <a:endCxn id="3" idx="0"/>
            </p:cNvCxnSpPr>
            <p:nvPr/>
          </p:nvCxnSpPr>
          <p:spPr>
            <a:xfrm>
              <a:off x="3084512" y="4025426"/>
              <a:ext cx="0" cy="444482"/>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3BDB4C9-6807-3D3F-3D93-823A53E7D7CD}"/>
                </a:ext>
              </a:extLst>
            </p:cNvPr>
            <p:cNvCxnSpPr>
              <a:stCxn id="3" idx="2"/>
              <a:endCxn id="15" idx="0"/>
            </p:cNvCxnSpPr>
            <p:nvPr/>
          </p:nvCxnSpPr>
          <p:spPr>
            <a:xfrm>
              <a:off x="3084512" y="4950902"/>
              <a:ext cx="0" cy="366698"/>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4C503385-093E-BD74-BF0D-1C8A9DA7EA9F}"/>
                </a:ext>
              </a:extLst>
            </p:cNvPr>
            <p:cNvSpPr/>
            <p:nvPr/>
          </p:nvSpPr>
          <p:spPr>
            <a:xfrm>
              <a:off x="1903412" y="6166879"/>
              <a:ext cx="2362200" cy="479406"/>
            </a:xfrm>
            <a:prstGeom prst="rect">
              <a:avLst/>
            </a:prstGeom>
            <a:gradFill>
              <a:gsLst>
                <a:gs pos="0">
                  <a:srgbClr val="87D7D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err="1">
                  <a:solidFill>
                    <a:srgbClr val="C00000"/>
                  </a:solidFill>
                  <a:latin typeface="Cambria"/>
                </a:rPr>
                <a:t>OnDestroy</a:t>
              </a:r>
              <a:endParaRPr lang="en-US" sz="2400" dirty="0">
                <a:solidFill>
                  <a:srgbClr val="C00000"/>
                </a:solidFill>
                <a:latin typeface="Cambria"/>
              </a:endParaRPr>
            </a:p>
          </p:txBody>
        </p:sp>
      </p:grpSp>
      <p:cxnSp>
        <p:nvCxnSpPr>
          <p:cNvPr id="62" name="Straight Arrow Connector 61">
            <a:extLst>
              <a:ext uri="{FF2B5EF4-FFF2-40B4-BE49-F238E27FC236}">
                <a16:creationId xmlns:a16="http://schemas.microsoft.com/office/drawing/2014/main" id="{4A25D54D-5DB1-94DF-C5B9-9C051CD362A5}"/>
              </a:ext>
            </a:extLst>
          </p:cNvPr>
          <p:cNvCxnSpPr>
            <a:stCxn id="15" idx="2"/>
            <a:endCxn id="50" idx="0"/>
          </p:cNvCxnSpPr>
          <p:nvPr/>
        </p:nvCxnSpPr>
        <p:spPr>
          <a:xfrm>
            <a:off x="3086101" y="5797550"/>
            <a:ext cx="0" cy="368300"/>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37D787E-C553-1ECA-6DDA-A8F494B5A758}"/>
              </a:ext>
            </a:extLst>
          </p:cNvPr>
          <p:cNvSpPr txBox="1"/>
          <p:nvPr/>
        </p:nvSpPr>
        <p:spPr>
          <a:xfrm>
            <a:off x="1752601" y="375374"/>
            <a:ext cx="2362199" cy="480131"/>
          </a:xfrm>
          <a:prstGeom prst="rect">
            <a:avLst/>
          </a:prstGeom>
          <a:noFill/>
        </p:spPr>
        <p:txBody>
          <a:bodyPr>
            <a:spAutoFit/>
          </a:bodyPr>
          <a:lstStyle/>
          <a:p>
            <a:pPr defTabSz="1218987">
              <a:lnSpc>
                <a:spcPct val="90000"/>
              </a:lnSpc>
              <a:defRPr/>
            </a:pPr>
            <a:r>
              <a:rPr lang="en-US" sz="2800" b="1" dirty="0" err="1">
                <a:solidFill>
                  <a:prstClr val="white"/>
                </a:solidFill>
                <a:highlight>
                  <a:srgbClr val="800080"/>
                </a:highlight>
                <a:latin typeface="Cambria"/>
                <a:cs typeface="Arial" panose="020B0604020202020204" pitchFamily="34" charset="0"/>
              </a:rPr>
              <a:t>MainActivity</a:t>
            </a:r>
            <a:endParaRPr lang="en-US" sz="2800" b="1" dirty="0">
              <a:solidFill>
                <a:prstClr val="white"/>
              </a:solidFill>
              <a:highlight>
                <a:srgbClr val="800080"/>
              </a:highlight>
              <a:latin typeface="Cambria"/>
              <a:cs typeface="Arial" panose="020B0604020202020204" pitchFamily="34" charset="0"/>
            </a:endParaRPr>
          </a:p>
        </p:txBody>
      </p:sp>
      <p:sp>
        <p:nvSpPr>
          <p:cNvPr id="67" name="TextBox 66">
            <a:extLst>
              <a:ext uri="{FF2B5EF4-FFF2-40B4-BE49-F238E27FC236}">
                <a16:creationId xmlns:a16="http://schemas.microsoft.com/office/drawing/2014/main" id="{50F9545B-C4A2-38AB-ACD2-3530F324296A}"/>
              </a:ext>
            </a:extLst>
          </p:cNvPr>
          <p:cNvSpPr txBox="1"/>
          <p:nvPr/>
        </p:nvSpPr>
        <p:spPr>
          <a:xfrm>
            <a:off x="8070623" y="344987"/>
            <a:ext cx="3086100" cy="480131"/>
          </a:xfrm>
          <a:prstGeom prst="rect">
            <a:avLst/>
          </a:prstGeom>
          <a:noFill/>
        </p:spPr>
        <p:txBody>
          <a:bodyPr>
            <a:spAutoFit/>
          </a:bodyPr>
          <a:lstStyle/>
          <a:p>
            <a:pPr defTabSz="1218987">
              <a:lnSpc>
                <a:spcPct val="90000"/>
              </a:lnSpc>
              <a:defRPr/>
            </a:pPr>
            <a:r>
              <a:rPr lang="en-US" sz="2800" b="1" dirty="0">
                <a:solidFill>
                  <a:prstClr val="white"/>
                </a:solidFill>
                <a:highlight>
                  <a:srgbClr val="800080"/>
                </a:highlight>
                <a:latin typeface="Cambria"/>
                <a:cs typeface="Arial" panose="020B0604020202020204" pitchFamily="34" charset="0"/>
              </a:rPr>
              <a:t>Second Activity</a:t>
            </a:r>
          </a:p>
        </p:txBody>
      </p:sp>
      <p:cxnSp>
        <p:nvCxnSpPr>
          <p:cNvPr id="69" name="Straight Arrow Connector 68">
            <a:extLst>
              <a:ext uri="{FF2B5EF4-FFF2-40B4-BE49-F238E27FC236}">
                <a16:creationId xmlns:a16="http://schemas.microsoft.com/office/drawing/2014/main" id="{45544336-8BED-33B8-F792-92F1F7404FB0}"/>
              </a:ext>
            </a:extLst>
          </p:cNvPr>
          <p:cNvCxnSpPr>
            <a:stCxn id="16" idx="1"/>
            <a:endCxn id="15" idx="3"/>
          </p:cNvCxnSpPr>
          <p:nvPr/>
        </p:nvCxnSpPr>
        <p:spPr>
          <a:xfrm flipH="1">
            <a:off x="4267201" y="3673476"/>
            <a:ext cx="4068762" cy="1884363"/>
          </a:xfrm>
          <a:prstGeom prst="straightConnector1">
            <a:avLst/>
          </a:prstGeom>
          <a:ln w="19050">
            <a:miter lim="800000"/>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55CF13D8-D9FC-811F-7A7E-05DA92BCBE5D}"/>
              </a:ext>
            </a:extLst>
          </p:cNvPr>
          <p:cNvSpPr>
            <a:spLocks noGrp="1"/>
          </p:cNvSpPr>
          <p:nvPr>
            <p:ph type="dt" sz="half" idx="10"/>
          </p:nvPr>
        </p:nvSpPr>
        <p:spPr/>
        <p:txBody>
          <a:bodyPr/>
          <a:lstStyle/>
          <a:p>
            <a:pPr>
              <a:defRPr/>
            </a:pPr>
            <a:fld id="{115AECB0-0EB7-4616-A596-CF94EEB547FB}" type="datetime1">
              <a:rPr lang="en-US" smtClean="0"/>
              <a:t>11/25/2023</a:t>
            </a:fld>
            <a:endParaRPr lang="en-US"/>
          </a:p>
        </p:txBody>
      </p:sp>
      <p:sp>
        <p:nvSpPr>
          <p:cNvPr id="14" name="Footer Placeholder 13">
            <a:extLst>
              <a:ext uri="{FF2B5EF4-FFF2-40B4-BE49-F238E27FC236}">
                <a16:creationId xmlns:a16="http://schemas.microsoft.com/office/drawing/2014/main" id="{F4D2DBA2-37B8-8D4A-4910-BE0C3414BBA7}"/>
              </a:ext>
            </a:extLst>
          </p:cNvPr>
          <p:cNvSpPr>
            <a:spLocks noGrp="1"/>
          </p:cNvSpPr>
          <p:nvPr>
            <p:ph type="ftr" sz="quarter" idx="11"/>
          </p:nvPr>
        </p:nvSpPr>
        <p:spPr/>
        <p:txBody>
          <a:bodyPr/>
          <a:lstStyle/>
          <a:p>
            <a:pPr>
              <a:defRPr/>
            </a:pPr>
            <a:r>
              <a:rPr lang="en-US"/>
              <a:t>Dr.K.Sathiyamurthy DCSE PTU</a:t>
            </a:r>
          </a:p>
        </p:txBody>
      </p:sp>
      <p:sp>
        <p:nvSpPr>
          <p:cNvPr id="18" name="Slide Number Placeholder 17">
            <a:extLst>
              <a:ext uri="{FF2B5EF4-FFF2-40B4-BE49-F238E27FC236}">
                <a16:creationId xmlns:a16="http://schemas.microsoft.com/office/drawing/2014/main" id="{49803B36-1FB5-D685-A9DE-65E894656BD5}"/>
              </a:ext>
            </a:extLst>
          </p:cNvPr>
          <p:cNvSpPr>
            <a:spLocks noGrp="1"/>
          </p:cNvSpPr>
          <p:nvPr>
            <p:ph type="sldNum" sz="quarter" idx="12"/>
          </p:nvPr>
        </p:nvSpPr>
        <p:spPr/>
        <p:txBody>
          <a:bodyPr/>
          <a:lstStyle/>
          <a:p>
            <a:fld id="{1CB27A02-E674-449B-9BDB-8EAD2D8EED00}" type="slidenum">
              <a:rPr lang="en-US" altLang="en-US" smtClean="0"/>
              <a:pPr/>
              <a:t>5</a:t>
            </a:fld>
            <a:endParaRPr lang="en-US" altLang="en-US"/>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a:extLst>
              <a:ext uri="{FF2B5EF4-FFF2-40B4-BE49-F238E27FC236}">
                <a16:creationId xmlns:a16="http://schemas.microsoft.com/office/drawing/2014/main" id="{BA41E1BE-F750-B786-93E6-CF3F3D5C8516}"/>
              </a:ext>
            </a:extLst>
          </p:cNvPr>
          <p:cNvSpPr txBox="1">
            <a:spLocks noChangeArrowheads="1"/>
          </p:cNvSpPr>
          <p:nvPr/>
        </p:nvSpPr>
        <p:spPr bwMode="auto">
          <a:xfrm>
            <a:off x="4191001" y="152401"/>
            <a:ext cx="55626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lnSpc>
                <a:spcPct val="90000"/>
              </a:lnSpc>
              <a:spcBef>
                <a:spcPct val="0"/>
              </a:spcBef>
              <a:spcAft>
                <a:spcPct val="0"/>
              </a:spcAft>
            </a:pPr>
            <a:r>
              <a:rPr lang="en-US" altLang="en-US" sz="2800" b="1">
                <a:solidFill>
                  <a:srgbClr val="00B050"/>
                </a:solidFill>
                <a:cs typeface="Arial" panose="020B0604020202020204" pitchFamily="34" charset="0"/>
              </a:rPr>
              <a:t>STACK AND ACTIVITY</a:t>
            </a:r>
          </a:p>
        </p:txBody>
      </p:sp>
      <p:sp>
        <p:nvSpPr>
          <p:cNvPr id="3" name="Rectangle 2">
            <a:extLst>
              <a:ext uri="{FF2B5EF4-FFF2-40B4-BE49-F238E27FC236}">
                <a16:creationId xmlns:a16="http://schemas.microsoft.com/office/drawing/2014/main" id="{6DDAA996-3B6E-43C4-3FB6-25AA70C14C92}"/>
              </a:ext>
            </a:extLst>
          </p:cNvPr>
          <p:cNvSpPr/>
          <p:nvPr/>
        </p:nvSpPr>
        <p:spPr>
          <a:xfrm>
            <a:off x="609601" y="4648200"/>
            <a:ext cx="2133600" cy="609600"/>
          </a:xfrm>
          <a:prstGeom prst="rect">
            <a:avLst/>
          </a:prstGeom>
          <a:solidFill>
            <a:srgbClr val="00B05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a:solidFill>
                  <a:srgbClr val="7030A0"/>
                </a:solidFill>
                <a:latin typeface="Cambria"/>
              </a:rPr>
              <a:t>STACK</a:t>
            </a:r>
          </a:p>
        </p:txBody>
      </p:sp>
      <p:sp>
        <p:nvSpPr>
          <p:cNvPr id="4" name="Rectangle 3">
            <a:extLst>
              <a:ext uri="{FF2B5EF4-FFF2-40B4-BE49-F238E27FC236}">
                <a16:creationId xmlns:a16="http://schemas.microsoft.com/office/drawing/2014/main" id="{6EFF2497-6DA0-9F07-4533-000BF3712973}"/>
              </a:ext>
            </a:extLst>
          </p:cNvPr>
          <p:cNvSpPr/>
          <p:nvPr/>
        </p:nvSpPr>
        <p:spPr>
          <a:xfrm>
            <a:off x="630238" y="3810000"/>
            <a:ext cx="2133600" cy="609600"/>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a:solidFill>
                  <a:srgbClr val="7030A0"/>
                </a:solidFill>
                <a:latin typeface="Cambria"/>
              </a:rPr>
              <a:t>1</a:t>
            </a:r>
            <a:r>
              <a:rPr lang="en-US" sz="2400" baseline="30000" dirty="0">
                <a:solidFill>
                  <a:srgbClr val="7030A0"/>
                </a:solidFill>
                <a:latin typeface="Cambria"/>
              </a:rPr>
              <a:t>ST</a:t>
            </a:r>
            <a:r>
              <a:rPr lang="en-US" sz="2400" dirty="0">
                <a:solidFill>
                  <a:srgbClr val="7030A0"/>
                </a:solidFill>
                <a:latin typeface="Cambria"/>
              </a:rPr>
              <a:t> ACTIVITY</a:t>
            </a:r>
          </a:p>
        </p:txBody>
      </p:sp>
      <p:sp>
        <p:nvSpPr>
          <p:cNvPr id="6" name="Rectangle 5">
            <a:extLst>
              <a:ext uri="{FF2B5EF4-FFF2-40B4-BE49-F238E27FC236}">
                <a16:creationId xmlns:a16="http://schemas.microsoft.com/office/drawing/2014/main" id="{BE9C44CC-AFCA-08D5-EC51-933357F28877}"/>
              </a:ext>
            </a:extLst>
          </p:cNvPr>
          <p:cNvSpPr/>
          <p:nvPr/>
        </p:nvSpPr>
        <p:spPr>
          <a:xfrm>
            <a:off x="595313" y="1109663"/>
            <a:ext cx="2133600" cy="609600"/>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dirty="0">
              <a:solidFill>
                <a:srgbClr val="7030A0"/>
              </a:solidFill>
              <a:latin typeface="Cambria"/>
            </a:endParaRPr>
          </a:p>
        </p:txBody>
      </p:sp>
      <p:sp>
        <p:nvSpPr>
          <p:cNvPr id="7" name="Rectangle 6">
            <a:extLst>
              <a:ext uri="{FF2B5EF4-FFF2-40B4-BE49-F238E27FC236}">
                <a16:creationId xmlns:a16="http://schemas.microsoft.com/office/drawing/2014/main" id="{CDDB5C25-4B4C-CF4A-6B51-8F429313DCBC}"/>
              </a:ext>
            </a:extLst>
          </p:cNvPr>
          <p:cNvSpPr/>
          <p:nvPr/>
        </p:nvSpPr>
        <p:spPr>
          <a:xfrm>
            <a:off x="595313" y="1785938"/>
            <a:ext cx="2133600" cy="609600"/>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dirty="0">
              <a:solidFill>
                <a:srgbClr val="7030A0"/>
              </a:solidFill>
              <a:latin typeface="Cambria"/>
            </a:endParaRPr>
          </a:p>
        </p:txBody>
      </p:sp>
      <p:sp>
        <p:nvSpPr>
          <p:cNvPr id="8" name="Rectangle 7">
            <a:extLst>
              <a:ext uri="{FF2B5EF4-FFF2-40B4-BE49-F238E27FC236}">
                <a16:creationId xmlns:a16="http://schemas.microsoft.com/office/drawing/2014/main" id="{F95DC607-9393-D020-0725-7CCBCDF4C05A}"/>
              </a:ext>
            </a:extLst>
          </p:cNvPr>
          <p:cNvSpPr/>
          <p:nvPr/>
        </p:nvSpPr>
        <p:spPr>
          <a:xfrm>
            <a:off x="608013" y="2460625"/>
            <a:ext cx="2133600" cy="609600"/>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endParaRPr lang="en-US" sz="2400" dirty="0">
              <a:solidFill>
                <a:srgbClr val="7030A0"/>
              </a:solidFill>
              <a:latin typeface="Cambria"/>
            </a:endParaRPr>
          </a:p>
        </p:txBody>
      </p:sp>
      <p:sp>
        <p:nvSpPr>
          <p:cNvPr id="9" name="Rectangle 8">
            <a:extLst>
              <a:ext uri="{FF2B5EF4-FFF2-40B4-BE49-F238E27FC236}">
                <a16:creationId xmlns:a16="http://schemas.microsoft.com/office/drawing/2014/main" id="{73F4A402-AB3F-268F-BDCC-4664D6429FCD}"/>
              </a:ext>
            </a:extLst>
          </p:cNvPr>
          <p:cNvSpPr/>
          <p:nvPr/>
        </p:nvSpPr>
        <p:spPr>
          <a:xfrm>
            <a:off x="630238" y="3135313"/>
            <a:ext cx="2133600" cy="609600"/>
          </a:xfrm>
          <a:prstGeom prst="rect">
            <a:avLst/>
          </a:prstGeom>
          <a:solidFill>
            <a:schemeClr val="accent5">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a:defRPr/>
            </a:pPr>
            <a:r>
              <a:rPr lang="en-US" sz="2400" dirty="0">
                <a:solidFill>
                  <a:srgbClr val="7030A0"/>
                </a:solidFill>
                <a:latin typeface="Cambria"/>
              </a:rPr>
              <a:t>2</a:t>
            </a:r>
            <a:r>
              <a:rPr lang="en-US" sz="2400" baseline="30000" dirty="0">
                <a:solidFill>
                  <a:srgbClr val="7030A0"/>
                </a:solidFill>
                <a:latin typeface="Cambria"/>
              </a:rPr>
              <a:t>ND</a:t>
            </a:r>
            <a:r>
              <a:rPr lang="en-US" sz="2400" dirty="0">
                <a:solidFill>
                  <a:srgbClr val="7030A0"/>
                </a:solidFill>
                <a:latin typeface="Cambria"/>
              </a:rPr>
              <a:t> ACTIVITY</a:t>
            </a:r>
          </a:p>
        </p:txBody>
      </p:sp>
      <p:pic>
        <p:nvPicPr>
          <p:cNvPr id="34825" name="Picture 9">
            <a:extLst>
              <a:ext uri="{FF2B5EF4-FFF2-40B4-BE49-F238E27FC236}">
                <a16:creationId xmlns:a16="http://schemas.microsoft.com/office/drawing/2014/main" id="{567CA56F-3555-309B-97E9-B8F5B1A25B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1081088"/>
            <a:ext cx="2286000"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6" name="Picture 10">
            <a:extLst>
              <a:ext uri="{FF2B5EF4-FFF2-40B4-BE49-F238E27FC236}">
                <a16:creationId xmlns:a16="http://schemas.microsoft.com/office/drawing/2014/main" id="{D419612B-C961-F1DD-F623-F2911C3781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9939" y="1089025"/>
            <a:ext cx="23860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5A897D4F-CC3B-9577-B768-1B2112BE3011}"/>
              </a:ext>
            </a:extLst>
          </p:cNvPr>
          <p:cNvCxnSpPr>
            <a:cxnSpLocks/>
          </p:cNvCxnSpPr>
          <p:nvPr/>
        </p:nvCxnSpPr>
        <p:spPr>
          <a:xfrm>
            <a:off x="5919789" y="3189288"/>
            <a:ext cx="2614613" cy="0"/>
          </a:xfrm>
          <a:prstGeom prst="line">
            <a:avLst/>
          </a:prstGeom>
          <a:ln w="38100">
            <a:solidFill>
              <a:srgbClr val="FF0000"/>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DFED8E11-3688-BE84-D330-6658880F66D2}"/>
              </a:ext>
            </a:extLst>
          </p:cNvPr>
          <p:cNvSpPr>
            <a:spLocks noGrp="1"/>
          </p:cNvSpPr>
          <p:nvPr>
            <p:ph type="dt" sz="half" idx="10"/>
          </p:nvPr>
        </p:nvSpPr>
        <p:spPr/>
        <p:txBody>
          <a:bodyPr/>
          <a:lstStyle/>
          <a:p>
            <a:pPr>
              <a:defRPr/>
            </a:pPr>
            <a:fld id="{997A0711-F0EE-482A-9369-4B3F97F9A190}" type="datetime1">
              <a:rPr lang="en-US" smtClean="0"/>
              <a:t>11/25/2023</a:t>
            </a:fld>
            <a:endParaRPr lang="en-US"/>
          </a:p>
        </p:txBody>
      </p:sp>
      <p:sp>
        <p:nvSpPr>
          <p:cNvPr id="5" name="Footer Placeholder 4">
            <a:extLst>
              <a:ext uri="{FF2B5EF4-FFF2-40B4-BE49-F238E27FC236}">
                <a16:creationId xmlns:a16="http://schemas.microsoft.com/office/drawing/2014/main" id="{CA2E6623-3D7C-4349-DCCA-4A17DBBDD992}"/>
              </a:ext>
            </a:extLst>
          </p:cNvPr>
          <p:cNvSpPr>
            <a:spLocks noGrp="1"/>
          </p:cNvSpPr>
          <p:nvPr>
            <p:ph type="ftr" sz="quarter" idx="11"/>
          </p:nvPr>
        </p:nvSpPr>
        <p:spPr/>
        <p:txBody>
          <a:bodyPr/>
          <a:lstStyle/>
          <a:p>
            <a:pPr>
              <a:defRPr/>
            </a:pPr>
            <a:r>
              <a:rPr lang="en-US"/>
              <a:t>Dr.K.Sathiyamurthy DCSE PTU</a:t>
            </a:r>
          </a:p>
        </p:txBody>
      </p:sp>
      <p:sp>
        <p:nvSpPr>
          <p:cNvPr id="10" name="Slide Number Placeholder 9">
            <a:extLst>
              <a:ext uri="{FF2B5EF4-FFF2-40B4-BE49-F238E27FC236}">
                <a16:creationId xmlns:a16="http://schemas.microsoft.com/office/drawing/2014/main" id="{B90C22C3-7E20-837F-2B1F-972BFD63A681}"/>
              </a:ext>
            </a:extLst>
          </p:cNvPr>
          <p:cNvSpPr>
            <a:spLocks noGrp="1"/>
          </p:cNvSpPr>
          <p:nvPr>
            <p:ph type="sldNum" sz="quarter" idx="12"/>
          </p:nvPr>
        </p:nvSpPr>
        <p:spPr/>
        <p:txBody>
          <a:bodyPr/>
          <a:lstStyle/>
          <a:p>
            <a:fld id="{1CB27A02-E674-449B-9BDB-8EAD2D8EED00}" type="slidenum">
              <a:rPr lang="en-US" altLang="en-US" smtClean="0"/>
              <a:pPr/>
              <a:t>6</a:t>
            </a:fld>
            <a:endParaRPr lang="en-US" alt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a:extLst>
              <a:ext uri="{FF2B5EF4-FFF2-40B4-BE49-F238E27FC236}">
                <a16:creationId xmlns:a16="http://schemas.microsoft.com/office/drawing/2014/main" id="{9EE4F093-AFAB-66AF-4A37-1F6857BB1558}"/>
              </a:ext>
            </a:extLst>
          </p:cNvPr>
          <p:cNvSpPr txBox="1">
            <a:spLocks noChangeArrowheads="1"/>
          </p:cNvSpPr>
          <p:nvPr/>
        </p:nvSpPr>
        <p:spPr bwMode="auto">
          <a:xfrm>
            <a:off x="152401" y="381001"/>
            <a:ext cx="1188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defTabSz="1217613" fontAlgn="base">
              <a:spcBef>
                <a:spcPct val="0"/>
              </a:spcBef>
              <a:spcAft>
                <a:spcPct val="0"/>
              </a:spcAft>
            </a:pPr>
            <a:r>
              <a:rPr lang="en-US" altLang="en-US">
                <a:solidFill>
                  <a:prstClr val="white"/>
                </a:solidFill>
                <a:cs typeface="Arial" panose="020B0604020202020204" pitchFamily="34" charset="0"/>
              </a:rPr>
              <a:t>	</a:t>
            </a:r>
          </a:p>
          <a:p>
            <a:pPr defTabSz="1217613" fontAlgn="base">
              <a:spcBef>
                <a:spcPct val="0"/>
              </a:spcBef>
              <a:spcAft>
                <a:spcPct val="0"/>
              </a:spcAft>
            </a:pPr>
            <a:endParaRPr lang="en-US" altLang="en-US">
              <a:solidFill>
                <a:prstClr val="white"/>
              </a:solidFill>
              <a:cs typeface="Arial" panose="020B0604020202020204" pitchFamily="34" charset="0"/>
            </a:endParaRPr>
          </a:p>
        </p:txBody>
      </p:sp>
      <p:graphicFrame>
        <p:nvGraphicFramePr>
          <p:cNvPr id="5" name="Table 5">
            <a:extLst>
              <a:ext uri="{FF2B5EF4-FFF2-40B4-BE49-F238E27FC236}">
                <a16:creationId xmlns:a16="http://schemas.microsoft.com/office/drawing/2014/main" id="{93E8DED9-0815-DC89-B417-4FABED739D43}"/>
              </a:ext>
            </a:extLst>
          </p:cNvPr>
          <p:cNvGraphicFramePr>
            <a:graphicFrameLocks noGrp="1"/>
          </p:cNvGraphicFramePr>
          <p:nvPr/>
        </p:nvGraphicFramePr>
        <p:xfrm>
          <a:off x="498477" y="533401"/>
          <a:ext cx="10855325" cy="6188075"/>
        </p:xfrm>
        <a:graphic>
          <a:graphicData uri="http://schemas.openxmlformats.org/drawingml/2006/table">
            <a:tbl>
              <a:tblPr firstRow="1" bandRow="1">
                <a:tableStyleId>{D03447BB-5D67-496B-8E87-E561075AD55C}</a:tableStyleId>
              </a:tblPr>
              <a:tblGrid>
                <a:gridCol w="1939365">
                  <a:extLst>
                    <a:ext uri="{9D8B030D-6E8A-4147-A177-3AD203B41FA5}">
                      <a16:colId xmlns:a16="http://schemas.microsoft.com/office/drawing/2014/main" val="20000"/>
                    </a:ext>
                  </a:extLst>
                </a:gridCol>
                <a:gridCol w="8915960">
                  <a:extLst>
                    <a:ext uri="{9D8B030D-6E8A-4147-A177-3AD203B41FA5}">
                      <a16:colId xmlns:a16="http://schemas.microsoft.com/office/drawing/2014/main" val="20001"/>
                    </a:ext>
                  </a:extLst>
                </a:gridCol>
              </a:tblGrid>
              <a:tr h="457247">
                <a:tc>
                  <a:txBody>
                    <a:bodyPr/>
                    <a:lstStyle/>
                    <a:p>
                      <a:endParaRPr lang="en-US" sz="2400"/>
                    </a:p>
                  </a:txBody>
                  <a:tcPr marL="91446" marR="91446" marT="45725" marB="45725"/>
                </a:tc>
                <a:tc>
                  <a:txBody>
                    <a:bodyPr/>
                    <a:lstStyle/>
                    <a:p>
                      <a:endParaRPr lang="en-US" sz="2400" dirty="0"/>
                    </a:p>
                  </a:txBody>
                  <a:tcPr marL="91446" marR="91446" marT="45725" marB="45725"/>
                </a:tc>
                <a:extLst>
                  <a:ext uri="{0D108BD9-81ED-4DB2-BD59-A6C34878D82A}">
                    <a16:rowId xmlns:a16="http://schemas.microsoft.com/office/drawing/2014/main" val="10000"/>
                  </a:ext>
                </a:extLst>
              </a:tr>
              <a:tr h="1768021">
                <a:tc>
                  <a:txBody>
                    <a:bodyPr/>
                    <a:lstStyle/>
                    <a:p>
                      <a:r>
                        <a:rPr lang="en-US" sz="2400" dirty="0" err="1"/>
                        <a:t>onCreate</a:t>
                      </a:r>
                      <a:r>
                        <a:rPr lang="en-US" sz="2400" dirty="0"/>
                        <a:t>()</a:t>
                      </a:r>
                    </a:p>
                  </a:txBody>
                  <a:tcPr marL="91446" marR="91446" marT="45725" marB="45725"/>
                </a:tc>
                <a:tc>
                  <a:txBody>
                    <a:bodyPr/>
                    <a:lstStyle/>
                    <a:p>
                      <a:r>
                        <a:rPr lang="en-US" sz="2200" dirty="0"/>
                        <a:t>Whenever an Activity starts running, the first method to get executed is </a:t>
                      </a:r>
                      <a:r>
                        <a:rPr lang="en-US" sz="2200" dirty="0" err="1"/>
                        <a:t>onCreate</a:t>
                      </a:r>
                      <a:r>
                        <a:rPr lang="en-US" sz="2200" dirty="0"/>
                        <a:t>(). This method is executed only once during the lifetime. If we have any instance variables in the Activity, the initialization of those variables can be done in this method. After </a:t>
                      </a:r>
                      <a:r>
                        <a:rPr lang="en-US" sz="2200" dirty="0" err="1"/>
                        <a:t>onCreate</a:t>
                      </a:r>
                      <a:r>
                        <a:rPr lang="en-US" sz="2200" dirty="0"/>
                        <a:t>() method, the </a:t>
                      </a:r>
                      <a:r>
                        <a:rPr lang="en-US" sz="2200" dirty="0" err="1"/>
                        <a:t>onStart</a:t>
                      </a:r>
                      <a:r>
                        <a:rPr lang="en-US" sz="2200" dirty="0"/>
                        <a:t>() method is executed.</a:t>
                      </a:r>
                    </a:p>
                  </a:txBody>
                  <a:tcPr marL="91446" marR="91446" marT="45725" marB="45725"/>
                </a:tc>
                <a:extLst>
                  <a:ext uri="{0D108BD9-81ED-4DB2-BD59-A6C34878D82A}">
                    <a16:rowId xmlns:a16="http://schemas.microsoft.com/office/drawing/2014/main" val="10001"/>
                  </a:ext>
                </a:extLst>
              </a:tr>
              <a:tr h="1097393">
                <a:tc>
                  <a:txBody>
                    <a:bodyPr/>
                    <a:lstStyle/>
                    <a:p>
                      <a:r>
                        <a:rPr lang="en-US" sz="2400" dirty="0" err="1">
                          <a:effectLst/>
                        </a:rPr>
                        <a:t>onStart</a:t>
                      </a:r>
                      <a:r>
                        <a:rPr lang="en-US" sz="2400" dirty="0">
                          <a:effectLst/>
                        </a:rPr>
                        <a:t>()</a:t>
                      </a:r>
                    </a:p>
                  </a:txBody>
                  <a:tcPr marL="91446" marR="91446" marT="45725" marB="45725"/>
                </a:tc>
                <a:tc>
                  <a:txBody>
                    <a:bodyPr/>
                    <a:lstStyle/>
                    <a:p>
                      <a:r>
                        <a:rPr lang="en-US" sz="2200" dirty="0">
                          <a:effectLst/>
                        </a:rPr>
                        <a:t>During the execution of </a:t>
                      </a:r>
                      <a:r>
                        <a:rPr lang="en-US" sz="2200" dirty="0" err="1">
                          <a:effectLst/>
                        </a:rPr>
                        <a:t>onStart</a:t>
                      </a:r>
                      <a:r>
                        <a:rPr lang="en-US" sz="2200" dirty="0">
                          <a:effectLst/>
                        </a:rPr>
                        <a:t>() method, the Activity is not yet rendered on screen but is about to become visible to the user. In this method, we can perform any operation related to UI components.</a:t>
                      </a:r>
                    </a:p>
                  </a:txBody>
                  <a:tcPr marL="91446" marR="91446" marT="45725" marB="45725"/>
                </a:tc>
                <a:extLst>
                  <a:ext uri="{0D108BD9-81ED-4DB2-BD59-A6C34878D82A}">
                    <a16:rowId xmlns:a16="http://schemas.microsoft.com/office/drawing/2014/main" val="10002"/>
                  </a:ext>
                </a:extLst>
              </a:tr>
              <a:tr h="1097393">
                <a:tc>
                  <a:txBody>
                    <a:bodyPr/>
                    <a:lstStyle/>
                    <a:p>
                      <a:r>
                        <a:rPr lang="en-US" sz="2400" dirty="0" err="1">
                          <a:effectLst/>
                        </a:rPr>
                        <a:t>onResume</a:t>
                      </a:r>
                      <a:r>
                        <a:rPr lang="en-US" sz="2400" dirty="0">
                          <a:effectLst/>
                        </a:rPr>
                        <a:t>()</a:t>
                      </a:r>
                    </a:p>
                  </a:txBody>
                  <a:tcPr marL="91446" marR="91446" marT="45725" marB="45725"/>
                </a:tc>
                <a:tc>
                  <a:txBody>
                    <a:bodyPr/>
                    <a:lstStyle/>
                    <a:p>
                      <a:r>
                        <a:rPr lang="en-US" sz="2200" dirty="0">
                          <a:effectLst/>
                        </a:rPr>
                        <a:t>When the Activity finally gets rendered on the screen, </a:t>
                      </a:r>
                      <a:r>
                        <a:rPr lang="en-US" sz="2200" dirty="0" err="1">
                          <a:effectLst/>
                        </a:rPr>
                        <a:t>onResume</a:t>
                      </a:r>
                      <a:r>
                        <a:rPr lang="en-US" sz="2200" dirty="0">
                          <a:effectLst/>
                        </a:rPr>
                        <a:t>() method is invoked. At this point, the Activity is in the active state and is interacting with the user.</a:t>
                      </a:r>
                    </a:p>
                  </a:txBody>
                  <a:tcPr marL="91446" marR="91446" marT="45725" marB="45725"/>
                </a:tc>
                <a:extLst>
                  <a:ext uri="{0D108BD9-81ED-4DB2-BD59-A6C34878D82A}">
                    <a16:rowId xmlns:a16="http://schemas.microsoft.com/office/drawing/2014/main" val="10003"/>
                  </a:ext>
                </a:extLst>
              </a:tr>
              <a:tr h="1768021">
                <a:tc>
                  <a:txBody>
                    <a:bodyPr/>
                    <a:lstStyle/>
                    <a:p>
                      <a:r>
                        <a:rPr lang="en-US" sz="2400" dirty="0" err="1">
                          <a:effectLst/>
                        </a:rPr>
                        <a:t>onPause</a:t>
                      </a:r>
                      <a:r>
                        <a:rPr lang="en-US" sz="2400" dirty="0">
                          <a:effectLst/>
                        </a:rPr>
                        <a:t>()</a:t>
                      </a:r>
                    </a:p>
                  </a:txBody>
                  <a:tcPr marL="91446" marR="91446" marT="45725" marB="45725"/>
                </a:tc>
                <a:tc>
                  <a:txBody>
                    <a:bodyPr/>
                    <a:lstStyle/>
                    <a:p>
                      <a:r>
                        <a:rPr lang="en-US" sz="2200" dirty="0">
                          <a:effectLst/>
                        </a:rPr>
                        <a:t>If the activity loses its focus and is only partially visible to the user, it enters the paused state. During this transition, the </a:t>
                      </a:r>
                      <a:r>
                        <a:rPr lang="en-US" sz="2200" dirty="0" err="1">
                          <a:effectLst/>
                        </a:rPr>
                        <a:t>onPause</a:t>
                      </a:r>
                      <a:r>
                        <a:rPr lang="en-US" sz="2200" dirty="0">
                          <a:effectLst/>
                        </a:rPr>
                        <a:t>() method is invoked. In the </a:t>
                      </a:r>
                      <a:r>
                        <a:rPr lang="en-US" sz="2200" dirty="0" err="1">
                          <a:effectLst/>
                        </a:rPr>
                        <a:t>onPause</a:t>
                      </a:r>
                      <a:r>
                        <a:rPr lang="en-US" sz="2200" dirty="0">
                          <a:effectLst/>
                        </a:rPr>
                        <a:t>() method, we may commit database transactions or perform light-weight processing before the Activity goes to the background.</a:t>
                      </a:r>
                    </a:p>
                  </a:txBody>
                  <a:tcPr marL="91446" marR="91446" marT="45725" marB="45725"/>
                </a:tc>
                <a:extLst>
                  <a:ext uri="{0D108BD9-81ED-4DB2-BD59-A6C34878D82A}">
                    <a16:rowId xmlns:a16="http://schemas.microsoft.com/office/drawing/2014/main" val="10004"/>
                  </a:ext>
                </a:extLst>
              </a:tr>
            </a:tbl>
          </a:graphicData>
        </a:graphic>
      </p:graphicFrame>
      <p:sp>
        <p:nvSpPr>
          <p:cNvPr id="35855" name="TextBox 5">
            <a:extLst>
              <a:ext uri="{FF2B5EF4-FFF2-40B4-BE49-F238E27FC236}">
                <a16:creationId xmlns:a16="http://schemas.microsoft.com/office/drawing/2014/main" id="{BD7D1A06-AA84-45F1-6C08-BFC9FAFBA407}"/>
              </a:ext>
            </a:extLst>
          </p:cNvPr>
          <p:cNvSpPr txBox="1">
            <a:spLocks noChangeArrowheads="1"/>
          </p:cNvSpPr>
          <p:nvPr/>
        </p:nvSpPr>
        <p:spPr bwMode="auto">
          <a:xfrm>
            <a:off x="3141663" y="6351"/>
            <a:ext cx="6172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a:solidFill>
                  <a:prstClr val="white"/>
                </a:solidFill>
                <a:cs typeface="Arial" panose="020B0604020202020204" pitchFamily="34" charset="0"/>
              </a:rPr>
              <a:t>Activity Life Cycle</a:t>
            </a:r>
          </a:p>
        </p:txBody>
      </p:sp>
      <p:sp>
        <p:nvSpPr>
          <p:cNvPr id="2" name="Date Placeholder 1">
            <a:extLst>
              <a:ext uri="{FF2B5EF4-FFF2-40B4-BE49-F238E27FC236}">
                <a16:creationId xmlns:a16="http://schemas.microsoft.com/office/drawing/2014/main" id="{F4843AE8-D426-5B6A-4A92-547EFB5A19AC}"/>
              </a:ext>
            </a:extLst>
          </p:cNvPr>
          <p:cNvSpPr>
            <a:spLocks noGrp="1"/>
          </p:cNvSpPr>
          <p:nvPr>
            <p:ph type="dt" sz="half" idx="10"/>
          </p:nvPr>
        </p:nvSpPr>
        <p:spPr/>
        <p:txBody>
          <a:bodyPr/>
          <a:lstStyle/>
          <a:p>
            <a:pPr>
              <a:defRPr/>
            </a:pPr>
            <a:fld id="{946D8FA3-6BC3-4EF7-9904-AEF01790698A}" type="datetime1">
              <a:rPr lang="en-US" smtClean="0"/>
              <a:t>11/25/2023</a:t>
            </a:fld>
            <a:endParaRPr lang="en-US"/>
          </a:p>
        </p:txBody>
      </p:sp>
      <p:sp>
        <p:nvSpPr>
          <p:cNvPr id="3" name="Footer Placeholder 2">
            <a:extLst>
              <a:ext uri="{FF2B5EF4-FFF2-40B4-BE49-F238E27FC236}">
                <a16:creationId xmlns:a16="http://schemas.microsoft.com/office/drawing/2014/main" id="{F205C8A5-5696-AEC0-BEF0-1BF7E7092933}"/>
              </a:ext>
            </a:extLst>
          </p:cNvPr>
          <p:cNvSpPr>
            <a:spLocks noGrp="1"/>
          </p:cNvSpPr>
          <p:nvPr>
            <p:ph type="ftr" sz="quarter" idx="11"/>
          </p:nvPr>
        </p:nvSpPr>
        <p:spPr/>
        <p:txBody>
          <a:bodyPr/>
          <a:lstStyle/>
          <a:p>
            <a:pPr>
              <a:defRPr/>
            </a:pPr>
            <a:r>
              <a:rPr lang="en-US"/>
              <a:t>Dr.K.Sathiyamurthy DCSE PTU</a:t>
            </a:r>
          </a:p>
        </p:txBody>
      </p:sp>
      <p:sp>
        <p:nvSpPr>
          <p:cNvPr id="4" name="Slide Number Placeholder 3">
            <a:extLst>
              <a:ext uri="{FF2B5EF4-FFF2-40B4-BE49-F238E27FC236}">
                <a16:creationId xmlns:a16="http://schemas.microsoft.com/office/drawing/2014/main" id="{60A37759-52E5-96D4-DBEF-348818A81BC8}"/>
              </a:ext>
            </a:extLst>
          </p:cNvPr>
          <p:cNvSpPr>
            <a:spLocks noGrp="1"/>
          </p:cNvSpPr>
          <p:nvPr>
            <p:ph type="sldNum" sz="quarter" idx="12"/>
          </p:nvPr>
        </p:nvSpPr>
        <p:spPr/>
        <p:txBody>
          <a:bodyPr/>
          <a:lstStyle/>
          <a:p>
            <a:fld id="{1CB27A02-E674-449B-9BDB-8EAD2D8EED00}" type="slidenum">
              <a:rPr lang="en-US" altLang="en-US" smtClean="0"/>
              <a:pPr/>
              <a:t>7</a:t>
            </a:fld>
            <a:endParaRPr lang="en-US"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D1324666-EDCE-DBEE-AFC6-9BBF2ADCE6A5}"/>
              </a:ext>
            </a:extLst>
          </p:cNvPr>
          <p:cNvGraphicFramePr>
            <a:graphicFrameLocks noGrp="1"/>
          </p:cNvGraphicFramePr>
          <p:nvPr/>
        </p:nvGraphicFramePr>
        <p:xfrm>
          <a:off x="498477" y="533400"/>
          <a:ext cx="10855325" cy="3048000"/>
        </p:xfrm>
        <a:graphic>
          <a:graphicData uri="http://schemas.openxmlformats.org/drawingml/2006/table">
            <a:tbl>
              <a:tblPr firstRow="1" bandRow="1">
                <a:tableStyleId>{D03447BB-5D67-496B-8E87-E561075AD55C}</a:tableStyleId>
              </a:tblPr>
              <a:tblGrid>
                <a:gridCol w="1939365">
                  <a:extLst>
                    <a:ext uri="{9D8B030D-6E8A-4147-A177-3AD203B41FA5}">
                      <a16:colId xmlns:a16="http://schemas.microsoft.com/office/drawing/2014/main" val="20000"/>
                    </a:ext>
                  </a:extLst>
                </a:gridCol>
                <a:gridCol w="8915960">
                  <a:extLst>
                    <a:ext uri="{9D8B030D-6E8A-4147-A177-3AD203B41FA5}">
                      <a16:colId xmlns:a16="http://schemas.microsoft.com/office/drawing/2014/main" val="20001"/>
                    </a:ext>
                  </a:extLst>
                </a:gridCol>
              </a:tblGrid>
              <a:tr h="381000">
                <a:tc>
                  <a:txBody>
                    <a:bodyPr/>
                    <a:lstStyle/>
                    <a:p>
                      <a:endParaRPr lang="en-US"/>
                    </a:p>
                  </a:txBody>
                  <a:tcPr marL="91446" marR="91446"/>
                </a:tc>
                <a:tc>
                  <a:txBody>
                    <a:bodyPr/>
                    <a:lstStyle/>
                    <a:p>
                      <a:endParaRPr lang="en-US" dirty="0"/>
                    </a:p>
                  </a:txBody>
                  <a:tcPr marL="91446" marR="91446"/>
                </a:tc>
                <a:extLst>
                  <a:ext uri="{0D108BD9-81ED-4DB2-BD59-A6C34878D82A}">
                    <a16:rowId xmlns:a16="http://schemas.microsoft.com/office/drawing/2014/main" val="10000"/>
                  </a:ext>
                </a:extLst>
              </a:tr>
              <a:tr h="1600200">
                <a:tc>
                  <a:txBody>
                    <a:bodyPr/>
                    <a:lstStyle/>
                    <a:p>
                      <a:r>
                        <a:rPr lang="en-US" dirty="0" err="1">
                          <a:effectLst/>
                        </a:rPr>
                        <a:t>onStop</a:t>
                      </a:r>
                      <a:r>
                        <a:rPr lang="en-US" dirty="0">
                          <a:effectLst/>
                        </a:rPr>
                        <a:t>()</a:t>
                      </a:r>
                    </a:p>
                  </a:txBody>
                  <a:tcPr marL="91446" marR="91446"/>
                </a:tc>
                <a:tc>
                  <a:txBody>
                    <a:bodyPr/>
                    <a:lstStyle/>
                    <a:p>
                      <a:r>
                        <a:rPr lang="en-US" dirty="0">
                          <a:effectLst/>
                        </a:rPr>
                        <a:t>From the active state, if we hit the Home key, the Activity goes to the background and the Home Screen of the device is made visible. During this event, the Activity enters the stopped state. Both </a:t>
                      </a:r>
                      <a:r>
                        <a:rPr lang="en-US" dirty="0" err="1">
                          <a:effectLst/>
                        </a:rPr>
                        <a:t>onPause</a:t>
                      </a:r>
                      <a:r>
                        <a:rPr lang="en-US" dirty="0">
                          <a:effectLst/>
                        </a:rPr>
                        <a:t>() and </a:t>
                      </a:r>
                      <a:r>
                        <a:rPr lang="en-US" dirty="0" err="1">
                          <a:effectLst/>
                        </a:rPr>
                        <a:t>onStop</a:t>
                      </a:r>
                      <a:r>
                        <a:rPr lang="en-US" dirty="0">
                          <a:effectLst/>
                        </a:rPr>
                        <a:t>() methods are executed.</a:t>
                      </a:r>
                    </a:p>
                  </a:txBody>
                  <a:tcPr marL="91446" marR="91446"/>
                </a:tc>
                <a:extLst>
                  <a:ext uri="{0D108BD9-81ED-4DB2-BD59-A6C34878D82A}">
                    <a16:rowId xmlns:a16="http://schemas.microsoft.com/office/drawing/2014/main" val="10001"/>
                  </a:ext>
                </a:extLst>
              </a:tr>
              <a:tr h="990600">
                <a:tc>
                  <a:txBody>
                    <a:bodyPr/>
                    <a:lstStyle/>
                    <a:p>
                      <a:r>
                        <a:rPr lang="en-US" dirty="0" err="1">
                          <a:effectLst/>
                        </a:rPr>
                        <a:t>onDestroy</a:t>
                      </a:r>
                      <a:r>
                        <a:rPr lang="en-US" dirty="0">
                          <a:effectLst/>
                        </a:rPr>
                        <a:t>()</a:t>
                      </a:r>
                    </a:p>
                  </a:txBody>
                  <a:tcPr marL="91446" marR="91446"/>
                </a:tc>
                <a:tc>
                  <a:txBody>
                    <a:bodyPr/>
                    <a:lstStyle/>
                    <a:p>
                      <a:r>
                        <a:rPr lang="en-US" dirty="0">
                          <a:effectLst/>
                        </a:rPr>
                        <a:t>When an activity is destroyed by a user or Android system, </a:t>
                      </a:r>
                      <a:r>
                        <a:rPr lang="en-US" dirty="0" err="1">
                          <a:effectLst/>
                        </a:rPr>
                        <a:t>onDestroy</a:t>
                      </a:r>
                      <a:r>
                        <a:rPr lang="en-US" dirty="0">
                          <a:effectLst/>
                        </a:rPr>
                        <a:t>() function is called.</a:t>
                      </a:r>
                    </a:p>
                  </a:txBody>
                  <a:tcPr marL="91446" marR="91446"/>
                </a:tc>
                <a:extLst>
                  <a:ext uri="{0D108BD9-81ED-4DB2-BD59-A6C34878D82A}">
                    <a16:rowId xmlns:a16="http://schemas.microsoft.com/office/drawing/2014/main" val="10002"/>
                  </a:ext>
                </a:extLst>
              </a:tr>
            </a:tbl>
          </a:graphicData>
        </a:graphic>
      </p:graphicFrame>
      <p:sp>
        <p:nvSpPr>
          <p:cNvPr id="36874" name="TextBox 2">
            <a:extLst>
              <a:ext uri="{FF2B5EF4-FFF2-40B4-BE49-F238E27FC236}">
                <a16:creationId xmlns:a16="http://schemas.microsoft.com/office/drawing/2014/main" id="{110EB76A-B388-9AC7-D422-FD6D7E1C220C}"/>
              </a:ext>
            </a:extLst>
          </p:cNvPr>
          <p:cNvSpPr txBox="1">
            <a:spLocks noChangeArrowheads="1"/>
          </p:cNvSpPr>
          <p:nvPr/>
        </p:nvSpPr>
        <p:spPr bwMode="auto">
          <a:xfrm>
            <a:off x="3141663" y="6351"/>
            <a:ext cx="6172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a:solidFill>
                  <a:prstClr val="white"/>
                </a:solidFill>
                <a:cs typeface="Arial" panose="020B0604020202020204" pitchFamily="34" charset="0"/>
              </a:rPr>
              <a:t>Activity Life Cycle</a:t>
            </a:r>
          </a:p>
        </p:txBody>
      </p:sp>
      <p:sp>
        <p:nvSpPr>
          <p:cNvPr id="3" name="Date Placeholder 2">
            <a:extLst>
              <a:ext uri="{FF2B5EF4-FFF2-40B4-BE49-F238E27FC236}">
                <a16:creationId xmlns:a16="http://schemas.microsoft.com/office/drawing/2014/main" id="{DE8345A0-F3CD-0027-10D9-EA193D8FCAA7}"/>
              </a:ext>
            </a:extLst>
          </p:cNvPr>
          <p:cNvSpPr>
            <a:spLocks noGrp="1"/>
          </p:cNvSpPr>
          <p:nvPr>
            <p:ph type="dt" sz="half" idx="10"/>
          </p:nvPr>
        </p:nvSpPr>
        <p:spPr/>
        <p:txBody>
          <a:bodyPr/>
          <a:lstStyle/>
          <a:p>
            <a:pPr>
              <a:defRPr/>
            </a:pPr>
            <a:fld id="{1354CDDF-6196-4E63-BE45-4C6D62CEA6D5}" type="datetime1">
              <a:rPr lang="en-US" smtClean="0"/>
              <a:t>11/25/2023</a:t>
            </a:fld>
            <a:endParaRPr lang="en-US"/>
          </a:p>
        </p:txBody>
      </p:sp>
      <p:sp>
        <p:nvSpPr>
          <p:cNvPr id="4" name="Footer Placeholder 3">
            <a:extLst>
              <a:ext uri="{FF2B5EF4-FFF2-40B4-BE49-F238E27FC236}">
                <a16:creationId xmlns:a16="http://schemas.microsoft.com/office/drawing/2014/main" id="{C4CCE9A2-9CB0-AB42-94B3-88BB050209CB}"/>
              </a:ext>
            </a:extLst>
          </p:cNvPr>
          <p:cNvSpPr>
            <a:spLocks noGrp="1"/>
          </p:cNvSpPr>
          <p:nvPr>
            <p:ph type="ftr" sz="quarter" idx="11"/>
          </p:nvPr>
        </p:nvSpPr>
        <p:spPr/>
        <p:txBody>
          <a:bodyPr/>
          <a:lstStyle/>
          <a:p>
            <a:pPr>
              <a:defRPr/>
            </a:pPr>
            <a:r>
              <a:rPr lang="en-US"/>
              <a:t>Dr.K.Sathiyamurthy DCSE PTU</a:t>
            </a:r>
          </a:p>
        </p:txBody>
      </p:sp>
      <p:sp>
        <p:nvSpPr>
          <p:cNvPr id="5" name="Slide Number Placeholder 4">
            <a:extLst>
              <a:ext uri="{FF2B5EF4-FFF2-40B4-BE49-F238E27FC236}">
                <a16:creationId xmlns:a16="http://schemas.microsoft.com/office/drawing/2014/main" id="{B2256F47-05CA-FA25-94F5-A9EECF6929DE}"/>
              </a:ext>
            </a:extLst>
          </p:cNvPr>
          <p:cNvSpPr>
            <a:spLocks noGrp="1"/>
          </p:cNvSpPr>
          <p:nvPr>
            <p:ph type="sldNum" sz="quarter" idx="12"/>
          </p:nvPr>
        </p:nvSpPr>
        <p:spPr/>
        <p:txBody>
          <a:bodyPr/>
          <a:lstStyle/>
          <a:p>
            <a:fld id="{1CB27A02-E674-449B-9BDB-8EAD2D8EED00}" type="slidenum">
              <a:rPr lang="en-US" altLang="en-US" smtClean="0"/>
              <a:pPr/>
              <a:t>8</a:t>
            </a:fld>
            <a:endParaRPr lang="en-US" altLang="en-US"/>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a:extLst>
              <a:ext uri="{FF2B5EF4-FFF2-40B4-BE49-F238E27FC236}">
                <a16:creationId xmlns:a16="http://schemas.microsoft.com/office/drawing/2014/main" id="{010ADFAA-7E26-10E4-88C7-C8F1F3CCF933}"/>
              </a:ext>
            </a:extLst>
          </p:cNvPr>
          <p:cNvSpPr txBox="1">
            <a:spLocks noChangeArrowheads="1"/>
          </p:cNvSpPr>
          <p:nvPr/>
        </p:nvSpPr>
        <p:spPr bwMode="auto">
          <a:xfrm>
            <a:off x="1143001" y="276226"/>
            <a:ext cx="8839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mbria" panose="02040503050406030204" pitchFamily="18" charset="0"/>
              </a:defRPr>
            </a:lvl1pPr>
            <a:lvl2pPr marL="742950" indent="-285750">
              <a:defRPr sz="2400">
                <a:solidFill>
                  <a:schemeClr val="tx1"/>
                </a:solidFill>
                <a:latin typeface="Cambria" panose="02040503050406030204" pitchFamily="18" charset="0"/>
              </a:defRPr>
            </a:lvl2pPr>
            <a:lvl3pPr marL="1143000" indent="-228600">
              <a:defRPr sz="2400">
                <a:solidFill>
                  <a:schemeClr val="tx1"/>
                </a:solidFill>
                <a:latin typeface="Cambria" panose="02040503050406030204" pitchFamily="18" charset="0"/>
              </a:defRPr>
            </a:lvl3pPr>
            <a:lvl4pPr marL="1600200" indent="-228600">
              <a:defRPr sz="2400">
                <a:solidFill>
                  <a:schemeClr val="tx1"/>
                </a:solidFill>
                <a:latin typeface="Cambria" panose="02040503050406030204" pitchFamily="18" charset="0"/>
              </a:defRPr>
            </a:lvl4pPr>
            <a:lvl5pPr marL="2057400" indent="-228600">
              <a:defRPr sz="2400">
                <a:solidFill>
                  <a:schemeClr val="tx1"/>
                </a:solidFill>
                <a:latin typeface="Cambria" panose="02040503050406030204" pitchFamily="18" charset="0"/>
              </a:defRPr>
            </a:lvl5pPr>
            <a:lvl6pPr marL="2514600" indent="-228600" defTabSz="1217613" fontAlgn="base">
              <a:spcBef>
                <a:spcPct val="0"/>
              </a:spcBef>
              <a:spcAft>
                <a:spcPct val="0"/>
              </a:spcAft>
              <a:defRPr sz="2400">
                <a:solidFill>
                  <a:schemeClr val="tx1"/>
                </a:solidFill>
                <a:latin typeface="Cambria" panose="02040503050406030204" pitchFamily="18" charset="0"/>
              </a:defRPr>
            </a:lvl6pPr>
            <a:lvl7pPr marL="2971800" indent="-228600" defTabSz="1217613" fontAlgn="base">
              <a:spcBef>
                <a:spcPct val="0"/>
              </a:spcBef>
              <a:spcAft>
                <a:spcPct val="0"/>
              </a:spcAft>
              <a:defRPr sz="2400">
                <a:solidFill>
                  <a:schemeClr val="tx1"/>
                </a:solidFill>
                <a:latin typeface="Cambria" panose="02040503050406030204" pitchFamily="18" charset="0"/>
              </a:defRPr>
            </a:lvl7pPr>
            <a:lvl8pPr marL="3429000" indent="-228600" defTabSz="1217613" fontAlgn="base">
              <a:spcBef>
                <a:spcPct val="0"/>
              </a:spcBef>
              <a:spcAft>
                <a:spcPct val="0"/>
              </a:spcAft>
              <a:defRPr sz="2400">
                <a:solidFill>
                  <a:schemeClr val="tx1"/>
                </a:solidFill>
                <a:latin typeface="Cambria" panose="02040503050406030204" pitchFamily="18" charset="0"/>
              </a:defRPr>
            </a:lvl8pPr>
            <a:lvl9pPr marL="3886200" indent="-228600" defTabSz="1217613" fontAlgn="base">
              <a:spcBef>
                <a:spcPct val="0"/>
              </a:spcBef>
              <a:spcAft>
                <a:spcPct val="0"/>
              </a:spcAft>
              <a:defRPr sz="2400">
                <a:solidFill>
                  <a:schemeClr val="tx1"/>
                </a:solidFill>
                <a:latin typeface="Cambria" panose="02040503050406030204" pitchFamily="18" charset="0"/>
              </a:defRPr>
            </a:lvl9pPr>
          </a:lstStyle>
          <a:p>
            <a:pPr algn="ctr" defTabSz="1217613" fontAlgn="base">
              <a:lnSpc>
                <a:spcPct val="90000"/>
              </a:lnSpc>
              <a:spcBef>
                <a:spcPct val="0"/>
              </a:spcBef>
              <a:spcAft>
                <a:spcPct val="0"/>
              </a:spcAft>
            </a:pPr>
            <a:r>
              <a:rPr lang="en-US" altLang="en-US" sz="2800" b="1">
                <a:solidFill>
                  <a:srgbClr val="FFC000"/>
                </a:solidFill>
                <a:cs typeface="Arial" panose="020B0604020202020204" pitchFamily="34" charset="0"/>
              </a:rPr>
              <a:t>Screen Orientation and Activity Life cycle</a:t>
            </a:r>
          </a:p>
        </p:txBody>
      </p:sp>
      <p:pic>
        <p:nvPicPr>
          <p:cNvPr id="37891" name="Picture 2" descr="Why does my phone ask me to 'Rotate Phone' or 'Rotate to Draw' when  signing? | DocuSign Support Center">
            <a:extLst>
              <a:ext uri="{FF2B5EF4-FFF2-40B4-BE49-F238E27FC236}">
                <a16:creationId xmlns:a16="http://schemas.microsoft.com/office/drawing/2014/main" id="{8B4CFB25-D813-E580-6A23-61C213376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1295400"/>
            <a:ext cx="8686800"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BD2EF213-2122-897E-CD7A-08DDCEDC07B1}"/>
              </a:ext>
            </a:extLst>
          </p:cNvPr>
          <p:cNvSpPr>
            <a:spLocks noGrp="1"/>
          </p:cNvSpPr>
          <p:nvPr>
            <p:ph type="dt" sz="half" idx="10"/>
          </p:nvPr>
        </p:nvSpPr>
        <p:spPr/>
        <p:txBody>
          <a:bodyPr/>
          <a:lstStyle/>
          <a:p>
            <a:pPr>
              <a:defRPr/>
            </a:pPr>
            <a:fld id="{F91317C2-EA43-4FF3-9244-E527F56AC41D}" type="datetime1">
              <a:rPr lang="en-US" smtClean="0"/>
              <a:t>11/25/2023</a:t>
            </a:fld>
            <a:endParaRPr lang="en-US"/>
          </a:p>
        </p:txBody>
      </p:sp>
      <p:sp>
        <p:nvSpPr>
          <p:cNvPr id="3" name="Footer Placeholder 2">
            <a:extLst>
              <a:ext uri="{FF2B5EF4-FFF2-40B4-BE49-F238E27FC236}">
                <a16:creationId xmlns:a16="http://schemas.microsoft.com/office/drawing/2014/main" id="{54CA788F-DDCF-022E-2FB0-222A33010B1A}"/>
              </a:ext>
            </a:extLst>
          </p:cNvPr>
          <p:cNvSpPr>
            <a:spLocks noGrp="1"/>
          </p:cNvSpPr>
          <p:nvPr>
            <p:ph type="ftr" sz="quarter" idx="11"/>
          </p:nvPr>
        </p:nvSpPr>
        <p:spPr/>
        <p:txBody>
          <a:bodyPr/>
          <a:lstStyle/>
          <a:p>
            <a:pPr>
              <a:defRPr/>
            </a:pPr>
            <a:r>
              <a:rPr lang="en-US"/>
              <a:t>Dr.K.Sathiyamurthy DCSE PTU</a:t>
            </a:r>
          </a:p>
        </p:txBody>
      </p:sp>
      <p:sp>
        <p:nvSpPr>
          <p:cNvPr id="4" name="Slide Number Placeholder 3">
            <a:extLst>
              <a:ext uri="{FF2B5EF4-FFF2-40B4-BE49-F238E27FC236}">
                <a16:creationId xmlns:a16="http://schemas.microsoft.com/office/drawing/2014/main" id="{6C2004DE-72EE-41B5-5523-A8C43C11FEC2}"/>
              </a:ext>
            </a:extLst>
          </p:cNvPr>
          <p:cNvSpPr>
            <a:spLocks noGrp="1"/>
          </p:cNvSpPr>
          <p:nvPr>
            <p:ph type="sldNum" sz="quarter" idx="12"/>
          </p:nvPr>
        </p:nvSpPr>
        <p:spPr/>
        <p:txBody>
          <a:bodyPr/>
          <a:lstStyle/>
          <a:p>
            <a:fld id="{1CB27A02-E674-449B-9BDB-8EAD2D8EED00}" type="slidenum">
              <a:rPr lang="en-US" altLang="en-US" smtClean="0"/>
              <a:pPr/>
              <a:t>9</a:t>
            </a:fld>
            <a:endParaRPr lang="en-US" altLang="en-US"/>
          </a:p>
        </p:txBody>
      </p:sp>
    </p:spTree>
  </p:cSld>
  <p:clrMapOvr>
    <a:masterClrMapping/>
  </p:clrMapOvr>
  <p:transition spd="med">
    <p:fade/>
  </p:transition>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732</Words>
  <Application>Microsoft Office PowerPoint</Application>
  <PresentationFormat>Widescreen</PresentationFormat>
  <Paragraphs>159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Consolas</vt:lpstr>
      <vt:lpstr>Courier New</vt:lpstr>
      <vt:lpstr>Wingdings</vt:lpstr>
      <vt:lpstr>Red Radial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sathiyamurthy k</dc:creator>
  <cp:lastModifiedBy>sathiyamurthy k</cp:lastModifiedBy>
  <cp:revision>1</cp:revision>
  <dcterms:created xsi:type="dcterms:W3CDTF">2023-11-25T06:00:18Z</dcterms:created>
  <dcterms:modified xsi:type="dcterms:W3CDTF">2023-11-25T06:22:28Z</dcterms:modified>
</cp:coreProperties>
</file>