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35" r:id="rId2"/>
    <p:sldId id="339" r:id="rId3"/>
    <p:sldId id="337" r:id="rId4"/>
    <p:sldId id="338" r:id="rId5"/>
    <p:sldId id="336" r:id="rId6"/>
    <p:sldId id="340" r:id="rId7"/>
    <p:sldId id="341" r:id="rId8"/>
    <p:sldId id="342" r:id="rId9"/>
    <p:sldId id="343" r:id="rId10"/>
    <p:sldId id="344" r:id="rId11"/>
    <p:sldId id="345" r:id="rId12"/>
    <p:sldId id="348" r:id="rId13"/>
    <p:sldId id="346" r:id="rId14"/>
    <p:sldId id="34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47613-557A-4E68-82AC-60BEFAAE4FFC}" v="2" dt="2023-11-25T05:50:35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iyamurthy k" userId="af65ea29a48abdfe" providerId="LiveId" clId="{29B47613-557A-4E68-82AC-60BEFAAE4FFC}"/>
    <pc:docChg chg="delSld delMainMaster">
      <pc:chgData name="sathiyamurthy k" userId="af65ea29a48abdfe" providerId="LiveId" clId="{29B47613-557A-4E68-82AC-60BEFAAE4FFC}" dt="2023-11-25T05:41:15.404" v="0" actId="47"/>
      <pc:docMkLst>
        <pc:docMk/>
      </pc:docMkLst>
      <pc:sldChg chg="del">
        <pc:chgData name="sathiyamurthy k" userId="af65ea29a48abdfe" providerId="LiveId" clId="{29B47613-557A-4E68-82AC-60BEFAAE4FFC}" dt="2023-11-25T05:41:15.404" v="0" actId="47"/>
        <pc:sldMkLst>
          <pc:docMk/>
          <pc:sldMk cId="3806241563" sldId="256"/>
        </pc:sldMkLst>
      </pc:sldChg>
      <pc:sldMasterChg chg="del delSldLayout">
        <pc:chgData name="sathiyamurthy k" userId="af65ea29a48abdfe" providerId="LiveId" clId="{29B47613-557A-4E68-82AC-60BEFAAE4FFC}" dt="2023-11-25T05:41:15.404" v="0" actId="47"/>
        <pc:sldMasterMkLst>
          <pc:docMk/>
          <pc:sldMasterMk cId="1434654899" sldId="2147483648"/>
        </pc:sldMasterMkLst>
        <pc:sldLayoutChg chg="del">
          <pc:chgData name="sathiyamurthy k" userId="af65ea29a48abdfe" providerId="LiveId" clId="{29B47613-557A-4E68-82AC-60BEFAAE4FFC}" dt="2023-11-25T05:41:15.404" v="0" actId="47"/>
          <pc:sldLayoutMkLst>
            <pc:docMk/>
            <pc:sldMasterMk cId="1434654899" sldId="2147483648"/>
            <pc:sldLayoutMk cId="4005013193" sldId="2147483649"/>
          </pc:sldLayoutMkLst>
        </pc:sldLayoutChg>
        <pc:sldLayoutChg chg="del">
          <pc:chgData name="sathiyamurthy k" userId="af65ea29a48abdfe" providerId="LiveId" clId="{29B47613-557A-4E68-82AC-60BEFAAE4FFC}" dt="2023-11-25T05:41:15.404" v="0" actId="47"/>
          <pc:sldLayoutMkLst>
            <pc:docMk/>
            <pc:sldMasterMk cId="1434654899" sldId="2147483648"/>
            <pc:sldLayoutMk cId="2215914170" sldId="2147483650"/>
          </pc:sldLayoutMkLst>
        </pc:sldLayoutChg>
        <pc:sldLayoutChg chg="del">
          <pc:chgData name="sathiyamurthy k" userId="af65ea29a48abdfe" providerId="LiveId" clId="{29B47613-557A-4E68-82AC-60BEFAAE4FFC}" dt="2023-11-25T05:41:15.404" v="0" actId="47"/>
          <pc:sldLayoutMkLst>
            <pc:docMk/>
            <pc:sldMasterMk cId="1434654899" sldId="2147483648"/>
            <pc:sldLayoutMk cId="3771034030" sldId="2147483651"/>
          </pc:sldLayoutMkLst>
        </pc:sldLayoutChg>
        <pc:sldLayoutChg chg="del">
          <pc:chgData name="sathiyamurthy k" userId="af65ea29a48abdfe" providerId="LiveId" clId="{29B47613-557A-4E68-82AC-60BEFAAE4FFC}" dt="2023-11-25T05:41:15.404" v="0" actId="47"/>
          <pc:sldLayoutMkLst>
            <pc:docMk/>
            <pc:sldMasterMk cId="1434654899" sldId="2147483648"/>
            <pc:sldLayoutMk cId="2155206959" sldId="2147483652"/>
          </pc:sldLayoutMkLst>
        </pc:sldLayoutChg>
        <pc:sldLayoutChg chg="del">
          <pc:chgData name="sathiyamurthy k" userId="af65ea29a48abdfe" providerId="LiveId" clId="{29B47613-557A-4E68-82AC-60BEFAAE4FFC}" dt="2023-11-25T05:41:15.404" v="0" actId="47"/>
          <pc:sldLayoutMkLst>
            <pc:docMk/>
            <pc:sldMasterMk cId="1434654899" sldId="2147483648"/>
            <pc:sldLayoutMk cId="546291492" sldId="2147483653"/>
          </pc:sldLayoutMkLst>
        </pc:sldLayoutChg>
        <pc:sldLayoutChg chg="del">
          <pc:chgData name="sathiyamurthy k" userId="af65ea29a48abdfe" providerId="LiveId" clId="{29B47613-557A-4E68-82AC-60BEFAAE4FFC}" dt="2023-11-25T05:41:15.404" v="0" actId="47"/>
          <pc:sldLayoutMkLst>
            <pc:docMk/>
            <pc:sldMasterMk cId="1434654899" sldId="2147483648"/>
            <pc:sldLayoutMk cId="889933298" sldId="2147483654"/>
          </pc:sldLayoutMkLst>
        </pc:sldLayoutChg>
        <pc:sldLayoutChg chg="del">
          <pc:chgData name="sathiyamurthy k" userId="af65ea29a48abdfe" providerId="LiveId" clId="{29B47613-557A-4E68-82AC-60BEFAAE4FFC}" dt="2023-11-25T05:41:15.404" v="0" actId="47"/>
          <pc:sldLayoutMkLst>
            <pc:docMk/>
            <pc:sldMasterMk cId="1434654899" sldId="2147483648"/>
            <pc:sldLayoutMk cId="4142192883" sldId="2147483655"/>
          </pc:sldLayoutMkLst>
        </pc:sldLayoutChg>
        <pc:sldLayoutChg chg="del">
          <pc:chgData name="sathiyamurthy k" userId="af65ea29a48abdfe" providerId="LiveId" clId="{29B47613-557A-4E68-82AC-60BEFAAE4FFC}" dt="2023-11-25T05:41:15.404" v="0" actId="47"/>
          <pc:sldLayoutMkLst>
            <pc:docMk/>
            <pc:sldMasterMk cId="1434654899" sldId="2147483648"/>
            <pc:sldLayoutMk cId="450257304" sldId="2147483656"/>
          </pc:sldLayoutMkLst>
        </pc:sldLayoutChg>
        <pc:sldLayoutChg chg="del">
          <pc:chgData name="sathiyamurthy k" userId="af65ea29a48abdfe" providerId="LiveId" clId="{29B47613-557A-4E68-82AC-60BEFAAE4FFC}" dt="2023-11-25T05:41:15.404" v="0" actId="47"/>
          <pc:sldLayoutMkLst>
            <pc:docMk/>
            <pc:sldMasterMk cId="1434654899" sldId="2147483648"/>
            <pc:sldLayoutMk cId="4147571442" sldId="2147483657"/>
          </pc:sldLayoutMkLst>
        </pc:sldLayoutChg>
        <pc:sldLayoutChg chg="del">
          <pc:chgData name="sathiyamurthy k" userId="af65ea29a48abdfe" providerId="LiveId" clId="{29B47613-557A-4E68-82AC-60BEFAAE4FFC}" dt="2023-11-25T05:41:15.404" v="0" actId="47"/>
          <pc:sldLayoutMkLst>
            <pc:docMk/>
            <pc:sldMasterMk cId="1434654899" sldId="2147483648"/>
            <pc:sldLayoutMk cId="699827988" sldId="2147483658"/>
          </pc:sldLayoutMkLst>
        </pc:sldLayoutChg>
        <pc:sldLayoutChg chg="del">
          <pc:chgData name="sathiyamurthy k" userId="af65ea29a48abdfe" providerId="LiveId" clId="{29B47613-557A-4E68-82AC-60BEFAAE4FFC}" dt="2023-11-25T05:41:15.404" v="0" actId="47"/>
          <pc:sldLayoutMkLst>
            <pc:docMk/>
            <pc:sldMasterMk cId="1434654899" sldId="2147483648"/>
            <pc:sldLayoutMk cId="3879010922" sldId="214748365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0C1272-AE43-4276-A088-B6DA1030B27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587148E-7C24-4FBF-B1A1-ED27A2EB3E94}">
      <dgm:prSet/>
      <dgm:spPr/>
      <dgm:t>
        <a:bodyPr/>
        <a:lstStyle/>
        <a:p>
          <a:r>
            <a:rPr lang="en-US"/>
            <a:t>Start an activity</a:t>
          </a:r>
        </a:p>
      </dgm:t>
    </dgm:pt>
    <dgm:pt modelId="{CCE1FBD0-15D8-4466-B9B8-D35EB8587F85}" type="parTrans" cxnId="{970A056E-9786-49D1-A228-98558A6B7975}">
      <dgm:prSet/>
      <dgm:spPr/>
      <dgm:t>
        <a:bodyPr/>
        <a:lstStyle/>
        <a:p>
          <a:endParaRPr lang="en-US"/>
        </a:p>
      </dgm:t>
    </dgm:pt>
    <dgm:pt modelId="{CDBE93A2-A022-4E38-8026-83FBE0CC5C88}" type="sibTrans" cxnId="{970A056E-9786-49D1-A228-98558A6B7975}">
      <dgm:prSet/>
      <dgm:spPr/>
      <dgm:t>
        <a:bodyPr/>
        <a:lstStyle/>
        <a:p>
          <a:endParaRPr lang="en-US"/>
        </a:p>
      </dgm:t>
    </dgm:pt>
    <dgm:pt modelId="{0F401C45-79EC-4EEF-A8E5-4136F7C458CD}">
      <dgm:prSet/>
      <dgm:spPr/>
      <dgm:t>
        <a:bodyPr/>
        <a:lstStyle/>
        <a:p>
          <a:r>
            <a:rPr lang="en-US"/>
            <a:t>Start a service</a:t>
          </a:r>
        </a:p>
      </dgm:t>
    </dgm:pt>
    <dgm:pt modelId="{8E326A3B-DAE0-44EF-B26A-5D7397E18CD2}" type="parTrans" cxnId="{418E0740-ED39-4FF5-9A11-7B3EF526F22B}">
      <dgm:prSet/>
      <dgm:spPr/>
      <dgm:t>
        <a:bodyPr/>
        <a:lstStyle/>
        <a:p>
          <a:endParaRPr lang="en-US"/>
        </a:p>
      </dgm:t>
    </dgm:pt>
    <dgm:pt modelId="{4A24BB83-E667-4DEE-9542-4F43FB6B44E0}" type="sibTrans" cxnId="{418E0740-ED39-4FF5-9A11-7B3EF526F22B}">
      <dgm:prSet/>
      <dgm:spPr/>
      <dgm:t>
        <a:bodyPr/>
        <a:lstStyle/>
        <a:p>
          <a:endParaRPr lang="en-US"/>
        </a:p>
      </dgm:t>
    </dgm:pt>
    <dgm:pt modelId="{804E04B4-45E8-4526-97D7-B638FCD64F59}">
      <dgm:prSet/>
      <dgm:spPr/>
      <dgm:t>
        <a:bodyPr/>
        <a:lstStyle/>
        <a:p>
          <a:r>
            <a:rPr lang="en-US"/>
            <a:t>Deliver a Broadcast for Broadcast receiver</a:t>
          </a:r>
        </a:p>
      </dgm:t>
    </dgm:pt>
    <dgm:pt modelId="{72F94ECB-CF6B-42F8-B79C-04778EFB41D5}" type="parTrans" cxnId="{AD7588AC-9DA4-4DB8-B2D0-697AADEB0679}">
      <dgm:prSet/>
      <dgm:spPr/>
      <dgm:t>
        <a:bodyPr/>
        <a:lstStyle/>
        <a:p>
          <a:endParaRPr lang="en-US"/>
        </a:p>
      </dgm:t>
    </dgm:pt>
    <dgm:pt modelId="{9C67F526-ADB0-4077-9B32-2749A019D3CD}" type="sibTrans" cxnId="{AD7588AC-9DA4-4DB8-B2D0-697AADEB0679}">
      <dgm:prSet/>
      <dgm:spPr/>
      <dgm:t>
        <a:bodyPr/>
        <a:lstStyle/>
        <a:p>
          <a:endParaRPr lang="en-US"/>
        </a:p>
      </dgm:t>
    </dgm:pt>
    <dgm:pt modelId="{AAFB79AD-15DB-4E27-8269-51BA214A272C}" type="pres">
      <dgm:prSet presAssocID="{B50C1272-AE43-4276-A088-B6DA1030B27E}" presName="root" presStyleCnt="0">
        <dgm:presLayoutVars>
          <dgm:dir/>
          <dgm:resizeHandles val="exact"/>
        </dgm:presLayoutVars>
      </dgm:prSet>
      <dgm:spPr/>
    </dgm:pt>
    <dgm:pt modelId="{097E23EF-337D-495F-9851-41460F53DC7C}" type="pres">
      <dgm:prSet presAssocID="{5587148E-7C24-4FBF-B1A1-ED27A2EB3E94}" presName="compNode" presStyleCnt="0"/>
      <dgm:spPr/>
    </dgm:pt>
    <dgm:pt modelId="{634FBD36-E370-4A68-9109-07290389FC1B}" type="pres">
      <dgm:prSet presAssocID="{5587148E-7C24-4FBF-B1A1-ED27A2EB3E94}" presName="bgRect" presStyleLbl="bgShp" presStyleIdx="0" presStyleCnt="3"/>
      <dgm:spPr/>
    </dgm:pt>
    <dgm:pt modelId="{7ADE5CD3-789B-4F81-B00C-A7F7EE74F30C}" type="pres">
      <dgm:prSet presAssocID="{5587148E-7C24-4FBF-B1A1-ED27A2EB3E94}" presName="iconRect" presStyleLbl="node1" presStyleIdx="0" presStyleCnt="3"/>
      <dgm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dgm:spPr>
    </dgm:pt>
    <dgm:pt modelId="{1839AEA1-7BD4-4246-9834-894B20527AA8}" type="pres">
      <dgm:prSet presAssocID="{5587148E-7C24-4FBF-B1A1-ED27A2EB3E94}" presName="spaceRect" presStyleCnt="0"/>
      <dgm:spPr/>
    </dgm:pt>
    <dgm:pt modelId="{89E5B21B-C965-4302-B81B-7F2EE3C4E7D7}" type="pres">
      <dgm:prSet presAssocID="{5587148E-7C24-4FBF-B1A1-ED27A2EB3E94}" presName="parTx" presStyleLbl="revTx" presStyleIdx="0" presStyleCnt="3">
        <dgm:presLayoutVars>
          <dgm:chMax val="0"/>
          <dgm:chPref val="0"/>
        </dgm:presLayoutVars>
      </dgm:prSet>
      <dgm:spPr/>
    </dgm:pt>
    <dgm:pt modelId="{D8B336C9-0880-4E49-B3DC-8DE4DA820733}" type="pres">
      <dgm:prSet presAssocID="{CDBE93A2-A022-4E38-8026-83FBE0CC5C88}" presName="sibTrans" presStyleCnt="0"/>
      <dgm:spPr/>
    </dgm:pt>
    <dgm:pt modelId="{C97F5932-715D-4799-9A11-206326D2D545}" type="pres">
      <dgm:prSet presAssocID="{0F401C45-79EC-4EEF-A8E5-4136F7C458CD}" presName="compNode" presStyleCnt="0"/>
      <dgm:spPr/>
    </dgm:pt>
    <dgm:pt modelId="{D0A85830-8A2A-431C-93B7-EA0980430C63}" type="pres">
      <dgm:prSet presAssocID="{0F401C45-79EC-4EEF-A8E5-4136F7C458CD}" presName="bgRect" presStyleLbl="bgShp" presStyleIdx="1" presStyleCnt="3"/>
      <dgm:spPr/>
    </dgm:pt>
    <dgm:pt modelId="{19E09A10-1279-489F-AB10-02A2035A7AA4}" type="pres">
      <dgm:prSet presAssocID="{0F401C45-79EC-4EEF-A8E5-4136F7C458CD}" presName="iconRect" presStyleLbl="node1" presStyleIdx="1" presStyleCnt="3"/>
      <dgm:spPr>
        <a:blipFill>
          <a:blip xmlns:r="http://schemas.openxmlformats.org/officeDocument/2006/relationships" r:embed="rId2"/>
          <a:stretch>
            <a:fillRect/>
          </a:stretch>
        </a:blipFill>
        <a:ln>
          <a:noFill/>
        </a:ln>
      </dgm:spPr>
    </dgm:pt>
    <dgm:pt modelId="{A8DF0518-57CF-4AE2-BFE8-AB1EFD9415B2}" type="pres">
      <dgm:prSet presAssocID="{0F401C45-79EC-4EEF-A8E5-4136F7C458CD}" presName="spaceRect" presStyleCnt="0"/>
      <dgm:spPr/>
    </dgm:pt>
    <dgm:pt modelId="{5D79B97C-6481-4A22-8547-ABFB97D34426}" type="pres">
      <dgm:prSet presAssocID="{0F401C45-79EC-4EEF-A8E5-4136F7C458CD}" presName="parTx" presStyleLbl="revTx" presStyleIdx="1" presStyleCnt="3">
        <dgm:presLayoutVars>
          <dgm:chMax val="0"/>
          <dgm:chPref val="0"/>
        </dgm:presLayoutVars>
      </dgm:prSet>
      <dgm:spPr/>
    </dgm:pt>
    <dgm:pt modelId="{26B50646-1C5E-45B2-ADE0-1C554365E569}" type="pres">
      <dgm:prSet presAssocID="{4A24BB83-E667-4DEE-9542-4F43FB6B44E0}" presName="sibTrans" presStyleCnt="0"/>
      <dgm:spPr/>
    </dgm:pt>
    <dgm:pt modelId="{4F67D1A8-3225-4ECC-8ABE-9EA927A23E91}" type="pres">
      <dgm:prSet presAssocID="{804E04B4-45E8-4526-97D7-B638FCD64F59}" presName="compNode" presStyleCnt="0"/>
      <dgm:spPr/>
    </dgm:pt>
    <dgm:pt modelId="{908E3ABB-6D1F-472E-A511-17A246D82957}" type="pres">
      <dgm:prSet presAssocID="{804E04B4-45E8-4526-97D7-B638FCD64F59}" presName="bgRect" presStyleLbl="bgShp" presStyleIdx="2" presStyleCnt="3"/>
      <dgm:spPr/>
    </dgm:pt>
    <dgm:pt modelId="{755F2C77-53DB-413D-9DE3-69B00348C315}" type="pres">
      <dgm:prSet presAssocID="{804E04B4-45E8-4526-97D7-B638FCD64F59}" presName="iconRect" presStyleLbl="node1" presStyleIdx="2" presStyleCnt="3"/>
      <dgm:spPr>
        <a:blipFill>
          <a:blip xmlns:r="http://schemas.openxmlformats.org/officeDocument/2006/relationships" r:embed="rId3"/>
          <a:stretch>
            <a:fillRect/>
          </a:stretch>
        </a:blipFill>
        <a:ln>
          <a:noFill/>
        </a:ln>
      </dgm:spPr>
    </dgm:pt>
    <dgm:pt modelId="{37EFDBC3-FD59-43CA-84C3-51F76B02185B}" type="pres">
      <dgm:prSet presAssocID="{804E04B4-45E8-4526-97D7-B638FCD64F59}" presName="spaceRect" presStyleCnt="0"/>
      <dgm:spPr/>
    </dgm:pt>
    <dgm:pt modelId="{BBBE4568-FF44-48F2-9EC1-58A997FBFF4A}" type="pres">
      <dgm:prSet presAssocID="{804E04B4-45E8-4526-97D7-B638FCD64F5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18E0740-ED39-4FF5-9A11-7B3EF526F22B}" srcId="{B50C1272-AE43-4276-A088-B6DA1030B27E}" destId="{0F401C45-79EC-4EEF-A8E5-4136F7C458CD}" srcOrd="1" destOrd="0" parTransId="{8E326A3B-DAE0-44EF-B26A-5D7397E18CD2}" sibTransId="{4A24BB83-E667-4DEE-9542-4F43FB6B44E0}"/>
    <dgm:cxn modelId="{970A056E-9786-49D1-A228-98558A6B7975}" srcId="{B50C1272-AE43-4276-A088-B6DA1030B27E}" destId="{5587148E-7C24-4FBF-B1A1-ED27A2EB3E94}" srcOrd="0" destOrd="0" parTransId="{CCE1FBD0-15D8-4466-B9B8-D35EB8587F85}" sibTransId="{CDBE93A2-A022-4E38-8026-83FBE0CC5C88}"/>
    <dgm:cxn modelId="{B7CC1974-AE6D-42B2-8270-336D9286E8C1}" type="presOf" srcId="{0F401C45-79EC-4EEF-A8E5-4136F7C458CD}" destId="{5D79B97C-6481-4A22-8547-ABFB97D34426}" srcOrd="0" destOrd="0" presId="urn:microsoft.com/office/officeart/2018/2/layout/IconVerticalSolidList"/>
    <dgm:cxn modelId="{084F1456-8C66-4110-B1BC-B0D20DA1F5F2}" type="presOf" srcId="{804E04B4-45E8-4526-97D7-B638FCD64F59}" destId="{BBBE4568-FF44-48F2-9EC1-58A997FBFF4A}" srcOrd="0" destOrd="0" presId="urn:microsoft.com/office/officeart/2018/2/layout/IconVerticalSolidList"/>
    <dgm:cxn modelId="{F1B9A586-513B-411A-90B6-CB2ECEFAF107}" type="presOf" srcId="{B50C1272-AE43-4276-A088-B6DA1030B27E}" destId="{AAFB79AD-15DB-4E27-8269-51BA214A272C}" srcOrd="0" destOrd="0" presId="urn:microsoft.com/office/officeart/2018/2/layout/IconVerticalSolidList"/>
    <dgm:cxn modelId="{87FCA7A0-5DB1-4B44-A1AA-4BA9B5F79C6D}" type="presOf" srcId="{5587148E-7C24-4FBF-B1A1-ED27A2EB3E94}" destId="{89E5B21B-C965-4302-B81B-7F2EE3C4E7D7}" srcOrd="0" destOrd="0" presId="urn:microsoft.com/office/officeart/2018/2/layout/IconVerticalSolidList"/>
    <dgm:cxn modelId="{AD7588AC-9DA4-4DB8-B2D0-697AADEB0679}" srcId="{B50C1272-AE43-4276-A088-B6DA1030B27E}" destId="{804E04B4-45E8-4526-97D7-B638FCD64F59}" srcOrd="2" destOrd="0" parTransId="{72F94ECB-CF6B-42F8-B79C-04778EFB41D5}" sibTransId="{9C67F526-ADB0-4077-9B32-2749A019D3CD}"/>
    <dgm:cxn modelId="{07571D95-4999-42C5-BA3C-405C2D248C48}" type="presParOf" srcId="{AAFB79AD-15DB-4E27-8269-51BA214A272C}" destId="{097E23EF-337D-495F-9851-41460F53DC7C}" srcOrd="0" destOrd="0" presId="urn:microsoft.com/office/officeart/2018/2/layout/IconVerticalSolidList"/>
    <dgm:cxn modelId="{53D4E4E3-C278-4FCF-A894-2AF830087FA6}" type="presParOf" srcId="{097E23EF-337D-495F-9851-41460F53DC7C}" destId="{634FBD36-E370-4A68-9109-07290389FC1B}" srcOrd="0" destOrd="0" presId="urn:microsoft.com/office/officeart/2018/2/layout/IconVerticalSolidList"/>
    <dgm:cxn modelId="{FAF75B4A-E0E4-44CB-8951-19F8B9098048}" type="presParOf" srcId="{097E23EF-337D-495F-9851-41460F53DC7C}" destId="{7ADE5CD3-789B-4F81-B00C-A7F7EE74F30C}" srcOrd="1" destOrd="0" presId="urn:microsoft.com/office/officeart/2018/2/layout/IconVerticalSolidList"/>
    <dgm:cxn modelId="{FD6D74C2-C4AD-4F47-9AC5-E0A2DD37B89C}" type="presParOf" srcId="{097E23EF-337D-495F-9851-41460F53DC7C}" destId="{1839AEA1-7BD4-4246-9834-894B20527AA8}" srcOrd="2" destOrd="0" presId="urn:microsoft.com/office/officeart/2018/2/layout/IconVerticalSolidList"/>
    <dgm:cxn modelId="{44D739A4-CD5B-46F2-98CB-2CFA995C20B5}" type="presParOf" srcId="{097E23EF-337D-495F-9851-41460F53DC7C}" destId="{89E5B21B-C965-4302-B81B-7F2EE3C4E7D7}" srcOrd="3" destOrd="0" presId="urn:microsoft.com/office/officeart/2018/2/layout/IconVerticalSolidList"/>
    <dgm:cxn modelId="{68DA373F-282C-4E58-93E6-9CF13FD28F5A}" type="presParOf" srcId="{AAFB79AD-15DB-4E27-8269-51BA214A272C}" destId="{D8B336C9-0880-4E49-B3DC-8DE4DA820733}" srcOrd="1" destOrd="0" presId="urn:microsoft.com/office/officeart/2018/2/layout/IconVerticalSolidList"/>
    <dgm:cxn modelId="{64932976-070B-4352-9E81-32D480CF8695}" type="presParOf" srcId="{AAFB79AD-15DB-4E27-8269-51BA214A272C}" destId="{C97F5932-715D-4799-9A11-206326D2D545}" srcOrd="2" destOrd="0" presId="urn:microsoft.com/office/officeart/2018/2/layout/IconVerticalSolidList"/>
    <dgm:cxn modelId="{57277BF7-CF54-45C1-B1C9-A052611C0945}" type="presParOf" srcId="{C97F5932-715D-4799-9A11-206326D2D545}" destId="{D0A85830-8A2A-431C-93B7-EA0980430C63}" srcOrd="0" destOrd="0" presId="urn:microsoft.com/office/officeart/2018/2/layout/IconVerticalSolidList"/>
    <dgm:cxn modelId="{8AB16FD9-A2A6-4C70-AC83-A34441BFF57E}" type="presParOf" srcId="{C97F5932-715D-4799-9A11-206326D2D545}" destId="{19E09A10-1279-489F-AB10-02A2035A7AA4}" srcOrd="1" destOrd="0" presId="urn:microsoft.com/office/officeart/2018/2/layout/IconVerticalSolidList"/>
    <dgm:cxn modelId="{195703E2-3CED-486D-B17D-42DE8CB5529A}" type="presParOf" srcId="{C97F5932-715D-4799-9A11-206326D2D545}" destId="{A8DF0518-57CF-4AE2-BFE8-AB1EFD9415B2}" srcOrd="2" destOrd="0" presId="urn:microsoft.com/office/officeart/2018/2/layout/IconVerticalSolidList"/>
    <dgm:cxn modelId="{0FAC0E1D-122B-45E9-A4BF-3F83A14CFE39}" type="presParOf" srcId="{C97F5932-715D-4799-9A11-206326D2D545}" destId="{5D79B97C-6481-4A22-8547-ABFB97D34426}" srcOrd="3" destOrd="0" presId="urn:microsoft.com/office/officeart/2018/2/layout/IconVerticalSolidList"/>
    <dgm:cxn modelId="{F79F0B11-B5EB-4398-88E4-60A184329658}" type="presParOf" srcId="{AAFB79AD-15DB-4E27-8269-51BA214A272C}" destId="{26B50646-1C5E-45B2-ADE0-1C554365E569}" srcOrd="3" destOrd="0" presId="urn:microsoft.com/office/officeart/2018/2/layout/IconVerticalSolidList"/>
    <dgm:cxn modelId="{0BE4B718-F608-43F8-B5BC-87E402ADC769}" type="presParOf" srcId="{AAFB79AD-15DB-4E27-8269-51BA214A272C}" destId="{4F67D1A8-3225-4ECC-8ABE-9EA927A23E91}" srcOrd="4" destOrd="0" presId="urn:microsoft.com/office/officeart/2018/2/layout/IconVerticalSolidList"/>
    <dgm:cxn modelId="{9E24A6BD-F9D5-4D14-88A6-1B759B77F87A}" type="presParOf" srcId="{4F67D1A8-3225-4ECC-8ABE-9EA927A23E91}" destId="{908E3ABB-6D1F-472E-A511-17A246D82957}" srcOrd="0" destOrd="0" presId="urn:microsoft.com/office/officeart/2018/2/layout/IconVerticalSolidList"/>
    <dgm:cxn modelId="{EBCA2312-DC62-4D2A-B0A1-CB86B19758F8}" type="presParOf" srcId="{4F67D1A8-3225-4ECC-8ABE-9EA927A23E91}" destId="{755F2C77-53DB-413D-9DE3-69B00348C315}" srcOrd="1" destOrd="0" presId="urn:microsoft.com/office/officeart/2018/2/layout/IconVerticalSolidList"/>
    <dgm:cxn modelId="{FBF8262B-4C17-402C-9F1E-1F911F918306}" type="presParOf" srcId="{4F67D1A8-3225-4ECC-8ABE-9EA927A23E91}" destId="{37EFDBC3-FD59-43CA-84C3-51F76B02185B}" srcOrd="2" destOrd="0" presId="urn:microsoft.com/office/officeart/2018/2/layout/IconVerticalSolidList"/>
    <dgm:cxn modelId="{CFB91F0F-3FFF-40C9-A3ED-5E08C533C5BD}" type="presParOf" srcId="{4F67D1A8-3225-4ECC-8ABE-9EA927A23E91}" destId="{BBBE4568-FF44-48F2-9EC1-58A997FBFF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FBD36-E370-4A68-9109-07290389FC1B}">
      <dsp:nvSpPr>
        <dsp:cNvPr id="0" name=""/>
        <dsp:cNvSpPr/>
      </dsp:nvSpPr>
      <dsp:spPr>
        <a:xfrm>
          <a:off x="0" y="713"/>
          <a:ext cx="6602280" cy="16687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E5CD3-789B-4F81-B00C-A7F7EE74F30C}">
      <dsp:nvSpPr>
        <dsp:cNvPr id="0" name=""/>
        <dsp:cNvSpPr/>
      </dsp:nvSpPr>
      <dsp:spPr>
        <a:xfrm>
          <a:off x="504792" y="376178"/>
          <a:ext cx="917804" cy="917804"/>
        </a:xfrm>
        <a:prstGeom prst="rect">
          <a:avLst/>
        </a:prstGeom>
        <a:blipFill>
          <a:blip xmlns:r="http://schemas.openxmlformats.org/officeDocument/2006/relationships" r:embed="rId1"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5B21B-C965-4302-B81B-7F2EE3C4E7D7}">
      <dsp:nvSpPr>
        <dsp:cNvPr id="0" name=""/>
        <dsp:cNvSpPr/>
      </dsp:nvSpPr>
      <dsp:spPr>
        <a:xfrm>
          <a:off x="1927389" y="713"/>
          <a:ext cx="4674890" cy="1668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08" tIns="176608" rIns="176608" bIns="1766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Start an activity</a:t>
          </a:r>
        </a:p>
      </dsp:txBody>
      <dsp:txXfrm>
        <a:off x="1927389" y="713"/>
        <a:ext cx="4674890" cy="1668735"/>
      </dsp:txXfrm>
    </dsp:sp>
    <dsp:sp modelId="{D0A85830-8A2A-431C-93B7-EA0980430C63}">
      <dsp:nvSpPr>
        <dsp:cNvPr id="0" name=""/>
        <dsp:cNvSpPr/>
      </dsp:nvSpPr>
      <dsp:spPr>
        <a:xfrm>
          <a:off x="0" y="2086632"/>
          <a:ext cx="6602280" cy="16687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09A10-1279-489F-AB10-02A2035A7AA4}">
      <dsp:nvSpPr>
        <dsp:cNvPr id="0" name=""/>
        <dsp:cNvSpPr/>
      </dsp:nvSpPr>
      <dsp:spPr>
        <a:xfrm>
          <a:off x="504792" y="2462098"/>
          <a:ext cx="917804" cy="917804"/>
        </a:xfrm>
        <a:prstGeom prst="rect">
          <a:avLst/>
        </a:prstGeom>
        <a:blipFill>
          <a:blip xmlns:r="http://schemas.openxmlformats.org/officeDocument/2006/relationships" r:embed="rId2"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9B97C-6481-4A22-8547-ABFB97D34426}">
      <dsp:nvSpPr>
        <dsp:cNvPr id="0" name=""/>
        <dsp:cNvSpPr/>
      </dsp:nvSpPr>
      <dsp:spPr>
        <a:xfrm>
          <a:off x="1927389" y="2086632"/>
          <a:ext cx="4674890" cy="1668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08" tIns="176608" rIns="176608" bIns="1766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Start a service</a:t>
          </a:r>
        </a:p>
      </dsp:txBody>
      <dsp:txXfrm>
        <a:off x="1927389" y="2086632"/>
        <a:ext cx="4674890" cy="1668735"/>
      </dsp:txXfrm>
    </dsp:sp>
    <dsp:sp modelId="{908E3ABB-6D1F-472E-A511-17A246D82957}">
      <dsp:nvSpPr>
        <dsp:cNvPr id="0" name=""/>
        <dsp:cNvSpPr/>
      </dsp:nvSpPr>
      <dsp:spPr>
        <a:xfrm>
          <a:off x="0" y="4172552"/>
          <a:ext cx="6602280" cy="16687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5F2C77-53DB-413D-9DE3-69B00348C315}">
      <dsp:nvSpPr>
        <dsp:cNvPr id="0" name=""/>
        <dsp:cNvSpPr/>
      </dsp:nvSpPr>
      <dsp:spPr>
        <a:xfrm>
          <a:off x="504792" y="4548017"/>
          <a:ext cx="917804" cy="917804"/>
        </a:xfrm>
        <a:prstGeom prst="rect">
          <a:avLst/>
        </a:prstGeom>
        <a:blipFill>
          <a:blip xmlns:r="http://schemas.openxmlformats.org/officeDocument/2006/relationships" r:embed="rId3"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E4568-FF44-48F2-9EC1-58A997FBFF4A}">
      <dsp:nvSpPr>
        <dsp:cNvPr id="0" name=""/>
        <dsp:cNvSpPr/>
      </dsp:nvSpPr>
      <dsp:spPr>
        <a:xfrm>
          <a:off x="1927389" y="4172552"/>
          <a:ext cx="4674890" cy="1668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08" tIns="176608" rIns="176608" bIns="1766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Deliver a Broadcast for Broadcast receiver</a:t>
          </a:r>
        </a:p>
      </dsp:txBody>
      <dsp:txXfrm>
        <a:off x="1927389" y="4172552"/>
        <a:ext cx="4674890" cy="1668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031B6-9283-47C1-BF3E-979080F1F48F}" type="datetimeFigureOut">
              <a:rPr lang="en-IN" smtClean="0"/>
              <a:t>25-11-2023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D6AAE-E24B-431E-94D8-0C94B96B0E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630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5">
            <a:extLst>
              <a:ext uri="{FF2B5EF4-FFF2-40B4-BE49-F238E27FC236}">
                <a16:creationId xmlns:a16="http://schemas.microsoft.com/office/drawing/2014/main" id="{31475194-04C4-BC2E-5086-447B4BC11A15}"/>
              </a:ext>
            </a:extLst>
          </p:cNvPr>
          <p:cNvSpPr/>
          <p:nvPr/>
        </p:nvSpPr>
        <p:spPr>
          <a:xfrm>
            <a:off x="-1607" y="-1115"/>
            <a:ext cx="12193578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3C6E96-46E9-3968-1595-6EA01B494BFD}"/>
              </a:ext>
            </a:extLst>
          </p:cNvPr>
          <p:cNvSpPr/>
          <p:nvPr/>
        </p:nvSpPr>
        <p:spPr bwMode="hidden">
          <a:xfrm>
            <a:off x="1" y="1905000"/>
            <a:ext cx="12192000" cy="214788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1" y="1905002"/>
            <a:ext cx="9753600" cy="2147926"/>
          </a:xfrm>
        </p:spPr>
        <p:txBody>
          <a:bodyPr anchor="ctr"/>
          <a:lstStyle>
            <a:lvl1pPr algn="ctr">
              <a:defRPr sz="4400" cap="all" normalizeH="0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1" y="4140200"/>
            <a:ext cx="9753600" cy="1016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19803007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&#10;">
            <a:extLst>
              <a:ext uri="{FF2B5EF4-FFF2-40B4-BE49-F238E27FC236}">
                <a16:creationId xmlns:a16="http://schemas.microsoft.com/office/drawing/2014/main" id="{363BD486-D7B6-19C9-517C-404E076C3B83}"/>
              </a:ext>
            </a:extLst>
          </p:cNvPr>
          <p:cNvSpPr/>
          <p:nvPr/>
        </p:nvSpPr>
        <p:spPr>
          <a:xfrm>
            <a:off x="1" y="-1588"/>
            <a:ext cx="7620397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200" y="482600"/>
            <a:ext cx="3962400" cy="1422400"/>
          </a:xfrm>
        </p:spPr>
        <p:txBody>
          <a:bodyPr/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8001" y="482601"/>
            <a:ext cx="6604001" cy="5842001"/>
          </a:xfrm>
          <a:noFill/>
          <a:ln w="952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lvl="0"/>
            <a:r>
              <a:rPr lang="en-US" noProof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3200" y="2108200"/>
            <a:ext cx="3962400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883394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669581">
              <a:defRPr baseline="0"/>
            </a:lvl6pPr>
            <a:lvl7pPr marL="2669581">
              <a:defRPr baseline="0"/>
            </a:lvl7pPr>
            <a:lvl8pPr marL="2669581">
              <a:defRPr baseline="0"/>
            </a:lvl8pPr>
            <a:lvl9pPr marL="2669581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FD1F2EA-FEBD-833A-E3DB-C9E23EE44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Dr.K.Sathiyamurthy, DCSE,PTU</a:t>
            </a:r>
            <a:endParaRPr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1BA261A-9361-C4D8-4BC5-61A0C76CA9E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66F38-95C4-463C-B53C-58EC420FDC45}" type="datetime1">
              <a:rPr lang="en-US" smtClean="0"/>
              <a:t>11/25/2023</a:t>
            </a:fld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748EF-9211-85F8-4F25-CA5292CFF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B8AD4-6521-4444-BA95-2C4BA632F0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024394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2658" y="482600"/>
            <a:ext cx="1844462" cy="5791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482600"/>
            <a:ext cx="9042400" cy="5791201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8945A8F-27B7-F073-1099-D9AA50801F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Dr.K.Sathiyamurthy, DCSE,PTU</a:t>
            </a:r>
            <a:endParaRPr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0CFD2A-EBA0-D27B-80E4-9D245C0506E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44A84-A804-4682-91D7-65B47114A774}" type="datetime1">
              <a:rPr lang="en-US" smtClean="0"/>
              <a:t>11/25/2023</a:t>
            </a:fld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9B9B7-827D-9CD6-84BA-5026820A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BC382-FEA7-4514-BD7F-5560B9CAC4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095819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10CAC72-4A3C-C797-3E5C-63C74BB80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Dr.K.Sathiyamurthy, DCSE,PTU</a:t>
            </a:r>
            <a:endParaRPr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F8D1894-8E73-B702-75C4-B1203B1563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72AE2-B261-4F07-ABF1-3DB049F9EDB4}" type="datetime1">
              <a:rPr lang="en-US" smtClean="0"/>
              <a:t>11/25/2023</a:t>
            </a:fld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9E0E9-89EC-220B-9CA8-83426A0B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0B86DF-D3A5-4673-AE49-FB11D26C88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444253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5">
            <a:extLst>
              <a:ext uri="{FF2B5EF4-FFF2-40B4-BE49-F238E27FC236}">
                <a16:creationId xmlns:a16="http://schemas.microsoft.com/office/drawing/2014/main" id="{C532C26C-19A5-0A55-60AB-83BC6948287B}"/>
              </a:ext>
            </a:extLst>
          </p:cNvPr>
          <p:cNvSpPr/>
          <p:nvPr/>
        </p:nvSpPr>
        <p:spPr>
          <a:xfrm>
            <a:off x="-1607" y="-1115"/>
            <a:ext cx="12193578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1524001"/>
            <a:ext cx="9753600" cy="1992597"/>
          </a:xfrm>
        </p:spPr>
        <p:txBody>
          <a:bodyPr>
            <a:noAutofit/>
          </a:bodyPr>
          <a:lstStyle>
            <a:lvl1pPr algn="ctr">
              <a:defRPr sz="4400" b="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1" y="3632200"/>
            <a:ext cx="9753600" cy="1016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EBE87-E60E-056A-066F-012AC42B0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Dr.K.Sathiyamurthy, DCSE,PTU</a:t>
            </a:r>
            <a:endParaRPr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A57099-F4BA-C1E8-26BF-ACFAEC39B02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37DF4-DACB-4E0D-B456-4D10EA46F9F4}" type="datetime1">
              <a:rPr lang="en-US" smtClean="0"/>
              <a:t>11/25/2023</a:t>
            </a:fld>
            <a:endParaRPr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30E208-A1A1-4188-1C5E-950738E1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62438-B604-42F4-91F9-A445845234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1303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803401"/>
            <a:ext cx="4978400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9200" y="1803401"/>
            <a:ext cx="4978400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 baseline="0"/>
            </a:lvl6pPr>
            <a:lvl7pPr marL="2669581">
              <a:defRPr sz="1400" baseline="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A6E2-6B8A-D7DD-A39C-7094515062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Dr.K.Sathiyamurthy, DCSE,PTU</a:t>
            </a:r>
            <a:endParaRPr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18F9586-1267-B70B-3796-0E98219F499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30882-7864-451B-8D73-19B505B62CF0}" type="datetime1">
              <a:rPr lang="en-US" smtClean="0"/>
              <a:t>11/25/2023</a:t>
            </a:fld>
            <a:endParaRPr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3B77C5-44FB-64A0-BCE5-250C2CBB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4878E-F10C-4053-888D-E9220FA1CA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905749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03400"/>
            <a:ext cx="4978400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2717800"/>
            <a:ext cx="4978400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/>
            </a:lvl8pPr>
            <a:lvl9pPr marL="2669581"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9200" y="1803400"/>
            <a:ext cx="4978400" cy="914400"/>
          </a:xfr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9200" y="2717800"/>
            <a:ext cx="4978400" cy="3556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 marL="2669581">
              <a:defRPr sz="1400"/>
            </a:lvl6pPr>
            <a:lvl7pPr marL="2669581">
              <a:defRPr sz="1400"/>
            </a:lvl7pPr>
            <a:lvl8pPr marL="2669581">
              <a:defRPr sz="1400" baseline="0"/>
            </a:lvl8pPr>
            <a:lvl9pPr marL="2669581"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0099DF-99F1-B19B-5B63-9F470219F4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Dr.K.Sathiyamurthy, DCSE,PTU</a:t>
            </a:r>
            <a:endParaRPr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D66B626-EF05-E188-7F4E-BC868CC6014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A3719-E344-442A-BBF0-0DF699EBA302}" type="datetime1">
              <a:rPr lang="en-US" smtClean="0"/>
              <a:t>11/25/2023</a:t>
            </a:fld>
            <a:endParaRPr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521394-3FF7-8A92-E707-579DCD77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C6E43F-E780-4D59-BA06-63CE2AF731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781929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430B49-4495-6CE6-EA2A-FE987740D3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Dr.K.Sathiyamurthy, DCSE,PTU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6FA84-DA0D-5C36-3A21-DC19EE39E04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8CE70-FE13-4229-8333-D0AD5ED67D3E}" type="datetime1">
              <a:rPr lang="en-US" smtClean="0"/>
              <a:t>11/25/2023</a:t>
            </a:fld>
            <a:endParaRPr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78F614A-4387-E74F-DBD7-6CFB1F7F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7CF13-3AD4-4C76-9BFB-A3806E3FA7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35157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08653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5E6061-B927-2390-3A68-FC3D242D212B}"/>
              </a:ext>
            </a:extLst>
          </p:cNvPr>
          <p:cNvSpPr/>
          <p:nvPr/>
        </p:nvSpPr>
        <p:spPr>
          <a:xfrm>
            <a:off x="1" y="-1588"/>
            <a:ext cx="7620397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3200" y="482600"/>
            <a:ext cx="3962400" cy="1422400"/>
          </a:xfrm>
        </p:spPr>
        <p:txBody>
          <a:bodyPr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08000" y="482601"/>
            <a:ext cx="6604000" cy="584200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23200" y="2108200"/>
            <a:ext cx="3962400" cy="426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846736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5">
            <a:extLst>
              <a:ext uri="{FF2B5EF4-FFF2-40B4-BE49-F238E27FC236}">
                <a16:creationId xmlns:a16="http://schemas.microsoft.com/office/drawing/2014/main" id="{EF829152-7B3E-8CC7-27D5-343CB4D70CCC}"/>
              </a:ext>
            </a:extLst>
          </p:cNvPr>
          <p:cNvSpPr/>
          <p:nvPr/>
        </p:nvSpPr>
        <p:spPr>
          <a:xfrm>
            <a:off x="-1607" y="-1115"/>
            <a:ext cx="12193578" cy="6863692"/>
          </a:xfrm>
          <a:custGeom>
            <a:avLst/>
            <a:gdLst/>
            <a:ahLst/>
            <a:cxnLst/>
            <a:rect l="l" t="t" r="r" b="b"/>
            <a:pathLst>
              <a:path w="9145184" h="5147769">
                <a:moveTo>
                  <a:pt x="4573206" y="2611793"/>
                </a:moveTo>
                <a:lnTo>
                  <a:pt x="4673081" y="5144337"/>
                </a:lnTo>
                <a:lnTo>
                  <a:pt x="4473331" y="5144337"/>
                </a:lnTo>
                <a:close/>
                <a:moveTo>
                  <a:pt x="4571642" y="2577669"/>
                </a:moveTo>
                <a:lnTo>
                  <a:pt x="4568842" y="2582993"/>
                </a:lnTo>
                <a:lnTo>
                  <a:pt x="4572592" y="2595063"/>
                </a:lnTo>
                <a:lnTo>
                  <a:pt x="4576342" y="2582993"/>
                </a:lnTo>
                <a:lnTo>
                  <a:pt x="4573542" y="2577669"/>
                </a:lnTo>
                <a:lnTo>
                  <a:pt x="4576527" y="2582398"/>
                </a:lnTo>
                <a:lnTo>
                  <a:pt x="4577948" y="2577822"/>
                </a:lnTo>
                <a:lnTo>
                  <a:pt x="4576812" y="2582849"/>
                </a:lnTo>
                <a:lnTo>
                  <a:pt x="6195680" y="5147769"/>
                </a:lnTo>
                <a:lnTo>
                  <a:pt x="5925258" y="5147769"/>
                </a:lnTo>
                <a:lnTo>
                  <a:pt x="4576648" y="2583574"/>
                </a:lnTo>
                <a:lnTo>
                  <a:pt x="4573436" y="2597778"/>
                </a:lnTo>
                <a:lnTo>
                  <a:pt x="5365626" y="5147732"/>
                </a:lnTo>
                <a:lnTo>
                  <a:pt x="5148352" y="5147731"/>
                </a:lnTo>
                <a:lnTo>
                  <a:pt x="4572592" y="2601509"/>
                </a:lnTo>
                <a:lnTo>
                  <a:pt x="3996832" y="5147731"/>
                </a:lnTo>
                <a:lnTo>
                  <a:pt x="3779558" y="5147732"/>
                </a:lnTo>
                <a:lnTo>
                  <a:pt x="4571749" y="2597778"/>
                </a:lnTo>
                <a:lnTo>
                  <a:pt x="4568537" y="2583574"/>
                </a:lnTo>
                <a:lnTo>
                  <a:pt x="3219926" y="5147769"/>
                </a:lnTo>
                <a:lnTo>
                  <a:pt x="2949504" y="5147769"/>
                </a:lnTo>
                <a:lnTo>
                  <a:pt x="4568373" y="2582849"/>
                </a:lnTo>
                <a:lnTo>
                  <a:pt x="4567236" y="2577822"/>
                </a:lnTo>
                <a:lnTo>
                  <a:pt x="4568658" y="2582398"/>
                </a:lnTo>
                <a:close/>
                <a:moveTo>
                  <a:pt x="4575557" y="2575085"/>
                </a:moveTo>
                <a:lnTo>
                  <a:pt x="7359080" y="5147393"/>
                </a:lnTo>
                <a:lnTo>
                  <a:pt x="6952676" y="5147393"/>
                </a:lnTo>
                <a:close/>
                <a:moveTo>
                  <a:pt x="4569627" y="2575085"/>
                </a:moveTo>
                <a:lnTo>
                  <a:pt x="2192508" y="5147393"/>
                </a:lnTo>
                <a:lnTo>
                  <a:pt x="1786104" y="5147393"/>
                </a:lnTo>
                <a:close/>
                <a:moveTo>
                  <a:pt x="4575024" y="2574459"/>
                </a:moveTo>
                <a:lnTo>
                  <a:pt x="4578940" y="2575344"/>
                </a:lnTo>
                <a:lnTo>
                  <a:pt x="4578048" y="2574781"/>
                </a:lnTo>
                <a:lnTo>
                  <a:pt x="4579253" y="2575415"/>
                </a:lnTo>
                <a:lnTo>
                  <a:pt x="9145184" y="3607878"/>
                </a:lnTo>
                <a:lnTo>
                  <a:pt x="9145184" y="3994264"/>
                </a:lnTo>
                <a:lnTo>
                  <a:pt x="4580914" y="2576289"/>
                </a:lnTo>
                <a:lnTo>
                  <a:pt x="9144554" y="4976484"/>
                </a:lnTo>
                <a:lnTo>
                  <a:pt x="9144554" y="5147483"/>
                </a:lnTo>
                <a:lnTo>
                  <a:pt x="8654212" y="5147483"/>
                </a:lnTo>
                <a:lnTo>
                  <a:pt x="4579973" y="2575996"/>
                </a:lnTo>
                <a:close/>
                <a:moveTo>
                  <a:pt x="4570160" y="2574459"/>
                </a:moveTo>
                <a:lnTo>
                  <a:pt x="4565211" y="2575996"/>
                </a:lnTo>
                <a:lnTo>
                  <a:pt x="490972" y="5147483"/>
                </a:lnTo>
                <a:lnTo>
                  <a:pt x="629" y="5147483"/>
                </a:lnTo>
                <a:lnTo>
                  <a:pt x="630" y="4976484"/>
                </a:lnTo>
                <a:lnTo>
                  <a:pt x="4564270" y="2576289"/>
                </a:lnTo>
                <a:lnTo>
                  <a:pt x="0" y="3994264"/>
                </a:lnTo>
                <a:lnTo>
                  <a:pt x="0" y="3607878"/>
                </a:lnTo>
                <a:lnTo>
                  <a:pt x="4565931" y="2575415"/>
                </a:lnTo>
                <a:lnTo>
                  <a:pt x="4567137" y="2574781"/>
                </a:lnTo>
                <a:lnTo>
                  <a:pt x="4566244" y="2575344"/>
                </a:lnTo>
                <a:close/>
                <a:moveTo>
                  <a:pt x="630" y="286"/>
                </a:moveTo>
                <a:lnTo>
                  <a:pt x="490972" y="286"/>
                </a:lnTo>
                <a:lnTo>
                  <a:pt x="4565212" y="2571773"/>
                </a:lnTo>
                <a:lnTo>
                  <a:pt x="4567326" y="2572430"/>
                </a:lnTo>
                <a:lnTo>
                  <a:pt x="4569443" y="2572513"/>
                </a:lnTo>
                <a:lnTo>
                  <a:pt x="1786104" y="376"/>
                </a:lnTo>
                <a:lnTo>
                  <a:pt x="2192508" y="376"/>
                </a:lnTo>
                <a:lnTo>
                  <a:pt x="4569471" y="2572514"/>
                </a:lnTo>
                <a:lnTo>
                  <a:pt x="4571301" y="2572587"/>
                </a:lnTo>
                <a:lnTo>
                  <a:pt x="4569599" y="2572654"/>
                </a:lnTo>
                <a:lnTo>
                  <a:pt x="4569627" y="2572684"/>
                </a:lnTo>
                <a:lnTo>
                  <a:pt x="4569595" y="2572654"/>
                </a:lnTo>
                <a:lnTo>
                  <a:pt x="4568222" y="2572708"/>
                </a:lnTo>
                <a:lnTo>
                  <a:pt x="4570160" y="2573310"/>
                </a:lnTo>
                <a:lnTo>
                  <a:pt x="4567604" y="2572732"/>
                </a:lnTo>
                <a:lnTo>
                  <a:pt x="4566783" y="2572765"/>
                </a:lnTo>
                <a:lnTo>
                  <a:pt x="4567137" y="2572988"/>
                </a:lnTo>
                <a:lnTo>
                  <a:pt x="4566717" y="2572767"/>
                </a:lnTo>
                <a:lnTo>
                  <a:pt x="1205" y="2752816"/>
                </a:lnTo>
                <a:lnTo>
                  <a:pt x="1205" y="2392358"/>
                </a:lnTo>
                <a:lnTo>
                  <a:pt x="4565974" y="2572377"/>
                </a:lnTo>
                <a:lnTo>
                  <a:pt x="4565931" y="2572354"/>
                </a:lnTo>
                <a:lnTo>
                  <a:pt x="0" y="1539891"/>
                </a:lnTo>
                <a:lnTo>
                  <a:pt x="0" y="1153505"/>
                </a:lnTo>
                <a:lnTo>
                  <a:pt x="4564271" y="2571481"/>
                </a:lnTo>
                <a:lnTo>
                  <a:pt x="630" y="171286"/>
                </a:lnTo>
                <a:close/>
                <a:moveTo>
                  <a:pt x="9144554" y="286"/>
                </a:moveTo>
                <a:lnTo>
                  <a:pt x="9144554" y="171286"/>
                </a:lnTo>
                <a:lnTo>
                  <a:pt x="4580915" y="2571480"/>
                </a:lnTo>
                <a:lnTo>
                  <a:pt x="9145184" y="1153505"/>
                </a:lnTo>
                <a:lnTo>
                  <a:pt x="9145184" y="1539891"/>
                </a:lnTo>
                <a:lnTo>
                  <a:pt x="4579254" y="2572354"/>
                </a:lnTo>
                <a:lnTo>
                  <a:pt x="4579211" y="2572377"/>
                </a:lnTo>
                <a:lnTo>
                  <a:pt x="9143978" y="2392358"/>
                </a:lnTo>
                <a:lnTo>
                  <a:pt x="9143979" y="2752816"/>
                </a:lnTo>
                <a:lnTo>
                  <a:pt x="4578467" y="2572767"/>
                </a:lnTo>
                <a:lnTo>
                  <a:pt x="4578048" y="2572988"/>
                </a:lnTo>
                <a:lnTo>
                  <a:pt x="4578402" y="2572765"/>
                </a:lnTo>
                <a:lnTo>
                  <a:pt x="4577580" y="2572732"/>
                </a:lnTo>
                <a:lnTo>
                  <a:pt x="4575024" y="2573310"/>
                </a:lnTo>
                <a:lnTo>
                  <a:pt x="4576963" y="2572708"/>
                </a:lnTo>
                <a:lnTo>
                  <a:pt x="4575590" y="2572654"/>
                </a:lnTo>
                <a:lnTo>
                  <a:pt x="4575557" y="2572684"/>
                </a:lnTo>
                <a:lnTo>
                  <a:pt x="4575585" y="2572654"/>
                </a:lnTo>
                <a:lnTo>
                  <a:pt x="4573884" y="2572587"/>
                </a:lnTo>
                <a:lnTo>
                  <a:pt x="4575714" y="2572515"/>
                </a:lnTo>
                <a:lnTo>
                  <a:pt x="6952676" y="376"/>
                </a:lnTo>
                <a:lnTo>
                  <a:pt x="7359080" y="376"/>
                </a:lnTo>
                <a:lnTo>
                  <a:pt x="4575742" y="2572513"/>
                </a:lnTo>
                <a:lnTo>
                  <a:pt x="4577858" y="2572430"/>
                </a:lnTo>
                <a:lnTo>
                  <a:pt x="4579973" y="2571773"/>
                </a:lnTo>
                <a:lnTo>
                  <a:pt x="8654212" y="286"/>
                </a:lnTo>
                <a:close/>
                <a:moveTo>
                  <a:pt x="3219926" y="0"/>
                </a:moveTo>
                <a:lnTo>
                  <a:pt x="4568537" y="2564195"/>
                </a:lnTo>
                <a:lnTo>
                  <a:pt x="4571749" y="2549991"/>
                </a:lnTo>
                <a:lnTo>
                  <a:pt x="3779558" y="38"/>
                </a:lnTo>
                <a:lnTo>
                  <a:pt x="3996832" y="38"/>
                </a:lnTo>
                <a:lnTo>
                  <a:pt x="4572260" y="2544793"/>
                </a:lnTo>
                <a:lnTo>
                  <a:pt x="4471935" y="837"/>
                </a:lnTo>
                <a:lnTo>
                  <a:pt x="4674477" y="837"/>
                </a:lnTo>
                <a:lnTo>
                  <a:pt x="4574412" y="2538215"/>
                </a:lnTo>
                <a:lnTo>
                  <a:pt x="5148352" y="38"/>
                </a:lnTo>
                <a:lnTo>
                  <a:pt x="5365626" y="38"/>
                </a:lnTo>
                <a:lnTo>
                  <a:pt x="4574021" y="2548106"/>
                </a:lnTo>
                <a:lnTo>
                  <a:pt x="4573871" y="2551916"/>
                </a:lnTo>
                <a:lnTo>
                  <a:pt x="4576648" y="2564195"/>
                </a:lnTo>
                <a:lnTo>
                  <a:pt x="5925258" y="0"/>
                </a:lnTo>
                <a:lnTo>
                  <a:pt x="6195680" y="0"/>
                </a:lnTo>
                <a:lnTo>
                  <a:pt x="4576812" y="2564920"/>
                </a:lnTo>
                <a:lnTo>
                  <a:pt x="4577948" y="2569947"/>
                </a:lnTo>
                <a:lnTo>
                  <a:pt x="4576527" y="2565371"/>
                </a:lnTo>
                <a:lnTo>
                  <a:pt x="4573542" y="2570100"/>
                </a:lnTo>
                <a:lnTo>
                  <a:pt x="4576342" y="2564777"/>
                </a:lnTo>
                <a:lnTo>
                  <a:pt x="4573699" y="2556271"/>
                </a:lnTo>
                <a:lnTo>
                  <a:pt x="4573206" y="2568777"/>
                </a:lnTo>
                <a:lnTo>
                  <a:pt x="4572575" y="2552763"/>
                </a:lnTo>
                <a:lnTo>
                  <a:pt x="4568842" y="2564777"/>
                </a:lnTo>
                <a:lnTo>
                  <a:pt x="4571642" y="2570100"/>
                </a:lnTo>
                <a:lnTo>
                  <a:pt x="4568658" y="2565371"/>
                </a:lnTo>
                <a:lnTo>
                  <a:pt x="4567236" y="2569947"/>
                </a:lnTo>
                <a:lnTo>
                  <a:pt x="4568373" y="2564920"/>
                </a:lnTo>
                <a:lnTo>
                  <a:pt x="2949504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1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F22689-7641-99B4-5101-12545DAE3E00}"/>
              </a:ext>
            </a:extLst>
          </p:cNvPr>
          <p:cNvSpPr/>
          <p:nvPr/>
        </p:nvSpPr>
        <p:spPr>
          <a:xfrm>
            <a:off x="1" y="-1588"/>
            <a:ext cx="6094412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anchor="ctr"/>
          <a:lstStyle/>
          <a:p>
            <a:pPr algn="ctr" defTabSz="1218987" fontAlgn="auto">
              <a:spcBef>
                <a:spcPts val="0"/>
              </a:spcBef>
              <a:spcAft>
                <a:spcPts val="0"/>
              </a:spcAft>
              <a:defRPr/>
            </a:pPr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1" y="1905000"/>
            <a:ext cx="5181600" cy="1727200"/>
          </a:xfrm>
        </p:spPr>
        <p:txBody>
          <a:bodyPr/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508002" y="482601"/>
            <a:ext cx="5079182" cy="5862706"/>
          </a:xfrm>
          <a:noFill/>
          <a:ln w="9525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01" y="3733800"/>
            <a:ext cx="5181600" cy="17272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2000">
                <a:solidFill>
                  <a:schemeClr val="tx1"/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794634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B8009-F49C-37E0-6912-5DA32B9B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639" y="482600"/>
            <a:ext cx="10362724" cy="1219200"/>
          </a:xfrm>
          <a:prstGeom prst="rect">
            <a:avLst/>
          </a:prstGeom>
          <a:effectLst/>
        </p:spPr>
        <p:txBody>
          <a:bodyPr vert="horz" lIns="121899" tIns="60949" rIns="121899" bIns="60949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291639F-C309-4DE6-5863-8E051AB177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639" y="1803400"/>
            <a:ext cx="10362724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FED1F-0443-922A-353E-357AC828B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638" y="6375401"/>
            <a:ext cx="7417145" cy="19526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defTabSz="1218987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Dr.K.Sathiyamurthy, DCSE,PTU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C3306-751B-9305-6B0A-DA4B0E21B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38289" y="6375401"/>
            <a:ext cx="1421182" cy="19526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defTabSz="1218987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8A2358A-5C60-4740-9664-776FAF80FE46}" type="datetime1">
              <a:rPr lang="en-US" smtClean="0"/>
              <a:t>11/25/2023</a:t>
            </a:fld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55341-E704-DAD9-66A1-65B12FCC1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43708" y="6375401"/>
            <a:ext cx="833654" cy="195263"/>
          </a:xfrm>
          <a:prstGeom prst="rect">
            <a:avLst/>
          </a:prstGeom>
        </p:spPr>
        <p:txBody>
          <a:bodyPr vert="horz" wrap="square" lIns="121899" tIns="60949" rIns="121899" bIns="60949" numCol="1" anchor="ctr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mbria" panose="02040503050406030204" pitchFamily="18" charset="0"/>
              </a:defRPr>
            </a:lvl1pPr>
          </a:lstStyle>
          <a:p>
            <a:fld id="{1CB27A02-E674-449B-9BDB-8EAD2D8EED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3004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/>
  </p:transition>
  <p:hf hdr="0"/>
  <p:txStyles>
    <p:titleStyle>
      <a:lvl1pPr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" panose="02040503050406030204" pitchFamily="18" charset="0"/>
        </a:defRPr>
      </a:lvl2pPr>
      <a:lvl3pPr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" panose="02040503050406030204" pitchFamily="18" charset="0"/>
        </a:defRPr>
      </a:lvl3pPr>
      <a:lvl4pPr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" panose="02040503050406030204" pitchFamily="18" charset="0"/>
        </a:defRPr>
      </a:lvl4pPr>
      <a:lvl5pPr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" panose="02040503050406030204" pitchFamily="18" charset="0"/>
        </a:defRPr>
      </a:lvl5pPr>
      <a:lvl6pPr marL="457200"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" panose="02040503050406030204" pitchFamily="18" charset="0"/>
        </a:defRPr>
      </a:lvl6pPr>
      <a:lvl7pPr marL="914400"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" panose="02040503050406030204" pitchFamily="18" charset="0"/>
        </a:defRPr>
      </a:lvl7pPr>
      <a:lvl8pPr marL="1371600"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" panose="02040503050406030204" pitchFamily="18" charset="0"/>
        </a:defRPr>
      </a:lvl8pPr>
      <a:lvl9pPr marL="1828800" algn="l" defTabSz="1217613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mbria" panose="02040503050406030204" pitchFamily="18" charset="0"/>
        </a:defRPr>
      </a:lvl9pPr>
    </p:titleStyle>
    <p:bodyStyle>
      <a:lvl1pPr marL="273050" indent="-273050" algn="l" defTabSz="1217613" rtl="0" fontAlgn="base">
        <a:lnSpc>
          <a:spcPct val="90000"/>
        </a:lnSpc>
        <a:spcBef>
          <a:spcPts val="1600"/>
        </a:spcBef>
        <a:spcAft>
          <a:spcPct val="0"/>
        </a:spcAft>
        <a:buClr>
          <a:schemeClr val="tx2"/>
        </a:buClr>
        <a:buSzPct val="9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defTabSz="1217613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SzPct val="90000"/>
        <a:buFont typeface="Cambria" panose="02040503050406030204" pitchFamily="18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73050" algn="l" defTabSz="1217613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73050" algn="l" defTabSz="1217613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SzPct val="100000"/>
        <a:buFont typeface="Cambria" panose="02040503050406030204" pitchFamily="18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3050" algn="l" defTabSz="1217613" rtl="0" fontAlgn="base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Cambria" pitchFamily="18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74320" algn="l" defTabSz="1218987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>
            <a:extLst>
              <a:ext uri="{FF2B5EF4-FFF2-40B4-BE49-F238E27FC236}">
                <a16:creationId xmlns:a16="http://schemas.microsoft.com/office/drawing/2014/main" id="{3AAFEF4D-D256-1CB1-DF06-5ABF1D284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888" y="838200"/>
            <a:ext cx="65532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>
                <a:solidFill>
                  <a:prstClr val="white"/>
                </a:solidFill>
                <a:cs typeface="Arial" panose="020B0604020202020204" pitchFamily="34" charset="0"/>
              </a:rPr>
              <a:t>Android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D09AA2-DB44-9833-EC02-AA702600121F}"/>
              </a:ext>
            </a:extLst>
          </p:cNvPr>
          <p:cNvSpPr/>
          <p:nvPr/>
        </p:nvSpPr>
        <p:spPr>
          <a:xfrm>
            <a:off x="2209801" y="2209800"/>
            <a:ext cx="3200400" cy="10668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400" dirty="0">
                <a:solidFill>
                  <a:prstClr val="white"/>
                </a:solidFill>
                <a:latin typeface="Cambria"/>
              </a:rPr>
              <a:t>ACTIVITY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DDC1DC-9F2A-124F-348A-305A2C8A2F22}"/>
              </a:ext>
            </a:extLst>
          </p:cNvPr>
          <p:cNvSpPr/>
          <p:nvPr/>
        </p:nvSpPr>
        <p:spPr>
          <a:xfrm>
            <a:off x="6186488" y="3835400"/>
            <a:ext cx="3200400" cy="10668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400" dirty="0">
                <a:solidFill>
                  <a:prstClr val="white"/>
                </a:solidFill>
                <a:latin typeface="Cambria"/>
              </a:rPr>
              <a:t>CONTENT PROVIDER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BAD838-6D1B-E6D6-7205-2F141EA7FD3A}"/>
              </a:ext>
            </a:extLst>
          </p:cNvPr>
          <p:cNvSpPr/>
          <p:nvPr/>
        </p:nvSpPr>
        <p:spPr>
          <a:xfrm>
            <a:off x="6124576" y="2209800"/>
            <a:ext cx="3200400" cy="10668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400" dirty="0">
                <a:solidFill>
                  <a:prstClr val="white"/>
                </a:solidFill>
                <a:latin typeface="Cambria"/>
              </a:rPr>
              <a:t>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714A63-CA95-BBF9-5D12-0AAF18D358B0}"/>
              </a:ext>
            </a:extLst>
          </p:cNvPr>
          <p:cNvSpPr/>
          <p:nvPr/>
        </p:nvSpPr>
        <p:spPr>
          <a:xfrm>
            <a:off x="2335213" y="3886200"/>
            <a:ext cx="3200400" cy="10668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400" dirty="0">
                <a:solidFill>
                  <a:prstClr val="white"/>
                </a:solidFill>
                <a:latin typeface="Cambria"/>
              </a:rPr>
              <a:t>BROADCAST RECEIVER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F998ECE-FE37-0668-E012-F2912847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201" y="482600"/>
            <a:ext cx="3960812" cy="1422400"/>
          </a:xfrm>
        </p:spPr>
        <p:txBody>
          <a:bodyPr/>
          <a:lstStyle/>
          <a:p>
            <a:pPr defTabSz="1218987" fontAlgn="auto">
              <a:spcAft>
                <a:spcPts val="0"/>
              </a:spcAft>
              <a:defRPr/>
            </a:pPr>
            <a:r>
              <a:rPr lang="en-US" dirty="0"/>
              <a:t>Broadcast receiver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F29AB782-6558-F253-28BD-D4D1AD67A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9" y="1835150"/>
            <a:ext cx="6602413" cy="313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 Placeholder 3">
            <a:extLst>
              <a:ext uri="{FF2B5EF4-FFF2-40B4-BE49-F238E27FC236}">
                <a16:creationId xmlns:a16="http://schemas.microsoft.com/office/drawing/2014/main" id="{6ED40F0D-AD53-867E-7CBD-7C65167C5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3201" y="2108200"/>
            <a:ext cx="3960812" cy="4267200"/>
          </a:xfrm>
        </p:spPr>
        <p:txBody>
          <a:bodyPr/>
          <a:lstStyle/>
          <a:p>
            <a:r>
              <a:rPr lang="en-US" altLang="en-US"/>
              <a:t>Example – call recorder app registered for call receiver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88F22D4-C5C4-8CA8-CA97-B58B6B19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218987" fontAlgn="auto">
              <a:spcAft>
                <a:spcPts val="0"/>
              </a:spcAft>
              <a:defRPr/>
            </a:pPr>
            <a:r>
              <a:rPr lang="en-US" dirty="0"/>
              <a:t>Broadcast receiver </a:t>
            </a:r>
          </a:p>
        </p:txBody>
      </p:sp>
      <p:sp>
        <p:nvSpPr>
          <p:cNvPr id="18435" name="Text Placeholder 3">
            <a:extLst>
              <a:ext uri="{FF2B5EF4-FFF2-40B4-BE49-F238E27FC236}">
                <a16:creationId xmlns:a16="http://schemas.microsoft.com/office/drawing/2014/main" id="{5E4C6848-A2DD-8282-B268-E8CF30876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5989" y="1803400"/>
            <a:ext cx="4976813" cy="4470400"/>
          </a:xfrm>
        </p:spPr>
        <p:txBody>
          <a:bodyPr/>
          <a:lstStyle/>
          <a:p>
            <a:r>
              <a:rPr lang="en-US" altLang="en-US"/>
              <a:t>Example for social media data update with WIFI on</a:t>
            </a:r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408982AE-8E19-83D0-7485-E9CFE80D6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1" y="2849564"/>
            <a:ext cx="4976812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Footer Placeholder 1">
            <a:extLst>
              <a:ext uri="{FF2B5EF4-FFF2-40B4-BE49-F238E27FC236}">
                <a16:creationId xmlns:a16="http://schemas.microsoft.com/office/drawing/2014/main" id="{9FE10E61-9EB5-DD1E-F10C-CD7006ACF8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>
                <a:solidFill>
                  <a:prstClr val="white"/>
                </a:solidFill>
              </a:rPr>
              <a:t>Dr.K.Sathiyamurthy, DCSE,PTU</a:t>
            </a:r>
          </a:p>
        </p:txBody>
      </p:sp>
      <p:sp>
        <p:nvSpPr>
          <p:cNvPr id="18438" name="Slide Number Placeholder 3">
            <a:extLst>
              <a:ext uri="{FF2B5EF4-FFF2-40B4-BE49-F238E27FC236}">
                <a16:creationId xmlns:a16="http://schemas.microsoft.com/office/drawing/2014/main" id="{8A20BB8D-AEA1-AD96-E6EC-40BB39E0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fld id="{E0C5B09A-F3E0-445F-A467-B9CA97E4B579}" type="slidenum">
              <a:rPr lang="en-US" altLang="en-US" sz="1100">
                <a:solidFill>
                  <a:prstClr val="white"/>
                </a:solidFill>
                <a:cs typeface="Arial" panose="020B0604020202020204" pitchFamily="34" charset="0"/>
              </a:rPr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10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DC199-1A40-6E1B-1508-74671057BF6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C8A8BE8-28FD-4F85-A60A-0EA2AFDC6426}" type="datetime1">
              <a:rPr lang="en-US" smtClean="0"/>
              <a:t>11/25/2023</a:t>
            </a:fld>
            <a:endParaRPr lang="en-IN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1">
            <a:extLst>
              <a:ext uri="{FF2B5EF4-FFF2-40B4-BE49-F238E27FC236}">
                <a16:creationId xmlns:a16="http://schemas.microsoft.com/office/drawing/2014/main" id="{2E7F70AF-40DE-D882-206E-EAE62B29B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1" y="457201"/>
            <a:ext cx="100584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Using Activities to listen to Events</a:t>
            </a:r>
          </a:p>
        </p:txBody>
      </p:sp>
      <p:pic>
        <p:nvPicPr>
          <p:cNvPr id="19459" name="Picture 2" descr="Gmail 5.0 for Android with Exchange &amp;amp; Outlook Support Out Now – Screenshot  Tour">
            <a:extLst>
              <a:ext uri="{FF2B5EF4-FFF2-40B4-BE49-F238E27FC236}">
                <a16:creationId xmlns:a16="http://schemas.microsoft.com/office/drawing/2014/main" id="{61EE095E-7B2F-EE1F-4B2C-86044804A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1676400"/>
            <a:ext cx="20574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 descr="Inspiration Compose on Android by Gmail - UI Garage">
            <a:extLst>
              <a:ext uri="{FF2B5EF4-FFF2-40B4-BE49-F238E27FC236}">
                <a16:creationId xmlns:a16="http://schemas.microsoft.com/office/drawing/2014/main" id="{067C6256-050C-423E-FB90-D6CFEF50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1828801"/>
            <a:ext cx="1638300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CBD725A-B2AB-B402-8577-30A8AEF6767C}"/>
              </a:ext>
            </a:extLst>
          </p:cNvPr>
          <p:cNvCxnSpPr>
            <a:cxnSpLocks/>
          </p:cNvCxnSpPr>
          <p:nvPr/>
        </p:nvCxnSpPr>
        <p:spPr>
          <a:xfrm flipV="1">
            <a:off x="3048001" y="2590800"/>
            <a:ext cx="3962400" cy="2743200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A5F3982-5ECE-B1A2-AD5B-CDBCF5CA6304}"/>
              </a:ext>
            </a:extLst>
          </p:cNvPr>
          <p:cNvSpPr txBox="1"/>
          <p:nvPr/>
        </p:nvSpPr>
        <p:spPr>
          <a:xfrm>
            <a:off x="3320732" y="5334000"/>
            <a:ext cx="2895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8987">
              <a:lnSpc>
                <a:spcPct val="90000"/>
              </a:lnSpc>
              <a:defRPr/>
            </a:pP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ambria"/>
                <a:cs typeface="Arial" panose="020B0604020202020204" pitchFamily="34" charset="0"/>
              </a:rPr>
              <a:t>Event is Triggered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CB4BF-01BF-6505-7031-D6D0DC96AA93}"/>
              </a:ext>
            </a:extLst>
          </p:cNvPr>
          <p:cNvSpPr txBox="1"/>
          <p:nvPr/>
        </p:nvSpPr>
        <p:spPr>
          <a:xfrm>
            <a:off x="5233668" y="2185962"/>
            <a:ext cx="1136016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8987">
              <a:lnSpc>
                <a:spcPct val="90000"/>
              </a:lnSpc>
              <a:defRPr/>
            </a:pP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  <a:latin typeface="Cambria"/>
                <a:cs typeface="Arial" panose="020B0604020202020204" pitchFamily="34" charset="0"/>
              </a:rPr>
              <a:t>Intent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99A34F-0DCE-83FF-7586-611E3500D299}"/>
              </a:ext>
            </a:extLst>
          </p:cNvPr>
          <p:cNvSpPr txBox="1"/>
          <p:nvPr/>
        </p:nvSpPr>
        <p:spPr>
          <a:xfrm>
            <a:off x="5029200" y="2637328"/>
            <a:ext cx="17526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8987">
              <a:lnSpc>
                <a:spcPct val="90000"/>
              </a:lnSpc>
              <a:defRPr/>
            </a:pPr>
            <a:r>
              <a:rPr lang="en-US" sz="2000" dirty="0">
                <a:solidFill>
                  <a:srgbClr val="FF0000"/>
                </a:solidFill>
                <a:highlight>
                  <a:srgbClr val="00FF00"/>
                </a:highlight>
                <a:latin typeface="Cambria"/>
                <a:cs typeface="Arial" panose="020B0604020202020204" pitchFamily="34" charset="0"/>
              </a:rPr>
              <a:t>Navigate to second Activity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>
            <a:extLst>
              <a:ext uri="{FF2B5EF4-FFF2-40B4-BE49-F238E27FC236}">
                <a16:creationId xmlns:a16="http://schemas.microsoft.com/office/drawing/2014/main" id="{CB6BC716-E439-C401-8F31-2F9636603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1" y="523876"/>
            <a:ext cx="26670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Event Handling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3F83A4-AFF9-831C-53EC-AE70422AFDB9}"/>
              </a:ext>
            </a:extLst>
          </p:cNvPr>
          <p:cNvSpPr/>
          <p:nvPr/>
        </p:nvSpPr>
        <p:spPr>
          <a:xfrm>
            <a:off x="838201" y="1851026"/>
            <a:ext cx="2057400" cy="89217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400" dirty="0">
                <a:solidFill>
                  <a:prstClr val="white"/>
                </a:solidFill>
                <a:latin typeface="Cambria"/>
              </a:rPr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8A0818-0B4C-B1F9-F1FC-3DF1328A005F}"/>
              </a:ext>
            </a:extLst>
          </p:cNvPr>
          <p:cNvSpPr/>
          <p:nvPr/>
        </p:nvSpPr>
        <p:spPr>
          <a:xfrm>
            <a:off x="4114801" y="1851026"/>
            <a:ext cx="2057400" cy="89217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400" dirty="0">
                <a:solidFill>
                  <a:prstClr val="white"/>
                </a:solidFill>
                <a:latin typeface="Cambria"/>
              </a:rPr>
              <a:t>Button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85DD31-F55C-50D5-0A8A-4D732B5DA55E}"/>
              </a:ext>
            </a:extLst>
          </p:cNvPr>
          <p:cNvSpPr/>
          <p:nvPr/>
        </p:nvSpPr>
        <p:spPr>
          <a:xfrm>
            <a:off x="8153401" y="1851026"/>
            <a:ext cx="2057400" cy="89217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400" dirty="0">
                <a:solidFill>
                  <a:prstClr val="white"/>
                </a:solidFill>
                <a:latin typeface="Cambria"/>
              </a:rPr>
              <a:t>Method Executed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534DF8-EA3F-FB5B-D774-E78F462BBFD9}"/>
              </a:ext>
            </a:extLst>
          </p:cNvPr>
          <p:cNvSpPr/>
          <p:nvPr/>
        </p:nvSpPr>
        <p:spPr>
          <a:xfrm>
            <a:off x="3200401" y="3990975"/>
            <a:ext cx="4572000" cy="890588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400" dirty="0">
                <a:solidFill>
                  <a:prstClr val="white"/>
                </a:solidFill>
                <a:latin typeface="Cambria"/>
              </a:rPr>
              <a:t>Event Listener Interface</a:t>
            </a:r>
          </a:p>
          <a:p>
            <a:pPr algn="ctr" defTabSz="1218987">
              <a:defRPr/>
            </a:pPr>
            <a:r>
              <a:rPr lang="en-US" sz="2400" dirty="0" err="1">
                <a:solidFill>
                  <a:prstClr val="white"/>
                </a:solidFill>
                <a:latin typeface="Cambria"/>
              </a:rPr>
              <a:t>View.OnClickListener</a:t>
            </a:r>
            <a:endParaRPr lang="en-US" sz="2400" dirty="0">
              <a:solidFill>
                <a:prstClr val="white"/>
              </a:solidFill>
              <a:latin typeface="Cambria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765025-A311-47A5-234B-DE320DF5C545}"/>
              </a:ext>
            </a:extLst>
          </p:cNvPr>
          <p:cNvCxnSpPr>
            <a:stCxn id="7" idx="2"/>
          </p:cNvCxnSpPr>
          <p:nvPr/>
        </p:nvCxnSpPr>
        <p:spPr>
          <a:xfrm>
            <a:off x="5143501" y="2743201"/>
            <a:ext cx="0" cy="1247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1EE1408-B20A-6217-B793-363BE64B0E19}"/>
              </a:ext>
            </a:extLst>
          </p:cNvPr>
          <p:cNvSpPr txBox="1"/>
          <p:nvPr/>
        </p:nvSpPr>
        <p:spPr>
          <a:xfrm>
            <a:off x="5213032" y="3127562"/>
            <a:ext cx="2483168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8987">
              <a:lnSpc>
                <a:spcPct val="90000"/>
              </a:lnSpc>
              <a:defRPr/>
            </a:pPr>
            <a:r>
              <a:rPr lang="en-US" sz="2800" dirty="0">
                <a:solidFill>
                  <a:prstClr val="white"/>
                </a:solidFill>
                <a:highlight>
                  <a:srgbClr val="00FF00"/>
                </a:highlight>
                <a:latin typeface="Cambria"/>
                <a:cs typeface="Arial" panose="020B0604020202020204" pitchFamily="34" charset="0"/>
              </a:rPr>
              <a:t>Registered to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C62D6C-349C-7936-312D-C240C7644191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895601" y="2297113"/>
            <a:ext cx="1219200" cy="0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D61372-7890-EF65-E206-AD997376E2AF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172201" y="2297113"/>
            <a:ext cx="1981200" cy="0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711F1-8310-1BC0-83CE-7261CE12EDC9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7772401" y="2743201"/>
            <a:ext cx="1409700" cy="1692275"/>
          </a:xfrm>
          <a:prstGeom prst="straightConnector1">
            <a:avLst/>
          </a:prstGeom>
          <a:ln w="19050"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>
            <a:extLst>
              <a:ext uri="{FF2B5EF4-FFF2-40B4-BE49-F238E27FC236}">
                <a16:creationId xmlns:a16="http://schemas.microsoft.com/office/drawing/2014/main" id="{72F12003-5A21-11C7-CDE9-84A913B70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479426"/>
            <a:ext cx="62484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Event Handling: Downloading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59DE7A-D3CF-FD64-AAB4-03483403E520}"/>
              </a:ext>
            </a:extLst>
          </p:cNvPr>
          <p:cNvSpPr/>
          <p:nvPr/>
        </p:nvSpPr>
        <p:spPr>
          <a:xfrm>
            <a:off x="838201" y="1905001"/>
            <a:ext cx="2057400" cy="89217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400" dirty="0">
                <a:solidFill>
                  <a:prstClr val="white"/>
                </a:solidFill>
                <a:latin typeface="Cambria"/>
              </a:rPr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B3BDE6-BB05-7930-7F3F-510132310EFF}"/>
              </a:ext>
            </a:extLst>
          </p:cNvPr>
          <p:cNvSpPr/>
          <p:nvPr/>
        </p:nvSpPr>
        <p:spPr>
          <a:xfrm>
            <a:off x="4114801" y="1922464"/>
            <a:ext cx="2057400" cy="89217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400" dirty="0">
                <a:solidFill>
                  <a:prstClr val="white"/>
                </a:solidFill>
                <a:latin typeface="Cambria"/>
              </a:rPr>
              <a:t>Button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1C4808-D494-9DD7-A9DF-DD7D4936FE50}"/>
              </a:ext>
            </a:extLst>
          </p:cNvPr>
          <p:cNvSpPr/>
          <p:nvPr/>
        </p:nvSpPr>
        <p:spPr>
          <a:xfrm>
            <a:off x="4029076" y="5260976"/>
            <a:ext cx="2366962" cy="89217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400" dirty="0">
                <a:solidFill>
                  <a:prstClr val="white"/>
                </a:solidFill>
                <a:latin typeface="Cambria"/>
              </a:rPr>
              <a:t>Event Listener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76A03D-CA81-F708-BD91-DC9F48A1FAC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143501" y="2814639"/>
            <a:ext cx="0" cy="244633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2F5AE25-0E8F-9D11-B284-A1460DA5150B}"/>
              </a:ext>
            </a:extLst>
          </p:cNvPr>
          <p:cNvSpPr txBox="1"/>
          <p:nvPr/>
        </p:nvSpPr>
        <p:spPr>
          <a:xfrm>
            <a:off x="5082104" y="3925226"/>
            <a:ext cx="2483168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8987">
              <a:lnSpc>
                <a:spcPct val="90000"/>
              </a:lnSpc>
              <a:defRPr/>
            </a:pPr>
            <a:r>
              <a:rPr lang="en-US" sz="2800" dirty="0">
                <a:solidFill>
                  <a:prstClr val="white"/>
                </a:solidFill>
                <a:highlight>
                  <a:srgbClr val="00FF00"/>
                </a:highlight>
                <a:latin typeface="Cambria"/>
                <a:cs typeface="Arial" panose="020B0604020202020204" pitchFamily="34" charset="0"/>
              </a:rPr>
              <a:t>Registered to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BE438B-CC98-4D41-2CD2-8E3B598B1256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895601" y="2351088"/>
            <a:ext cx="1219200" cy="17462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AE2C61-CFA8-B16F-6A02-1A78E3C14328}"/>
              </a:ext>
            </a:extLst>
          </p:cNvPr>
          <p:cNvSpPr txBox="1"/>
          <p:nvPr/>
        </p:nvSpPr>
        <p:spPr>
          <a:xfrm>
            <a:off x="3833574" y="1370296"/>
            <a:ext cx="3305652" cy="4801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218987">
              <a:lnSpc>
                <a:spcPct val="90000"/>
              </a:lnSpc>
              <a:defRPr/>
            </a:pPr>
            <a:r>
              <a:rPr lang="en-US" sz="2800" dirty="0">
                <a:solidFill>
                  <a:prstClr val="white"/>
                </a:solidFill>
                <a:highlight>
                  <a:srgbClr val="FF00FF"/>
                </a:highlight>
                <a:latin typeface="Cambria"/>
                <a:cs typeface="Arial" panose="020B0604020202020204" pitchFamily="34" charset="0"/>
              </a:rPr>
              <a:t>Download Button</a:t>
            </a:r>
          </a:p>
        </p:txBody>
      </p:sp>
      <p:sp>
        <p:nvSpPr>
          <p:cNvPr id="21514" name="TextBox 16">
            <a:extLst>
              <a:ext uri="{FF2B5EF4-FFF2-40B4-BE49-F238E27FC236}">
                <a16:creationId xmlns:a16="http://schemas.microsoft.com/office/drawing/2014/main" id="{6E2D753A-BFAA-88E8-4204-362F88285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1" y="2295526"/>
            <a:ext cx="167640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Triggers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0BB286E-3B07-FFAF-E5C9-8901C982BF6C}"/>
              </a:ext>
            </a:extLst>
          </p:cNvPr>
          <p:cNvCxnSpPr>
            <a:stCxn id="8" idx="2"/>
          </p:cNvCxnSpPr>
          <p:nvPr/>
        </p:nvCxnSpPr>
        <p:spPr>
          <a:xfrm>
            <a:off x="9105901" y="3833814"/>
            <a:ext cx="0" cy="1019175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16" name="Group 28">
            <a:extLst>
              <a:ext uri="{FF2B5EF4-FFF2-40B4-BE49-F238E27FC236}">
                <a16:creationId xmlns:a16="http://schemas.microsoft.com/office/drawing/2014/main" id="{54FC8C06-B89A-7272-7FE3-D1134B7FBE04}"/>
              </a:ext>
            </a:extLst>
          </p:cNvPr>
          <p:cNvGrpSpPr>
            <a:grpSpLocks/>
          </p:cNvGrpSpPr>
          <p:nvPr/>
        </p:nvGrpSpPr>
        <p:grpSpPr bwMode="auto">
          <a:xfrm>
            <a:off x="8077201" y="2943226"/>
            <a:ext cx="2057400" cy="1909763"/>
            <a:chOff x="8037511" y="1976120"/>
            <a:chExt cx="2057400" cy="19100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4D54EE-CA81-EA14-A257-2382C0D269DC}"/>
                </a:ext>
              </a:extLst>
            </p:cNvPr>
            <p:cNvSpPr/>
            <p:nvPr/>
          </p:nvSpPr>
          <p:spPr>
            <a:xfrm>
              <a:off x="8037511" y="1976120"/>
              <a:ext cx="2057400" cy="890736"/>
            </a:xfrm>
            <a:prstGeom prst="rect">
              <a:avLst/>
            </a:prstGeom>
            <a:ln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218987">
                <a:defRPr/>
              </a:pPr>
              <a:r>
                <a:rPr lang="en-US" sz="2400" dirty="0">
                  <a:solidFill>
                    <a:prstClr val="white"/>
                  </a:solidFill>
                  <a:latin typeface="Cambria"/>
                </a:rPr>
                <a:t>Event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8593FF6-3CC7-B08D-C8A9-B3D6CAF2930B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8532811" y="2866856"/>
              <a:ext cx="533400" cy="1019344"/>
            </a:xfrm>
            <a:prstGeom prst="straightConnector1">
              <a:avLst/>
            </a:prstGeom>
            <a:ln w="1905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359C9F6-C281-E13D-00D2-176AEFA05051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9066211" y="2866856"/>
              <a:ext cx="685800" cy="1019344"/>
            </a:xfrm>
            <a:prstGeom prst="straightConnector1">
              <a:avLst/>
            </a:prstGeom>
            <a:ln w="19050"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17" name="TextBox 27">
            <a:extLst>
              <a:ext uri="{FF2B5EF4-FFF2-40B4-BE49-F238E27FC236}">
                <a16:creationId xmlns:a16="http://schemas.microsoft.com/office/drawing/2014/main" id="{8B8BAFDB-8B01-D373-04F5-CA09D4D8A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1" y="4852989"/>
            <a:ext cx="22098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Android Framework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3B9A985-A10F-8CE0-1C6F-64F3E8E14CB0}"/>
              </a:ext>
            </a:extLst>
          </p:cNvPr>
          <p:cNvCxnSpPr>
            <a:stCxn id="7" idx="3"/>
            <a:endCxn id="8" idx="0"/>
          </p:cNvCxnSpPr>
          <p:nvPr/>
        </p:nvCxnSpPr>
        <p:spPr>
          <a:xfrm>
            <a:off x="6172201" y="2368551"/>
            <a:ext cx="2933700" cy="574675"/>
          </a:xfrm>
          <a:prstGeom prst="bentConnector2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9" name="TextBox 34">
            <a:extLst>
              <a:ext uri="{FF2B5EF4-FFF2-40B4-BE49-F238E27FC236}">
                <a16:creationId xmlns:a16="http://schemas.microsoft.com/office/drawing/2014/main" id="{B411B8A4-5AC9-57A3-47BC-3A3728ECA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1" y="4746626"/>
            <a:ext cx="23669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defTabSz="121761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white"/>
                </a:solidFill>
                <a:cs typeface="Arial" panose="020B0604020202020204" pitchFamily="34" charset="0"/>
              </a:rPr>
              <a:t>OnClickListener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637A2D3-6A11-02F1-CEA5-6CEA4DC05F4A}"/>
              </a:ext>
            </a:extLst>
          </p:cNvPr>
          <p:cNvCxnSpPr>
            <a:cxnSpLocks/>
          </p:cNvCxnSpPr>
          <p:nvPr/>
        </p:nvCxnSpPr>
        <p:spPr>
          <a:xfrm flipH="1">
            <a:off x="6557964" y="5387976"/>
            <a:ext cx="1814513" cy="22225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2210A9-EAAD-714B-761D-E5486F87D253}"/>
              </a:ext>
            </a:extLst>
          </p:cNvPr>
          <p:cNvCxnSpPr>
            <a:cxnSpLocks/>
          </p:cNvCxnSpPr>
          <p:nvPr/>
        </p:nvCxnSpPr>
        <p:spPr>
          <a:xfrm flipH="1">
            <a:off x="6629402" y="5387975"/>
            <a:ext cx="1743075" cy="331788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873F129-144C-24F2-B909-C624BFB8D05D}"/>
              </a:ext>
            </a:extLst>
          </p:cNvPr>
          <p:cNvCxnSpPr>
            <a:cxnSpLocks/>
          </p:cNvCxnSpPr>
          <p:nvPr/>
        </p:nvCxnSpPr>
        <p:spPr>
          <a:xfrm flipH="1">
            <a:off x="6629402" y="5387976"/>
            <a:ext cx="1743075" cy="765175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6FBDC65-085E-9238-AE89-8B6523E6CE68}"/>
              </a:ext>
            </a:extLst>
          </p:cNvPr>
          <p:cNvSpPr/>
          <p:nvPr/>
        </p:nvSpPr>
        <p:spPr>
          <a:xfrm>
            <a:off x="223839" y="5243514"/>
            <a:ext cx="1757363" cy="892175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8987">
              <a:defRPr/>
            </a:pPr>
            <a:r>
              <a:rPr lang="en-US" sz="2400" dirty="0">
                <a:solidFill>
                  <a:prstClr val="white"/>
                </a:solidFill>
                <a:latin typeface="Cambria"/>
              </a:rPr>
              <a:t>Action Performed</a:t>
            </a:r>
          </a:p>
        </p:txBody>
      </p:sp>
      <p:sp>
        <p:nvSpPr>
          <p:cNvPr id="21524" name="TextBox 45">
            <a:extLst>
              <a:ext uri="{FF2B5EF4-FFF2-40B4-BE49-F238E27FC236}">
                <a16:creationId xmlns:a16="http://schemas.microsoft.com/office/drawing/2014/main" id="{27730DEB-BA1E-5814-6CF0-7D434C2BE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812" y="4746626"/>
            <a:ext cx="27860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defTabSz="121761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white"/>
                </a:solidFill>
                <a:cs typeface="Arial" panose="020B0604020202020204" pitchFamily="34" charset="0"/>
              </a:rPr>
              <a:t>Download Started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59618C3-3AC7-932E-AAC1-BAE503E43B96}"/>
              </a:ext>
            </a:extLst>
          </p:cNvPr>
          <p:cNvCxnSpPr>
            <a:cxnSpLocks/>
            <a:stCxn id="9" idx="1"/>
            <a:endCxn id="45" idx="3"/>
          </p:cNvCxnSpPr>
          <p:nvPr/>
        </p:nvCxnSpPr>
        <p:spPr>
          <a:xfrm flipH="1" flipV="1">
            <a:off x="1981202" y="5689601"/>
            <a:ext cx="2047875" cy="17463"/>
          </a:xfrm>
          <a:prstGeom prst="straightConnector1">
            <a:avLst/>
          </a:prstGeom>
          <a:ln w="1905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6" name="TextBox 51">
            <a:extLst>
              <a:ext uri="{FF2B5EF4-FFF2-40B4-BE49-F238E27FC236}">
                <a16:creationId xmlns:a16="http://schemas.microsoft.com/office/drawing/2014/main" id="{46B8B443-0C72-01CD-F5D9-602C1017A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4" y="5673726"/>
            <a:ext cx="2366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defTabSz="121761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white"/>
                </a:solidFill>
                <a:cs typeface="Arial" panose="020B0604020202020204" pitchFamily="34" charset="0"/>
              </a:rPr>
              <a:t>Calls a function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803B70-3EB6-6395-F520-E5E3191E2190}"/>
              </a:ext>
            </a:extLst>
          </p:cNvPr>
          <p:cNvSpPr txBox="1"/>
          <p:nvPr/>
        </p:nvSpPr>
        <p:spPr>
          <a:xfrm>
            <a:off x="915989" y="482600"/>
            <a:ext cx="10360025" cy="1219200"/>
          </a:xfrm>
          <a:prstGeom prst="rect">
            <a:avLst/>
          </a:prstGeom>
          <a:effectLst/>
        </p:spPr>
        <p:txBody>
          <a:bodyPr lIns="121899" tIns="60949" rIns="121899" bIns="60949" anchor="b">
            <a:normAutofit/>
          </a:bodyPr>
          <a:lstStyle/>
          <a:p>
            <a:pPr defTabSz="1218987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600" cap="all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ACTIVITY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3A203-5EFD-63BD-631F-BDCA5B53C45F}"/>
              </a:ext>
            </a:extLst>
          </p:cNvPr>
          <p:cNvSpPr txBox="1"/>
          <p:nvPr/>
        </p:nvSpPr>
        <p:spPr>
          <a:xfrm>
            <a:off x="915989" y="1803400"/>
            <a:ext cx="10360025" cy="4470400"/>
          </a:xfrm>
          <a:prstGeom prst="rect">
            <a:avLst/>
          </a:prstGeom>
        </p:spPr>
        <p:txBody>
          <a:bodyPr lIns="121899" tIns="60949" rIns="121899" bIns="60949">
            <a:normAutofit/>
          </a:bodyPr>
          <a:lstStyle/>
          <a:p>
            <a:pPr marL="457200" indent="-274320" defTabSz="1218987">
              <a:lnSpc>
                <a:spcPct val="90000"/>
              </a:lnSpc>
              <a:spcAft>
                <a:spcPts val="600"/>
              </a:spcAft>
              <a:buClr>
                <a:srgbClr val="BCB49E"/>
              </a:buClr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 Anything that appears on the screen is basically an activity</a:t>
            </a:r>
            <a:endParaRPr lang="en-US" sz="280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  <a:p>
            <a:pPr indent="-274320" defTabSz="1218987">
              <a:lnSpc>
                <a:spcPct val="90000"/>
              </a:lnSpc>
              <a:spcAft>
                <a:spcPts val="600"/>
              </a:spcAft>
              <a:buClr>
                <a:srgbClr val="BCB49E"/>
              </a:buClr>
              <a:defRPr/>
            </a:pPr>
            <a:endParaRPr lang="en-US" sz="280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  <a:p>
            <a:pPr marL="457200" indent="-274320" defTabSz="1218987">
              <a:lnSpc>
                <a:spcPct val="90000"/>
              </a:lnSpc>
              <a:spcAft>
                <a:spcPts val="600"/>
              </a:spcAft>
              <a:buClr>
                <a:srgbClr val="BCB49E"/>
              </a:buClr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Its an visual representation of an application- so whatever application the user interacts is basically possible because of the presence of an activity</a:t>
            </a:r>
            <a:endParaRPr lang="en-US" sz="280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  <a:p>
            <a:pPr indent="-274320" defTabSz="1218987">
              <a:lnSpc>
                <a:spcPct val="90000"/>
              </a:lnSpc>
              <a:spcAft>
                <a:spcPts val="600"/>
              </a:spcAft>
              <a:buClr>
                <a:srgbClr val="BCB49E"/>
              </a:buClr>
              <a:defRPr/>
            </a:pPr>
            <a:endParaRPr lang="en-US" sz="280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  <a:p>
            <a:pPr marL="457200" indent="-274320" defTabSz="1218987">
              <a:lnSpc>
                <a:spcPct val="90000"/>
              </a:lnSpc>
              <a:spcAft>
                <a:spcPts val="600"/>
              </a:spcAft>
              <a:buClr>
                <a:srgbClr val="BCB49E"/>
              </a:buClr>
              <a:buFont typeface="Wingdings" panose="05000000000000000000" pitchFamily="2" charset="2"/>
              <a:buChar char="q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An application can contain multiple activities</a:t>
            </a:r>
            <a:endParaRPr lang="en-US" sz="280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  <a:p>
            <a:pPr indent="-274320" defTabSz="1218987">
              <a:lnSpc>
                <a:spcPct val="90000"/>
              </a:lnSpc>
              <a:spcAft>
                <a:spcPts val="600"/>
              </a:spcAft>
              <a:buClr>
                <a:srgbClr val="BCB49E"/>
              </a:buClr>
              <a:defRPr/>
            </a:pPr>
            <a:endParaRPr lang="en-US" sz="280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</p:txBody>
      </p:sp>
      <p:sp>
        <p:nvSpPr>
          <p:cNvPr id="9220" name="Footer Placeholder 3">
            <a:extLst>
              <a:ext uri="{FF2B5EF4-FFF2-40B4-BE49-F238E27FC236}">
                <a16:creationId xmlns:a16="http://schemas.microsoft.com/office/drawing/2014/main" id="{8EE6F7A4-55DF-680D-932E-BD68A5BE79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>
                <a:solidFill>
                  <a:prstClr val="white"/>
                </a:solidFill>
              </a:rPr>
              <a:t>Dr.K.Sathiyamurthy, DCSE,PTU</a:t>
            </a:r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606B0F40-E81D-4F9D-9D09-E7C1CE3F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fld id="{5A2EB610-FE47-45B5-A5A0-7696025250D1}" type="slidenum">
              <a:rPr lang="en-US" altLang="en-US" sz="1100">
                <a:solidFill>
                  <a:prstClr val="white"/>
                </a:solidFill>
                <a:cs typeface="Arial" panose="020B0604020202020204" pitchFamily="34" charset="0"/>
              </a:rPr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10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38BF8-36BD-C464-089A-E755F2301F6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AEF728B-2056-4BFA-8E91-22B33F1854FA}" type="datetime1">
              <a:rPr lang="en-US" smtClean="0"/>
              <a:t>11/25/2023</a:t>
            </a:fld>
            <a:endParaRPr lang="en-IN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BCFE93-9B43-EE00-E9C7-383F6A73EA3C}"/>
              </a:ext>
            </a:extLst>
          </p:cNvPr>
          <p:cNvSpPr txBox="1"/>
          <p:nvPr/>
        </p:nvSpPr>
        <p:spPr>
          <a:xfrm>
            <a:off x="915989" y="482600"/>
            <a:ext cx="10360025" cy="1219200"/>
          </a:xfrm>
          <a:prstGeom prst="rect">
            <a:avLst/>
          </a:prstGeom>
          <a:effectLst/>
        </p:spPr>
        <p:txBody>
          <a:bodyPr lIns="121899" tIns="60949" rIns="121899" bIns="60949" anchor="b">
            <a:normAutofit/>
          </a:bodyPr>
          <a:lstStyle/>
          <a:p>
            <a:pPr defTabSz="1218987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600" cap="all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Intent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2D49AD-894D-01A6-59C7-0462F64B6264}"/>
              </a:ext>
            </a:extLst>
          </p:cNvPr>
          <p:cNvSpPr txBox="1"/>
          <p:nvPr/>
        </p:nvSpPr>
        <p:spPr>
          <a:xfrm>
            <a:off x="915989" y="1803400"/>
            <a:ext cx="10360025" cy="4470400"/>
          </a:xfrm>
          <a:prstGeom prst="rect">
            <a:avLst/>
          </a:prstGeom>
        </p:spPr>
        <p:txBody>
          <a:bodyPr lIns="121899" tIns="60949" rIns="121899" bIns="60949">
            <a:normAutofit/>
          </a:bodyPr>
          <a:lstStyle/>
          <a:p>
            <a:pPr marL="457200" indent="-274320" defTabSz="1218987">
              <a:lnSpc>
                <a:spcPct val="90000"/>
              </a:lnSpc>
              <a:spcAft>
                <a:spcPts val="600"/>
              </a:spcAft>
              <a:buClr>
                <a:srgbClr val="BCB49E"/>
              </a:buClr>
              <a:buFontTx/>
              <a:buChar char="-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Intention to perform action</a:t>
            </a:r>
            <a:endParaRPr lang="en-US" sz="280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  <a:p>
            <a:pPr indent="-274320" defTabSz="1218987">
              <a:lnSpc>
                <a:spcPct val="90000"/>
              </a:lnSpc>
              <a:spcAft>
                <a:spcPts val="600"/>
              </a:spcAft>
              <a:buClr>
                <a:srgbClr val="BCB49E"/>
              </a:buClr>
              <a:defRPr/>
            </a:pPr>
            <a:endParaRPr lang="en-US" sz="280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  <a:p>
            <a:pPr marL="457200" indent="-274320" defTabSz="1218987">
              <a:lnSpc>
                <a:spcPct val="90000"/>
              </a:lnSpc>
              <a:spcAft>
                <a:spcPts val="600"/>
              </a:spcAft>
              <a:buClr>
                <a:srgbClr val="BCB49E"/>
              </a:buClr>
              <a:buFontTx/>
              <a:buChar char="-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Contains a motive to trigger an event or to perform an action in the android OS or in any application</a:t>
            </a:r>
            <a:endParaRPr lang="en-US" sz="280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  <a:p>
            <a:pPr indent="-274320" defTabSz="1218987">
              <a:lnSpc>
                <a:spcPct val="90000"/>
              </a:lnSpc>
              <a:spcAft>
                <a:spcPts val="600"/>
              </a:spcAft>
              <a:buClr>
                <a:srgbClr val="BCB49E"/>
              </a:buClr>
              <a:defRPr/>
            </a:pPr>
            <a:endParaRPr lang="en-US" sz="280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  <a:p>
            <a:pPr marL="457200" indent="-274320" defTabSz="1218987">
              <a:lnSpc>
                <a:spcPct val="90000"/>
              </a:lnSpc>
              <a:spcAft>
                <a:spcPts val="600"/>
              </a:spcAft>
              <a:buClr>
                <a:srgbClr val="BCB49E"/>
              </a:buClr>
              <a:buFontTx/>
              <a:buChar char="-"/>
              <a:defRPr/>
            </a:pPr>
            <a:r>
              <a:rPr lang="en-US" sz="2800" dirty="0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Basic functionality of this intent is to start an activity or launch an application</a:t>
            </a:r>
            <a:endParaRPr lang="en-US" sz="280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  <a:p>
            <a:pPr indent="-274320" defTabSz="1218987">
              <a:lnSpc>
                <a:spcPct val="90000"/>
              </a:lnSpc>
              <a:spcAft>
                <a:spcPts val="600"/>
              </a:spcAft>
              <a:buClr>
                <a:srgbClr val="BCB49E"/>
              </a:buClr>
              <a:defRPr/>
            </a:pPr>
            <a:endParaRPr lang="en-US" sz="2800">
              <a:solidFill>
                <a:prstClr val="white"/>
              </a:solidFill>
              <a:latin typeface="Cambria"/>
              <a:cs typeface="Arial" panose="020B0604020202020204" pitchFamily="34" charset="0"/>
            </a:endParaRPr>
          </a:p>
        </p:txBody>
      </p:sp>
      <p:sp>
        <p:nvSpPr>
          <p:cNvPr id="10244" name="Footer Placeholder 3">
            <a:extLst>
              <a:ext uri="{FF2B5EF4-FFF2-40B4-BE49-F238E27FC236}">
                <a16:creationId xmlns:a16="http://schemas.microsoft.com/office/drawing/2014/main" id="{E1047CD7-6D68-5C7E-4FBE-9DEA57B090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>
                <a:solidFill>
                  <a:prstClr val="white"/>
                </a:solidFill>
              </a:rPr>
              <a:t>Dr.K.Sathiyamurthy, DCSE,PTU</a:t>
            </a:r>
          </a:p>
        </p:txBody>
      </p:sp>
      <p:sp>
        <p:nvSpPr>
          <p:cNvPr id="10245" name="Slide Number Placeholder 4">
            <a:extLst>
              <a:ext uri="{FF2B5EF4-FFF2-40B4-BE49-F238E27FC236}">
                <a16:creationId xmlns:a16="http://schemas.microsoft.com/office/drawing/2014/main" id="{52974C2A-6EC7-085C-98B5-8A02E5D5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fld id="{9B048F9D-C58C-466F-AAD8-5524C2B229E4}" type="slidenum">
              <a:rPr lang="en-US" altLang="en-US" sz="1100">
                <a:solidFill>
                  <a:prstClr val="white"/>
                </a:solidFill>
                <a:cs typeface="Arial" panose="020B0604020202020204" pitchFamily="34" charset="0"/>
              </a:rPr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10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A570B-DB09-935B-5D53-3CADB18350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DB89CFC-4357-42C6-AAB9-8BE5455BA251}" type="datetime1">
              <a:rPr lang="en-US" smtClean="0"/>
              <a:t>11/25/2023</a:t>
            </a:fld>
            <a:endParaRPr lang="en-IN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1DD932-2E33-039E-06EC-2A539DB1E525}"/>
              </a:ext>
            </a:extLst>
          </p:cNvPr>
          <p:cNvSpPr txBox="1"/>
          <p:nvPr/>
        </p:nvSpPr>
        <p:spPr>
          <a:xfrm>
            <a:off x="7823201" y="482600"/>
            <a:ext cx="3960812" cy="1422400"/>
          </a:xfrm>
          <a:prstGeom prst="rect">
            <a:avLst/>
          </a:prstGeom>
          <a:effectLst/>
        </p:spPr>
        <p:txBody>
          <a:bodyPr lIns="121899" tIns="60949" rIns="121899" bIns="60949" anchor="b">
            <a:normAutofit/>
          </a:bodyPr>
          <a:lstStyle/>
          <a:p>
            <a:pPr defTabSz="1218987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200" cap="all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INTENT</a:t>
            </a:r>
          </a:p>
        </p:txBody>
      </p:sp>
      <p:sp>
        <p:nvSpPr>
          <p:cNvPr id="11267" name="Text Placeholder 3">
            <a:extLst>
              <a:ext uri="{FF2B5EF4-FFF2-40B4-BE49-F238E27FC236}">
                <a16:creationId xmlns:a16="http://schemas.microsoft.com/office/drawing/2014/main" id="{B3BBB7B1-7217-ED4B-E163-F00733756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3201" y="2108200"/>
            <a:ext cx="3960812" cy="4267200"/>
          </a:xfrm>
        </p:spPr>
        <p:txBody>
          <a:bodyPr/>
          <a:lstStyle/>
          <a:p>
            <a:endParaRPr lang="en-US" alt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816E6A84-9706-C79E-4A49-C933CD25957A}"/>
              </a:ext>
            </a:extLst>
          </p:cNvPr>
          <p:cNvGraphicFramePr/>
          <p:nvPr/>
        </p:nvGraphicFramePr>
        <p:xfrm>
          <a:off x="509456" y="482601"/>
          <a:ext cx="6602280" cy="5842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A screenshot of a calculator&#10;&#10;Description automatically generated with medium confidence">
            <a:extLst>
              <a:ext uri="{FF2B5EF4-FFF2-40B4-BE49-F238E27FC236}">
                <a16:creationId xmlns:a16="http://schemas.microsoft.com/office/drawing/2014/main" id="{1D475F24-FE64-F3C2-A5F5-F03A44AB2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289" y="1143000"/>
            <a:ext cx="21113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4" descr="Text&#10;&#10;Description automatically generated">
            <a:extLst>
              <a:ext uri="{FF2B5EF4-FFF2-40B4-BE49-F238E27FC236}">
                <a16:creationId xmlns:a16="http://schemas.microsoft.com/office/drawing/2014/main" id="{05BD21B5-E609-675A-F59C-0113C457F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1143000"/>
            <a:ext cx="211296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988AE06-3D70-F519-0725-2F63A6696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4" y="1143000"/>
            <a:ext cx="21113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Box 7">
            <a:extLst>
              <a:ext uri="{FF2B5EF4-FFF2-40B4-BE49-F238E27FC236}">
                <a16:creationId xmlns:a16="http://schemas.microsoft.com/office/drawing/2014/main" id="{B537BFE2-D600-1522-CFBF-968D2E199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193676"/>
            <a:ext cx="19050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ACTIVITY </a:t>
            </a:r>
          </a:p>
        </p:txBody>
      </p:sp>
      <p:sp>
        <p:nvSpPr>
          <p:cNvPr id="12294" name="TextBox 8">
            <a:extLst>
              <a:ext uri="{FF2B5EF4-FFF2-40B4-BE49-F238E27FC236}">
                <a16:creationId xmlns:a16="http://schemas.microsoft.com/office/drawing/2014/main" id="{9A927CD5-FA02-5E57-EF67-D14946310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" y="6172200"/>
            <a:ext cx="123428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FFFF00"/>
                </a:solidFill>
                <a:cs typeface="Arial" panose="020B0604020202020204" pitchFamily="34" charset="0"/>
              </a:rPr>
              <a:t>* Migration from 1 activity to another activity is possible with the help of special class Intent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2B61D1-F043-7295-C524-B9636B106AF6}"/>
              </a:ext>
            </a:extLst>
          </p:cNvPr>
          <p:cNvSpPr txBox="1"/>
          <p:nvPr/>
        </p:nvSpPr>
        <p:spPr>
          <a:xfrm>
            <a:off x="915989" y="482600"/>
            <a:ext cx="10360025" cy="1219200"/>
          </a:xfrm>
          <a:prstGeom prst="rect">
            <a:avLst/>
          </a:prstGeom>
          <a:effectLst/>
        </p:spPr>
        <p:txBody>
          <a:bodyPr lIns="121899" tIns="60949" rIns="121899" bIns="60949" anchor="b">
            <a:normAutofit/>
          </a:bodyPr>
          <a:lstStyle/>
          <a:p>
            <a:pPr defTabSz="1218987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600" cap="all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SERVICE</a:t>
            </a:r>
          </a:p>
        </p:txBody>
      </p:sp>
      <p:sp>
        <p:nvSpPr>
          <p:cNvPr id="13315" name="TextBox 2">
            <a:extLst>
              <a:ext uri="{FF2B5EF4-FFF2-40B4-BE49-F238E27FC236}">
                <a16:creationId xmlns:a16="http://schemas.microsoft.com/office/drawing/2014/main" id="{D6C454F0-14C5-6ABA-EE56-8AAE2B08F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9" y="1803400"/>
            <a:ext cx="10360025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99" tIns="60949" rIns="121899" bIns="60949"/>
          <a:lstStyle>
            <a:lvl1pPr marL="457200" indent="-2730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1065213" indent="-2730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BCB49E"/>
              </a:buClr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Runs in Background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BCB49E"/>
              </a:buClr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No UI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BCB49E"/>
              </a:buClr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Can be started by activity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BCB49E"/>
              </a:buClr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Can be started by Broadcast receiver</a:t>
            </a:r>
          </a:p>
          <a:p>
            <a:pPr defTabSz="1217613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BCB49E"/>
              </a:buClr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Examples</a:t>
            </a:r>
          </a:p>
          <a:p>
            <a:pPr lvl="1" defTabSz="1217613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BCB49E"/>
              </a:buClr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Playing music</a:t>
            </a:r>
          </a:p>
          <a:p>
            <a:pPr lvl="1" defTabSz="1217613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BCB49E"/>
              </a:buClr>
              <a:buFont typeface="Wingdings" panose="05000000000000000000" pitchFamily="2" charset="2"/>
              <a:buChar char="q"/>
            </a:pPr>
            <a:r>
              <a:rPr lang="en-US" altLang="en-US" sz="2800">
                <a:solidFill>
                  <a:prstClr val="white"/>
                </a:solidFill>
                <a:cs typeface="Arial" panose="020B0604020202020204" pitchFamily="34" charset="0"/>
              </a:rPr>
              <a:t>Downloading or uploading an app</a:t>
            </a:r>
          </a:p>
        </p:txBody>
      </p:sp>
      <p:sp>
        <p:nvSpPr>
          <p:cNvPr id="13316" name="Footer Placeholder 3">
            <a:extLst>
              <a:ext uri="{FF2B5EF4-FFF2-40B4-BE49-F238E27FC236}">
                <a16:creationId xmlns:a16="http://schemas.microsoft.com/office/drawing/2014/main" id="{63A77D78-E713-D655-55C0-31B42FD483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>
                <a:solidFill>
                  <a:prstClr val="white"/>
                </a:solidFill>
              </a:rPr>
              <a:t>Dr.K.Sathiyamurthy, DCSE,PTU</a:t>
            </a:r>
          </a:p>
        </p:txBody>
      </p:sp>
      <p:sp>
        <p:nvSpPr>
          <p:cNvPr id="13317" name="Slide Number Placeholder 4">
            <a:extLst>
              <a:ext uri="{FF2B5EF4-FFF2-40B4-BE49-F238E27FC236}">
                <a16:creationId xmlns:a16="http://schemas.microsoft.com/office/drawing/2014/main" id="{4A90A72E-11A3-414D-8EBC-F715395C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fld id="{78A84F09-CC7B-489B-AA30-648BA9BB0C0B}" type="slidenum">
              <a:rPr lang="en-US" altLang="en-US" sz="1100">
                <a:solidFill>
                  <a:prstClr val="white"/>
                </a:solidFill>
                <a:cs typeface="Arial" panose="020B0604020202020204" pitchFamily="34" charset="0"/>
              </a:rPr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10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98EA6-EDE9-4F2F-9434-9F8712DC5F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B43EF87-12B8-4E18-91AA-0F0C3A1155F7}" type="datetime1">
              <a:rPr lang="en-US" smtClean="0"/>
              <a:t>11/25/2023</a:t>
            </a:fld>
            <a:endParaRPr lang="en-IN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37A4FF9-D36E-E77D-3F2D-DA0D86BA2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9" y="68264"/>
            <a:ext cx="11490325" cy="672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Footer Placeholder 1">
            <a:extLst>
              <a:ext uri="{FF2B5EF4-FFF2-40B4-BE49-F238E27FC236}">
                <a16:creationId xmlns:a16="http://schemas.microsoft.com/office/drawing/2014/main" id="{839E2A71-174C-70FF-9239-CA1445FCBF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100">
                <a:solidFill>
                  <a:prstClr val="white"/>
                </a:solidFill>
              </a:rPr>
              <a:t>Dr.K.Sathiyamurthy, DCSE,PTU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9FE31CCC-2E78-D86C-3D22-A3DC9876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defTabSz="1217613" fontAlgn="base">
              <a:spcBef>
                <a:spcPct val="0"/>
              </a:spcBef>
              <a:spcAft>
                <a:spcPct val="0"/>
              </a:spcAft>
            </a:pPr>
            <a:fld id="{4E70BC31-D5F2-4A69-BAA3-8A716959F07D}" type="slidenum">
              <a:rPr lang="en-US" altLang="en-US" sz="1100">
                <a:solidFill>
                  <a:prstClr val="white"/>
                </a:solidFill>
                <a:cs typeface="Arial" panose="020B0604020202020204" pitchFamily="34" charset="0"/>
              </a:rPr>
              <a:pPr defTabSz="1217613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10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5FBD80-FE0E-B5C7-9985-548ECD7F4CA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4FE3BC9-44D3-4392-9392-0672689693CC}" type="datetime1">
              <a:rPr lang="en-US" smtClean="0"/>
              <a:t>11/25/2023</a:t>
            </a:fld>
            <a:endParaRPr lang="en-IN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EB31D3-9FC3-6F0B-A2EB-A0F5C8EBE886}"/>
              </a:ext>
            </a:extLst>
          </p:cNvPr>
          <p:cNvSpPr txBox="1"/>
          <p:nvPr/>
        </p:nvSpPr>
        <p:spPr>
          <a:xfrm>
            <a:off x="7823201" y="482600"/>
            <a:ext cx="3960812" cy="1422400"/>
          </a:xfrm>
          <a:prstGeom prst="rect">
            <a:avLst/>
          </a:prstGeom>
          <a:effectLst/>
        </p:spPr>
        <p:txBody>
          <a:bodyPr lIns="121899" tIns="60949" rIns="121899" bIns="60949" anchor="b">
            <a:normAutofit/>
          </a:bodyPr>
          <a:lstStyle/>
          <a:p>
            <a:pPr defTabSz="1218987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200" cap="all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BROADCAST RECEIVER</a:t>
            </a:r>
          </a:p>
        </p:txBody>
      </p:sp>
      <p:pic>
        <p:nvPicPr>
          <p:cNvPr id="15363" name="Picture 7">
            <a:extLst>
              <a:ext uri="{FF2B5EF4-FFF2-40B4-BE49-F238E27FC236}">
                <a16:creationId xmlns:a16="http://schemas.microsoft.com/office/drawing/2014/main" id="{E1E9C4ED-CB32-C60E-FBBE-F67F3AAA9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9" y="1811339"/>
            <a:ext cx="6602413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 Placeholder 3">
            <a:extLst>
              <a:ext uri="{FF2B5EF4-FFF2-40B4-BE49-F238E27FC236}">
                <a16:creationId xmlns:a16="http://schemas.microsoft.com/office/drawing/2014/main" id="{62F980A0-35BF-EAA7-4D36-F566CC8AD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3201" y="2108200"/>
            <a:ext cx="3960812" cy="4267200"/>
          </a:xfrm>
        </p:spPr>
        <p:txBody>
          <a:bodyPr/>
          <a:lstStyle/>
          <a:p>
            <a:r>
              <a:rPr lang="en-US" altLang="en-US"/>
              <a:t>Whenever there is some kind of disturbances then AOS broadcast messages to all applications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807E48-0792-A71F-F4F9-E66DB970CFAA}"/>
              </a:ext>
            </a:extLst>
          </p:cNvPr>
          <p:cNvSpPr txBox="1"/>
          <p:nvPr/>
        </p:nvSpPr>
        <p:spPr>
          <a:xfrm>
            <a:off x="7823201" y="482600"/>
            <a:ext cx="3960812" cy="1422400"/>
          </a:xfrm>
          <a:prstGeom prst="rect">
            <a:avLst/>
          </a:prstGeom>
          <a:effectLst/>
        </p:spPr>
        <p:txBody>
          <a:bodyPr lIns="121899" tIns="60949" rIns="121899" bIns="60949" anchor="b">
            <a:normAutofit/>
          </a:bodyPr>
          <a:lstStyle/>
          <a:p>
            <a:pPr defTabSz="1218987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200" cap="all">
                <a:solidFill>
                  <a:prstClr val="white"/>
                </a:solidFill>
                <a:latin typeface="Cambria"/>
                <a:cs typeface="Arial" panose="020B0604020202020204" pitchFamily="34" charset="0"/>
              </a:rPr>
              <a:t>BROADCAST RECEIVER</a:t>
            </a:r>
          </a:p>
        </p:txBody>
      </p:sp>
      <p:pic>
        <p:nvPicPr>
          <p:cNvPr id="16387" name="Picture 1">
            <a:extLst>
              <a:ext uri="{FF2B5EF4-FFF2-40B4-BE49-F238E27FC236}">
                <a16:creationId xmlns:a16="http://schemas.microsoft.com/office/drawing/2014/main" id="{BB9E72DE-2C85-06A5-89D0-DF30482F2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9" y="2157414"/>
            <a:ext cx="6602413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 Placeholder 3">
            <a:extLst>
              <a:ext uri="{FF2B5EF4-FFF2-40B4-BE49-F238E27FC236}">
                <a16:creationId xmlns:a16="http://schemas.microsoft.com/office/drawing/2014/main" id="{F9C55BAE-D99B-D05D-C36F-6A7AC6162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23201" y="2108200"/>
            <a:ext cx="3960812" cy="42672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Red Radial 16x9">
  <a:themeElements>
    <a:clrScheme name="RedRadial_16x9">
      <a:dk1>
        <a:sysClr val="windowText" lastClr="000000"/>
      </a:dk1>
      <a:lt1>
        <a:sysClr val="window" lastClr="FFFFFF"/>
      </a:lt1>
      <a:dk2>
        <a:srgbClr val="960000"/>
      </a:dk2>
      <a:lt2>
        <a:srgbClr val="BCB49E"/>
      </a:lt2>
      <a:accent1>
        <a:srgbClr val="DDA859"/>
      </a:accent1>
      <a:accent2>
        <a:srgbClr val="968A68"/>
      </a:accent2>
      <a:accent3>
        <a:srgbClr val="D3432B"/>
      </a:accent3>
      <a:accent4>
        <a:srgbClr val="BD9B47"/>
      </a:accent4>
      <a:accent5>
        <a:srgbClr val="618F91"/>
      </a:accent5>
      <a:accent6>
        <a:srgbClr val="DD7323"/>
      </a:accent6>
      <a:hlink>
        <a:srgbClr val="DDA859"/>
      </a:hlink>
      <a:folHlink>
        <a:srgbClr val="968A68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treme Shadow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</a:schemeClr>
            </a:gs>
            <a:gs pos="65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25000" t="25000" r="25000" b="25000"/>
          </a:path>
        </a:gradFill>
        <a:gradFill flip="none" rotWithShape="1">
          <a:gsLst>
            <a:gs pos="17000">
              <a:schemeClr val="phClr"/>
            </a:gs>
            <a:gs pos="71000">
              <a:schemeClr val="phClr">
                <a:tint val="100000"/>
                <a:shade val="40000"/>
                <a:satMod val="100000"/>
              </a:schemeClr>
            </a:gs>
            <a:gs pos="100000">
              <a:schemeClr val="phClr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5.potx" id="{50B211C3-0308-4A23-B662-EA2AE6F4DF70}" vid="{1581190B-70AB-4E5E-B6DA-D42AF0078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292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Wingdings</vt:lpstr>
      <vt:lpstr>Red Radial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Broadcast receiver</vt:lpstr>
      <vt:lpstr>Broadcast receiver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sathiyamurthy k</dc:creator>
  <cp:lastModifiedBy>sathiyamurthy k</cp:lastModifiedBy>
  <cp:revision>1</cp:revision>
  <dcterms:created xsi:type="dcterms:W3CDTF">2023-11-25T05:19:17Z</dcterms:created>
  <dcterms:modified xsi:type="dcterms:W3CDTF">2023-11-25T05:50:45Z</dcterms:modified>
</cp:coreProperties>
</file>