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91" r:id="rId2"/>
    <p:sldId id="395" r:id="rId3"/>
    <p:sldId id="397" r:id="rId4"/>
    <p:sldId id="398" r:id="rId5"/>
    <p:sldId id="396" r:id="rId6"/>
    <p:sldId id="400" r:id="rId7"/>
    <p:sldId id="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E413B-0CAC-464D-87D8-07CC87D96567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D577D-49F7-4E80-9BF0-1913FF46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8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5">
            <a:extLst>
              <a:ext uri="{FF2B5EF4-FFF2-40B4-BE49-F238E27FC236}">
                <a16:creationId xmlns:a16="http://schemas.microsoft.com/office/drawing/2014/main" id="{31475194-04C4-BC2E-5086-447B4BC11A15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C6E96-46E9-3968-1595-6EA01B494BFD}"/>
              </a:ext>
            </a:extLst>
          </p:cNvPr>
          <p:cNvSpPr/>
          <p:nvPr/>
        </p:nvSpPr>
        <p:spPr bwMode="hidden">
          <a:xfrm>
            <a:off x="1" y="1905000"/>
            <a:ext cx="12192000" cy="2147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905002"/>
            <a:ext cx="9753600" cy="2147926"/>
          </a:xfrm>
        </p:spPr>
        <p:txBody>
          <a:bodyPr anchor="ctr"/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1" y="4140200"/>
            <a:ext cx="97536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358999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&#10;">
            <a:extLst>
              <a:ext uri="{FF2B5EF4-FFF2-40B4-BE49-F238E27FC236}">
                <a16:creationId xmlns:a16="http://schemas.microsoft.com/office/drawing/2014/main" id="{363BD486-D7B6-19C9-517C-404E076C3B83}"/>
              </a:ext>
            </a:extLst>
          </p:cNvPr>
          <p:cNvSpPr/>
          <p:nvPr/>
        </p:nvSpPr>
        <p:spPr>
          <a:xfrm>
            <a:off x="1" y="-1588"/>
            <a:ext cx="762039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1" y="482601"/>
            <a:ext cx="660400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2380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D1F2EA-FEBD-833A-E3DB-C9E23EE44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A261A-9361-C4D8-4BC5-61A0C76CA9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1C204-DB91-44B5-94DD-81F10250D105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48EF-9211-85F8-4F25-CA5292CF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B8AD4-6521-4444-BA95-2C4BA632F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9212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2658" y="482600"/>
            <a:ext cx="184446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482600"/>
            <a:ext cx="9042400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945A8F-27B7-F073-1099-D9AA50801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CFD2A-EBA0-D27B-80E4-9D245C0506E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DE273-AD9E-4E56-A87A-4A960C93EAAE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B9B7-827D-9CD6-84BA-5026820A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BC382-FEA7-4514-BD7F-5560B9CAC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36434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0CAC72-4A3C-C797-3E5C-63C74BB80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8D1894-8E73-B702-75C4-B1203B1563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786E3-2247-45D3-B3A9-DD3125D6C575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E0E9-89EC-220B-9CA8-83426A0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86DF-D3A5-4673-AE49-FB11D26C88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69744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5">
            <a:extLst>
              <a:ext uri="{FF2B5EF4-FFF2-40B4-BE49-F238E27FC236}">
                <a16:creationId xmlns:a16="http://schemas.microsoft.com/office/drawing/2014/main" id="{C532C26C-19A5-0A55-60AB-83BC6948287B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24001"/>
            <a:ext cx="9753600" cy="1992597"/>
          </a:xfrm>
        </p:spPr>
        <p:txBody>
          <a:bodyPr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BE87-E60E-056A-066F-012AC42B0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A57099-F4BA-C1E8-26BF-ACFAEC39B0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8E4-9C69-4243-AC86-891325896A0C}" type="datetime1">
              <a:rPr lang="en-US" smtClean="0"/>
              <a:t>11/25/2023</a:t>
            </a:fld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30E208-A1A1-4188-1C5E-950738E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62438-B604-42F4-91F9-A4458452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36914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A6E2-6B8A-D7DD-A39C-709451506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18F9586-1267-B70B-3796-0E98219F49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C5133-DCE7-4B7F-891B-6375F4307D28}" type="datetime1">
              <a:rPr lang="en-US" smtClean="0"/>
              <a:t>11/25/2023</a:t>
            </a:fld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3B77C5-44FB-64A0-BCE5-250C2CBB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4878E-F10C-4053-888D-E9220FA1CA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66369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0099DF-99F1-B19B-5B63-9F470219F4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66B626-EF05-E188-7F4E-BC868CC601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BA55-F1B0-46B0-89B2-95C72940F847}" type="datetime1">
              <a:rPr lang="en-US" smtClean="0"/>
              <a:t>11/25/2023</a:t>
            </a:fld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521394-3FF7-8A92-E707-579DCD77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6E43F-E780-4D59-BA06-63CE2AF731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37525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430B49-4495-6CE6-EA2A-FE987740D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FA84-DA0D-5C36-3A21-DC19EE39E0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8B6C-145E-43CC-A2A4-D3B8070A5298}" type="datetime1">
              <a:rPr lang="en-US" smtClean="0"/>
              <a:t>11/25/2023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8F614A-4387-E74F-DBD7-6CFB1F7F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7CF13-3AD4-4C76-9BFB-A3806E3FA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98841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1A4D4-CA97-0687-C2DE-E67A84E7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286D5-249B-46E3-BA51-2864611E03FA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87324-BCD0-21F1-6AC9-E274AE0A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808D-0666-DBB0-CC2B-83848E47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42768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5E6061-B927-2390-3A68-FC3D242D212B}"/>
              </a:ext>
            </a:extLst>
          </p:cNvPr>
          <p:cNvSpPr/>
          <p:nvPr/>
        </p:nvSpPr>
        <p:spPr>
          <a:xfrm>
            <a:off x="1" y="-1588"/>
            <a:ext cx="762039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8000" y="482601"/>
            <a:ext cx="660400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51263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5">
            <a:extLst>
              <a:ext uri="{FF2B5EF4-FFF2-40B4-BE49-F238E27FC236}">
                <a16:creationId xmlns:a16="http://schemas.microsoft.com/office/drawing/2014/main" id="{EF829152-7B3E-8CC7-27D5-343CB4D70CCC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22689-7641-99B4-5101-12545DAE3E00}"/>
              </a:ext>
            </a:extLst>
          </p:cNvPr>
          <p:cNvSpPr/>
          <p:nvPr/>
        </p:nvSpPr>
        <p:spPr>
          <a:xfrm>
            <a:off x="1" y="-1588"/>
            <a:ext cx="6094412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1" y="1905000"/>
            <a:ext cx="5181600" cy="172720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2" y="482601"/>
            <a:ext cx="5079182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1" y="3733800"/>
            <a:ext cx="5181600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10015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B8009-F49C-37E0-6912-5DA32B9B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39" y="482600"/>
            <a:ext cx="10362724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291639F-C309-4DE6-5863-8E051AB17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639" y="1803400"/>
            <a:ext cx="10362724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ED1F-0443-922A-353E-357AC828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638" y="6375401"/>
            <a:ext cx="7417145" cy="19526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3306-751B-9305-6B0A-DA4B0E21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38289" y="6375401"/>
            <a:ext cx="1421182" cy="19526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2F8587-3E90-48E7-B36B-A8EBC0E1D9AF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5341-E704-DAD9-66A1-65B12FCC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3708" y="6375401"/>
            <a:ext cx="833654" cy="195263"/>
          </a:xfrm>
          <a:prstGeom prst="rect">
            <a:avLst/>
          </a:prstGeom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mbria" panose="02040503050406030204" pitchFamily="18" charset="0"/>
              </a:defRPr>
            </a:lvl1pPr>
          </a:lstStyle>
          <a:p>
            <a:fld id="{1CB27A02-E674-449B-9BDB-8EAD2D8EED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078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/>
  <p:txStyles>
    <p:titleStyle>
      <a:lvl1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2pPr>
      <a:lvl3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3pPr>
      <a:lvl4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4pPr>
      <a:lvl5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5pPr>
      <a:lvl6pPr marL="4572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6pPr>
      <a:lvl7pPr marL="9144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7pPr>
      <a:lvl8pPr marL="13716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8pPr>
      <a:lvl9pPr marL="18288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9pPr>
    </p:titleStyle>
    <p:bodyStyle>
      <a:lvl1pPr marL="273050" indent="-273050" algn="l" defTabSz="1217613" rtl="0" fontAlgn="base">
        <a:lnSpc>
          <a:spcPct val="90000"/>
        </a:lnSpc>
        <a:spcBef>
          <a:spcPts val="16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90000"/>
        <a:buFont typeface="Cambria" panose="02040503050406030204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Cambria" panose="02040503050406030204" pitchFamily="18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80F65-8D07-59D5-E5FB-A018ACAF587A}"/>
              </a:ext>
            </a:extLst>
          </p:cNvPr>
          <p:cNvSpPr txBox="1"/>
          <p:nvPr/>
        </p:nvSpPr>
        <p:spPr>
          <a:xfrm>
            <a:off x="609601" y="762001"/>
            <a:ext cx="10210800" cy="2390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218987">
              <a:lnSpc>
                <a:spcPct val="90000"/>
              </a:lnSpc>
              <a:defRPr/>
            </a:pPr>
            <a:r>
              <a:rPr lang="en-US" sz="3800" b="1" dirty="0">
                <a:solidFill>
                  <a:srgbClr val="FFC000"/>
                </a:solidFill>
                <a:latin typeface="Cambria"/>
                <a:cs typeface="Arial" panose="020B0604020202020204" pitchFamily="34" charset="0"/>
              </a:rPr>
              <a:t>COMMUNICATION</a:t>
            </a:r>
          </a:p>
          <a:p>
            <a:pPr algn="ctr" defTabSz="1218987">
              <a:lnSpc>
                <a:spcPct val="90000"/>
              </a:lnSpc>
              <a:defRPr/>
            </a:pPr>
            <a:endParaRPr lang="en-US" sz="3200" b="1" dirty="0">
              <a:solidFill>
                <a:srgbClr val="FFC000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rgbClr val="FFC000"/>
                </a:solidFill>
                <a:latin typeface="Cambria"/>
                <a:cs typeface="Arial" panose="020B0604020202020204" pitchFamily="34" charset="0"/>
              </a:rPr>
              <a:t>SENDING DATA TO A FRAGMENT FROM ACTIVITY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rgbClr val="FFC000"/>
                </a:solidFill>
                <a:latin typeface="Cambria"/>
                <a:cs typeface="Arial" panose="020B0604020202020204" pitchFamily="34" charset="0"/>
              </a:rPr>
              <a:t>SENDING DATA TO ACTIVITY FROM FRAGMENT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rgbClr val="FFC000"/>
                </a:solidFill>
                <a:latin typeface="Cambria"/>
                <a:cs typeface="Arial" panose="020B0604020202020204" pitchFamily="34" charset="0"/>
              </a:rPr>
              <a:t>INTER FRAGMENT COMMUNICATION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AF657-DF86-8AC1-E378-DBE291EA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30762-9344-4E87-B7F9-44159B9EA29D}" type="datetime1">
              <a:rPr lang="en-US" smtClean="0"/>
              <a:t>11/25/2023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94FB-64AF-B0BD-9551-147D062A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8DEA9-5F6D-E870-60F6-65EA3FF3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5">
            <a:extLst>
              <a:ext uri="{FF2B5EF4-FFF2-40B4-BE49-F238E27FC236}">
                <a16:creationId xmlns:a16="http://schemas.microsoft.com/office/drawing/2014/main" id="{9A0464D7-0BC3-2E11-1A3A-5E3E5D5B41A0}"/>
              </a:ext>
            </a:extLst>
          </p:cNvPr>
          <p:cNvGrpSpPr>
            <a:grpSpLocks/>
          </p:cNvGrpSpPr>
          <p:nvPr/>
        </p:nvGrpSpPr>
        <p:grpSpPr bwMode="auto">
          <a:xfrm>
            <a:off x="609602" y="1295401"/>
            <a:ext cx="2536825" cy="4835525"/>
            <a:chOff x="1598612" y="762000"/>
            <a:chExt cx="2537511" cy="4835176"/>
          </a:xfrm>
        </p:grpSpPr>
        <p:pic>
          <p:nvPicPr>
            <p:cNvPr id="67589" name="Picture 2">
              <a:extLst>
                <a:ext uri="{FF2B5EF4-FFF2-40B4-BE49-F238E27FC236}">
                  <a16:creationId xmlns:a16="http://schemas.microsoft.com/office/drawing/2014/main" id="{6C5E432A-D3B6-E50C-972F-1C1822E1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612" y="762000"/>
              <a:ext cx="2537511" cy="395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0" name="Picture 4">
              <a:extLst>
                <a:ext uri="{FF2B5EF4-FFF2-40B4-BE49-F238E27FC236}">
                  <a16:creationId xmlns:a16="http://schemas.microsoft.com/office/drawing/2014/main" id="{32EDABC2-EF4C-2414-A6FA-CF53AADF0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612" y="4719637"/>
              <a:ext cx="2537511" cy="877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587" name="TextBox 6">
            <a:extLst>
              <a:ext uri="{FF2B5EF4-FFF2-40B4-BE49-F238E27FC236}">
                <a16:creationId xmlns:a16="http://schemas.microsoft.com/office/drawing/2014/main" id="{D91F2FC0-48C8-7FFA-CFC3-8706127E9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527050"/>
            <a:ext cx="8153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1. SENDING DATA TO A FRAGMENT FROM ACTIVITY</a:t>
            </a:r>
          </a:p>
        </p:txBody>
      </p:sp>
      <p:sp>
        <p:nvSpPr>
          <p:cNvPr id="67588" name="TextBox 3">
            <a:extLst>
              <a:ext uri="{FF2B5EF4-FFF2-40B4-BE49-F238E27FC236}">
                <a16:creationId xmlns:a16="http://schemas.microsoft.com/office/drawing/2014/main" id="{CF15BB95-FF4D-7B3E-0517-672FD8C0C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1676401"/>
            <a:ext cx="65532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1065213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Using Bundle Object</a:t>
            </a:r>
          </a:p>
          <a:p>
            <a:pPr lvl="1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Stores key/value pair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Using Fragment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227CB-AD87-8AB1-AD20-BC1095ED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023679-CBE8-4755-893D-00CE54F4AE5B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58751-4E51-0D92-A38E-CFA78DB3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9FF-6321-E07A-A622-0C035022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>
            <a:extLst>
              <a:ext uri="{FF2B5EF4-FFF2-40B4-BE49-F238E27FC236}">
                <a16:creationId xmlns:a16="http://schemas.microsoft.com/office/drawing/2014/main" id="{F37A7C4F-E886-DC8F-7AD7-7D9C8E1E1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22276"/>
            <a:ext cx="88392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FFC000"/>
                </a:solidFill>
                <a:cs typeface="Arial" panose="020B0604020202020204" pitchFamily="34" charset="0"/>
              </a:rPr>
              <a:t>2. SENDING DATA TO AN ACTIVITY FROM  FRAGMENT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734FD9-FA0A-228C-144E-E8CDC9CE92CD}"/>
              </a:ext>
            </a:extLst>
          </p:cNvPr>
          <p:cNvSpPr/>
          <p:nvPr/>
        </p:nvSpPr>
        <p:spPr>
          <a:xfrm>
            <a:off x="1392238" y="1012826"/>
            <a:ext cx="4191000" cy="5540375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948A6-8EAE-451B-EAC5-5D356747929C}"/>
              </a:ext>
            </a:extLst>
          </p:cNvPr>
          <p:cNvSpPr/>
          <p:nvPr/>
        </p:nvSpPr>
        <p:spPr>
          <a:xfrm>
            <a:off x="1600201" y="4267200"/>
            <a:ext cx="3352800" cy="190500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Fragment</a:t>
            </a:r>
          </a:p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68613" name="TextBox 4">
            <a:extLst>
              <a:ext uri="{FF2B5EF4-FFF2-40B4-BE49-F238E27FC236}">
                <a16:creationId xmlns:a16="http://schemas.microsoft.com/office/drawing/2014/main" id="{171046AE-37D2-B67A-9BBB-0FCB8193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189039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Activity implements MyListener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F60BAD-2875-C44F-9FE5-32D374DA899E}"/>
              </a:ext>
            </a:extLst>
          </p:cNvPr>
          <p:cNvCxnSpPr/>
          <p:nvPr/>
        </p:nvCxnSpPr>
        <p:spPr>
          <a:xfrm>
            <a:off x="5334001" y="2057400"/>
            <a:ext cx="1554162" cy="0"/>
          </a:xfrm>
          <a:prstGeom prst="straightConnector1">
            <a:avLst/>
          </a:prstGeom>
          <a:ln w="6032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70CFE1-EB32-4F23-D79E-961FF1CA5A63}"/>
              </a:ext>
            </a:extLst>
          </p:cNvPr>
          <p:cNvSpPr/>
          <p:nvPr/>
        </p:nvSpPr>
        <p:spPr>
          <a:xfrm>
            <a:off x="6888163" y="1676400"/>
            <a:ext cx="4999038" cy="1066800"/>
          </a:xfrm>
          <a:prstGeom prst="rect">
            <a:avLst/>
          </a:prstGeom>
          <a:solidFill>
            <a:srgbClr val="92D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interface </a:t>
            </a:r>
            <a:r>
              <a:rPr lang="en-US" sz="2400" dirty="0" err="1">
                <a:solidFill>
                  <a:prstClr val="white"/>
                </a:solidFill>
                <a:latin typeface="Cambria"/>
              </a:rPr>
              <a:t>myListener</a:t>
            </a:r>
            <a:endParaRPr lang="en-US" sz="2400" dirty="0">
              <a:solidFill>
                <a:prstClr val="white"/>
              </a:solidFill>
              <a:latin typeface="Cambria"/>
            </a:endParaRPr>
          </a:p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public void add(int num1,int num2)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454FC-D6C7-AE3A-6B1D-BE85DA8F67C9}"/>
              </a:ext>
            </a:extLst>
          </p:cNvPr>
          <p:cNvSpPr txBox="1"/>
          <p:nvPr/>
        </p:nvSpPr>
        <p:spPr>
          <a:xfrm>
            <a:off x="1600201" y="1968500"/>
            <a:ext cx="3810000" cy="16144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@override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Public void add(int x, int y){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//add x +y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//show result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8617" name="TextBox 9">
            <a:extLst>
              <a:ext uri="{FF2B5EF4-FFF2-40B4-BE49-F238E27FC236}">
                <a16:creationId xmlns:a16="http://schemas.microsoft.com/office/drawing/2014/main" id="{F2BB4273-9833-FF02-71A2-B5FB6E28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5334001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activity.add(x,y)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5DF2E1-2886-CD11-0FB9-0457F15296E3}"/>
              </a:ext>
            </a:extLst>
          </p:cNvPr>
          <p:cNvSpPr/>
          <p:nvPr/>
        </p:nvSpPr>
        <p:spPr>
          <a:xfrm>
            <a:off x="4953002" y="2741614"/>
            <a:ext cx="1304925" cy="2478087"/>
          </a:xfrm>
          <a:prstGeom prst="arc">
            <a:avLst>
              <a:gd name="adj1" fmla="val 16200000"/>
              <a:gd name="adj2" fmla="val 5462681"/>
            </a:avLst>
          </a:prstGeom>
          <a:ln w="73025"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496B3-5D08-C9E6-F344-602A6733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ADB83F-9173-4D52-A858-18448431B017}" type="datetime1">
              <a:rPr lang="en-US" smtClean="0"/>
              <a:t>11/25/2023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3F98-9511-B411-A531-48EA8237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2236-964F-F00C-FF31-5E24A5B1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4">
            <a:extLst>
              <a:ext uri="{FF2B5EF4-FFF2-40B4-BE49-F238E27FC236}">
                <a16:creationId xmlns:a16="http://schemas.microsoft.com/office/drawing/2014/main" id="{BC83EE59-DAF0-CA80-DC9F-4FB42E74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293689"/>
            <a:ext cx="6553200" cy="23082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MainActivity extends Activity implements MyListener{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@override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Public void add(int num1, int num2) {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int result = num1 + num2;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txvResult.setText(“Result:”+ result);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}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}  </a:t>
            </a:r>
          </a:p>
        </p:txBody>
      </p:sp>
      <p:sp>
        <p:nvSpPr>
          <p:cNvPr id="69635" name="TextBox 6">
            <a:extLst>
              <a:ext uri="{FF2B5EF4-FFF2-40B4-BE49-F238E27FC236}">
                <a16:creationId xmlns:a16="http://schemas.microsoft.com/office/drawing/2014/main" id="{CD91790D-634A-5D86-8B34-30926EA7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369888"/>
            <a:ext cx="4572000" cy="12001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Interface MyListener{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  public void add(int num1, int num2);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}</a:t>
            </a:r>
          </a:p>
        </p:txBody>
      </p:sp>
      <p:sp>
        <p:nvSpPr>
          <p:cNvPr id="69636" name="TextBox 7">
            <a:extLst>
              <a:ext uri="{FF2B5EF4-FFF2-40B4-BE49-F238E27FC236}">
                <a16:creationId xmlns:a16="http://schemas.microsoft.com/office/drawing/2014/main" id="{8EE8D04E-5290-5AAB-87CA-85F76FC11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1" y="3200401"/>
            <a:ext cx="5791200" cy="23082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Class FragmentA  extends Fragment{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Private void sendData{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MyListener listener=(MyListener) getActivity();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Listener.add(23,17);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}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69637" name="Group 8">
            <a:extLst>
              <a:ext uri="{FF2B5EF4-FFF2-40B4-BE49-F238E27FC236}">
                <a16:creationId xmlns:a16="http://schemas.microsoft.com/office/drawing/2014/main" id="{D5F854FC-3F48-D0B7-C65C-6831C2C592D1}"/>
              </a:ext>
            </a:extLst>
          </p:cNvPr>
          <p:cNvGrpSpPr>
            <a:grpSpLocks/>
          </p:cNvGrpSpPr>
          <p:nvPr/>
        </p:nvGrpSpPr>
        <p:grpSpPr bwMode="auto">
          <a:xfrm>
            <a:off x="7772401" y="1828801"/>
            <a:ext cx="2362200" cy="4437063"/>
            <a:chOff x="1903412" y="566057"/>
            <a:chExt cx="2663935" cy="5036022"/>
          </a:xfrm>
        </p:grpSpPr>
        <p:pic>
          <p:nvPicPr>
            <p:cNvPr id="69638" name="Picture 9">
              <a:extLst>
                <a:ext uri="{FF2B5EF4-FFF2-40B4-BE49-F238E27FC236}">
                  <a16:creationId xmlns:a16="http://schemas.microsoft.com/office/drawing/2014/main" id="{7BDC6EED-63FE-E14B-DDEF-71544A12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566057"/>
              <a:ext cx="2663935" cy="4139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9" name="Picture 10">
              <a:extLst>
                <a:ext uri="{FF2B5EF4-FFF2-40B4-BE49-F238E27FC236}">
                  <a16:creationId xmlns:a16="http://schemas.microsoft.com/office/drawing/2014/main" id="{2B34706B-0BCC-26B0-C633-E4EEFBBB2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4716377"/>
              <a:ext cx="2663935" cy="885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1681E-BFA0-39EC-BC19-666B2893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B9C16-E70B-4BC5-8584-C0D905278553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DC829-D09B-6ED0-1066-48B648DD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4B19-E6B1-FB25-1A80-EA116658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6">
            <a:extLst>
              <a:ext uri="{FF2B5EF4-FFF2-40B4-BE49-F238E27FC236}">
                <a16:creationId xmlns:a16="http://schemas.microsoft.com/office/drawing/2014/main" id="{D496E03E-66BD-25B1-C277-42934F3A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57200"/>
            <a:ext cx="9067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3. SENDING DATA FROM ONE FRAGMENT TO ANOTHER</a:t>
            </a:r>
          </a:p>
        </p:txBody>
      </p:sp>
      <p:grpSp>
        <p:nvGrpSpPr>
          <p:cNvPr id="70659" name="Group 10">
            <a:extLst>
              <a:ext uri="{FF2B5EF4-FFF2-40B4-BE49-F238E27FC236}">
                <a16:creationId xmlns:a16="http://schemas.microsoft.com/office/drawing/2014/main" id="{CFBDD250-18FF-748E-AAB8-3429B463AD52}"/>
              </a:ext>
            </a:extLst>
          </p:cNvPr>
          <p:cNvGrpSpPr>
            <a:grpSpLocks/>
          </p:cNvGrpSpPr>
          <p:nvPr/>
        </p:nvGrpSpPr>
        <p:grpSpPr bwMode="auto">
          <a:xfrm>
            <a:off x="1066801" y="1676400"/>
            <a:ext cx="2265362" cy="4191000"/>
            <a:chOff x="1282925" y="1145816"/>
            <a:chExt cx="2265217" cy="4191716"/>
          </a:xfrm>
        </p:grpSpPr>
        <p:pic>
          <p:nvPicPr>
            <p:cNvPr id="70661" name="Picture 7">
              <a:extLst>
                <a:ext uri="{FF2B5EF4-FFF2-40B4-BE49-F238E27FC236}">
                  <a16:creationId xmlns:a16="http://schemas.microsoft.com/office/drawing/2014/main" id="{070AA5E1-F993-BCF2-4E20-67991A48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811" y="1145816"/>
              <a:ext cx="2254331" cy="3349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9">
              <a:extLst>
                <a:ext uri="{FF2B5EF4-FFF2-40B4-BE49-F238E27FC236}">
                  <a16:creationId xmlns:a16="http://schemas.microsoft.com/office/drawing/2014/main" id="{1B4E5E09-C1C6-7488-0DBB-6920E0C52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925" y="4495800"/>
              <a:ext cx="2254331" cy="84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660" name="TextBox 11">
            <a:extLst>
              <a:ext uri="{FF2B5EF4-FFF2-40B4-BE49-F238E27FC236}">
                <a16:creationId xmlns:a16="http://schemas.microsoft.com/office/drawing/2014/main" id="{DD2BE9F4-4263-4A71-FA7B-4E2BCC21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1535113"/>
            <a:ext cx="86106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Take input in Fragment A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      - Get FirstNumber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      - Get SecondNumber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Pass the Data to FragmentB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    -Add Two numbers(FirstNumber + SecondNumber)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    -Display the Result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948BC-EAFC-A300-B2C2-8151B797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E2B85-F3C6-4E14-9B0C-C6E06B6FD4AC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D3E08-2090-A705-1510-90B3275D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4DBDE-16FA-9E3D-8DDC-0BC334AF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6">
            <a:extLst>
              <a:ext uri="{FF2B5EF4-FFF2-40B4-BE49-F238E27FC236}">
                <a16:creationId xmlns:a16="http://schemas.microsoft.com/office/drawing/2014/main" id="{5746B516-602C-B897-5B45-B7A32B1DB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57200"/>
            <a:ext cx="8153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COMMUNICATION BETWEEN TWO FRAGMENTS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E5CA4-6584-AAB5-50C9-DCE5C788A463}"/>
              </a:ext>
            </a:extLst>
          </p:cNvPr>
          <p:cNvSpPr/>
          <p:nvPr/>
        </p:nvSpPr>
        <p:spPr>
          <a:xfrm>
            <a:off x="611188" y="898525"/>
            <a:ext cx="5715000" cy="5740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71684" name="TextBox 2">
            <a:extLst>
              <a:ext uri="{FF2B5EF4-FFF2-40B4-BE49-F238E27FC236}">
                <a16:creationId xmlns:a16="http://schemas.microsoft.com/office/drawing/2014/main" id="{38732A71-1549-3662-C39B-8C564B116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960439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Activity implements MyListener</a:t>
            </a:r>
          </a:p>
        </p:txBody>
      </p:sp>
      <p:sp>
        <p:nvSpPr>
          <p:cNvPr id="71685" name="TextBox 4">
            <a:extLst>
              <a:ext uri="{FF2B5EF4-FFF2-40B4-BE49-F238E27FC236}">
                <a16:creationId xmlns:a16="http://schemas.microsoft.com/office/drawing/2014/main" id="{787EC4D9-F779-499E-C706-7C489ECF9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1557339"/>
            <a:ext cx="3810000" cy="10064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Fragment A</a:t>
            </a:r>
          </a:p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              activity.add(x,y)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4BA3D-24F6-82D2-D74F-87672DD0369E}"/>
              </a:ext>
            </a:extLst>
          </p:cNvPr>
          <p:cNvSpPr txBox="1"/>
          <p:nvPr/>
        </p:nvSpPr>
        <p:spPr>
          <a:xfrm>
            <a:off x="1881189" y="3011489"/>
            <a:ext cx="4214813" cy="100647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@Override</a:t>
            </a:r>
          </a:p>
          <a:p>
            <a:pPr algn="ctr" defTabSz="1218987">
              <a:lnSpc>
                <a:spcPct val="90000"/>
              </a:lnSpc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Public void add(int x, int y){</a:t>
            </a:r>
          </a:p>
          <a:p>
            <a:pPr algn="ctr" defTabSz="1218987">
              <a:lnSpc>
                <a:spcPct val="90000"/>
              </a:lnSpc>
              <a:defRPr/>
            </a:pP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fragB.addTwoNumbers</a:t>
            </a: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x,y</a:t>
            </a: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) }</a:t>
            </a:r>
          </a:p>
        </p:txBody>
      </p:sp>
      <p:sp>
        <p:nvSpPr>
          <p:cNvPr id="71687" name="TextBox 13">
            <a:extLst>
              <a:ext uri="{FF2B5EF4-FFF2-40B4-BE49-F238E27FC236}">
                <a16:creationId xmlns:a16="http://schemas.microsoft.com/office/drawing/2014/main" id="{36F37B04-C5C8-0E3E-43FD-4E6110A65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9" y="4495801"/>
            <a:ext cx="4975225" cy="21698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Fragment B</a:t>
            </a:r>
          </a:p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prstClr val="white"/>
                </a:solidFill>
                <a:cs typeface="Arial" panose="020B0604020202020204" pitchFamily="34" charset="0"/>
              </a:rPr>
              <a:t>Public void addTwoNumbers(int a, int b) {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prstClr val="white"/>
                </a:solidFill>
                <a:cs typeface="Arial" panose="020B0604020202020204" pitchFamily="34" charset="0"/>
              </a:rPr>
              <a:t>int result = a+b;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prstClr val="white"/>
                </a:solidFill>
                <a:cs typeface="Arial" panose="020B0604020202020204" pitchFamily="34" charset="0"/>
              </a:rPr>
              <a:t>}              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1688" name="TextBox 5">
            <a:extLst>
              <a:ext uri="{FF2B5EF4-FFF2-40B4-BE49-F238E27FC236}">
                <a16:creationId xmlns:a16="http://schemas.microsoft.com/office/drawing/2014/main" id="{576F0318-0D23-6488-9031-2BFE0EE48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1" y="337185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FFFF00"/>
                </a:solidFill>
                <a:cs typeface="Arial" panose="020B0604020202020204" pitchFamily="34" charset="0"/>
              </a:rPr>
              <a:t>Activity</a:t>
            </a:r>
          </a:p>
        </p:txBody>
      </p:sp>
      <p:sp>
        <p:nvSpPr>
          <p:cNvPr id="71689" name="TextBox 14">
            <a:extLst>
              <a:ext uri="{FF2B5EF4-FFF2-40B4-BE49-F238E27FC236}">
                <a16:creationId xmlns:a16="http://schemas.microsoft.com/office/drawing/2014/main" id="{DEFB7614-EEE1-FDF4-D516-EED58978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1" y="1169989"/>
            <a:ext cx="5029200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interface myListener</a:t>
            </a:r>
          </a:p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E7888-D397-30F5-F600-12EB3F602177}"/>
              </a:ext>
            </a:extLst>
          </p:cNvPr>
          <p:cNvSpPr txBox="1"/>
          <p:nvPr/>
        </p:nvSpPr>
        <p:spPr>
          <a:xfrm>
            <a:off x="7062789" y="1616076"/>
            <a:ext cx="4595813" cy="39687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public void add(int num1, int num2);</a:t>
            </a: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EE187-DE60-6640-38EB-66C67D72C058}"/>
              </a:ext>
            </a:extLst>
          </p:cNvPr>
          <p:cNvCxnSpPr>
            <a:stCxn id="71685" idx="2"/>
          </p:cNvCxnSpPr>
          <p:nvPr/>
        </p:nvCxnSpPr>
        <p:spPr>
          <a:xfrm>
            <a:off x="3252788" y="2563814"/>
            <a:ext cx="0" cy="447675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FD0F06-AA22-968C-9CDC-914A7B4C025D}"/>
              </a:ext>
            </a:extLst>
          </p:cNvPr>
          <p:cNvCxnSpPr/>
          <p:nvPr/>
        </p:nvCxnSpPr>
        <p:spPr>
          <a:xfrm>
            <a:off x="3252788" y="4048126"/>
            <a:ext cx="0" cy="447675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F3972-0B6D-862C-30A6-816157F917E3}"/>
              </a:ext>
            </a:extLst>
          </p:cNvPr>
          <p:cNvCxnSpPr>
            <a:endCxn id="16" idx="1"/>
          </p:cNvCxnSpPr>
          <p:nvPr/>
        </p:nvCxnSpPr>
        <p:spPr>
          <a:xfrm>
            <a:off x="6324602" y="1814513"/>
            <a:ext cx="738187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31009F-0D76-1A5E-F785-0DBAB0715366}"/>
              </a:ext>
            </a:extLst>
          </p:cNvPr>
          <p:cNvSpPr txBox="1"/>
          <p:nvPr/>
        </p:nvSpPr>
        <p:spPr>
          <a:xfrm>
            <a:off x="6496051" y="2611438"/>
            <a:ext cx="5562600" cy="3478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Pass data from </a:t>
            </a: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fragmentA</a:t>
            </a: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to Activity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Pass data from Activity to </a:t>
            </a: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FragmentB</a:t>
            </a:r>
            <a:endParaRPr lang="en-US" sz="22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342900" indent="-342900" defTabSz="1218987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Add method in </a:t>
            </a: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FragmentA</a:t>
            </a: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call add method in activity class to call </a:t>
            </a:r>
          </a:p>
          <a:p>
            <a:pPr defTabSz="1218987"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         </a:t>
            </a: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fragB.addTwoNumbers</a:t>
            </a: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x,y</a:t>
            </a: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It executes </a:t>
            </a: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addTwoNumbers</a:t>
            </a: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in </a:t>
            </a:r>
            <a:r>
              <a:rPr lang="en-US" sz="22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FragmentB</a:t>
            </a:r>
            <a:endParaRPr lang="en-US" sz="22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defTabSz="1218987">
              <a:defRPr/>
            </a:pPr>
            <a:endParaRPr lang="en-US" sz="22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defTabSz="1218987">
              <a:defRPr/>
            </a:pPr>
            <a:r>
              <a:rPr lang="en-US" sz="22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* not communicating directly but creating a communication gap between two fragments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73D00-C4AD-6D70-E2E2-B8F4395C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199CC-B67E-474E-BF89-42B7084D3493}" type="datetime1">
              <a:rPr lang="en-US" smtClean="0"/>
              <a:t>11/25/2023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DA99D-AF7A-72E8-5DA8-81DABE29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B51CD-23F8-0A89-36C6-31BD85B9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2">
            <a:extLst>
              <a:ext uri="{FF2B5EF4-FFF2-40B4-BE49-F238E27FC236}">
                <a16:creationId xmlns:a16="http://schemas.microsoft.com/office/drawing/2014/main" id="{BF1AF3C6-DEC1-F6CE-B040-7A8ACEF2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1" y="1230314"/>
            <a:ext cx="92202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1065213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600">
                <a:solidFill>
                  <a:prstClr val="white"/>
                </a:solidFill>
                <a:cs typeface="Arial" panose="020B0604020202020204" pitchFamily="34" charset="0"/>
              </a:rPr>
              <a:t>Create an interface MyListener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600">
                <a:solidFill>
                  <a:prstClr val="white"/>
                </a:solidFill>
                <a:cs typeface="Arial" panose="020B0604020202020204" pitchFamily="34" charset="0"/>
              </a:rPr>
              <a:t>Define a callback method</a:t>
            </a:r>
          </a:p>
          <a:p>
            <a:pPr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600">
                <a:solidFill>
                  <a:prstClr val="white"/>
                </a:solidFill>
                <a:cs typeface="Arial" panose="020B0604020202020204" pitchFamily="34" charset="0"/>
              </a:rPr>
              <a:t>Implement MyListener in Activity</a:t>
            </a:r>
          </a:p>
          <a:p>
            <a:pPr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600">
                <a:solidFill>
                  <a:prstClr val="white"/>
                </a:solidFill>
                <a:cs typeface="Arial" panose="020B0604020202020204" pitchFamily="34" charset="0"/>
              </a:rPr>
              <a:t>Pass data from FragmentA to Activity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600">
                <a:solidFill>
                  <a:prstClr val="white"/>
                </a:solidFill>
                <a:cs typeface="Arial" panose="020B0604020202020204" pitchFamily="34" charset="0"/>
              </a:rPr>
              <a:t>activity.add(x,y)</a:t>
            </a:r>
          </a:p>
          <a:p>
            <a:pPr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600">
                <a:solidFill>
                  <a:prstClr val="white"/>
                </a:solidFill>
                <a:cs typeface="Arial" panose="020B0604020202020204" pitchFamily="34" charset="0"/>
              </a:rPr>
              <a:t>Pass data from Activity to FragmentB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600">
                <a:solidFill>
                  <a:prstClr val="white"/>
                </a:solidFill>
                <a:cs typeface="Arial" panose="020B0604020202020204" pitchFamily="34" charset="0"/>
              </a:rPr>
              <a:t>FragB.addTwoNumbers(x,y)</a:t>
            </a:r>
          </a:p>
        </p:txBody>
      </p:sp>
      <p:sp>
        <p:nvSpPr>
          <p:cNvPr id="72707" name="TextBox 3">
            <a:extLst>
              <a:ext uri="{FF2B5EF4-FFF2-40B4-BE49-F238E27FC236}">
                <a16:creationId xmlns:a16="http://schemas.microsoft.com/office/drawing/2014/main" id="{A2AA88BA-10B6-0BD7-CD0E-7321FEA2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57200"/>
            <a:ext cx="9601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STEPS FOR SENDING DATA FROM ONE FRAGMENT TO ANOTHER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B7105-3524-F7E6-50CC-A2759739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25072B-E6A8-4733-8167-D534D7C835CE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C6811-B7A6-AB7C-D167-C9C5E4AE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1911D-7E38-FE08-C401-0ADAD42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471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Wingdings</vt:lpstr>
      <vt:lpstr>Red Radial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sathiyamurthy k</dc:creator>
  <cp:lastModifiedBy>sathiyamurthy k</cp:lastModifiedBy>
  <cp:revision>1</cp:revision>
  <dcterms:created xsi:type="dcterms:W3CDTF">2023-11-25T06:28:16Z</dcterms:created>
  <dcterms:modified xsi:type="dcterms:W3CDTF">2023-11-25T06:31:14Z</dcterms:modified>
</cp:coreProperties>
</file>