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7" r:id="rId2"/>
    <p:sldId id="350" r:id="rId3"/>
    <p:sldId id="351" r:id="rId4"/>
    <p:sldId id="352" r:id="rId5"/>
    <p:sldId id="353" r:id="rId6"/>
    <p:sldId id="354" r:id="rId7"/>
    <p:sldId id="35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C39B9-8E93-4F39-9EDF-6561C23FBF25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D2404-9D7E-459F-8974-8AA50568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53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5">
            <a:extLst>
              <a:ext uri="{FF2B5EF4-FFF2-40B4-BE49-F238E27FC236}">
                <a16:creationId xmlns:a16="http://schemas.microsoft.com/office/drawing/2014/main" id="{31475194-04C4-BC2E-5086-447B4BC11A15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C6E96-46E9-3968-1595-6EA01B494BFD}"/>
              </a:ext>
            </a:extLst>
          </p:cNvPr>
          <p:cNvSpPr/>
          <p:nvPr/>
        </p:nvSpPr>
        <p:spPr bwMode="hidden">
          <a:xfrm>
            <a:off x="1" y="1905000"/>
            <a:ext cx="12192000" cy="21478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905002"/>
            <a:ext cx="9753600" cy="2147926"/>
          </a:xfrm>
        </p:spPr>
        <p:txBody>
          <a:bodyPr anchor="ctr"/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1" y="4140200"/>
            <a:ext cx="97536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521952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&#10;">
            <a:extLst>
              <a:ext uri="{FF2B5EF4-FFF2-40B4-BE49-F238E27FC236}">
                <a16:creationId xmlns:a16="http://schemas.microsoft.com/office/drawing/2014/main" id="{363BD486-D7B6-19C9-517C-404E076C3B83}"/>
              </a:ext>
            </a:extLst>
          </p:cNvPr>
          <p:cNvSpPr/>
          <p:nvPr/>
        </p:nvSpPr>
        <p:spPr>
          <a:xfrm>
            <a:off x="1" y="-1588"/>
            <a:ext cx="7620397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1" y="482601"/>
            <a:ext cx="660400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140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D1F2EA-FEBD-833A-E3DB-C9E23EE44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DCSE 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BA261A-9361-C4D8-4BC5-61A0C76CA9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E4F46-9036-41C1-8BBB-1C06ED373B42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48EF-9211-85F8-4F25-CA5292CF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B8AD4-6521-4444-BA95-2C4BA632F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55522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2658" y="482600"/>
            <a:ext cx="184446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482600"/>
            <a:ext cx="9042400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945A8F-27B7-F073-1099-D9AA50801F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DCSE 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CFD2A-EBA0-D27B-80E4-9D245C0506E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BBD4A-A7AF-4E32-A61D-11CAFD9AE129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B9B7-827D-9CD6-84BA-5026820A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BC382-FEA7-4514-BD7F-5560B9CAC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89116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0CAC72-4A3C-C797-3E5C-63C74BB80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DCSE 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8D1894-8E73-B702-75C4-B1203B1563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53453-F976-4CDC-B0D2-07AD0D1A13C6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E0E9-89EC-220B-9CA8-83426A0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86DF-D3A5-4673-AE49-FB11D26C88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78459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5">
            <a:extLst>
              <a:ext uri="{FF2B5EF4-FFF2-40B4-BE49-F238E27FC236}">
                <a16:creationId xmlns:a16="http://schemas.microsoft.com/office/drawing/2014/main" id="{C532C26C-19A5-0A55-60AB-83BC6948287B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524001"/>
            <a:ext cx="9753600" cy="1992597"/>
          </a:xfrm>
        </p:spPr>
        <p:txBody>
          <a:bodyPr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3632200"/>
            <a:ext cx="9753600" cy="1016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BE87-E60E-056A-066F-012AC42B0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DCSE PTU</a:t>
            </a:r>
            <a:endParaRPr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A57099-F4BA-C1E8-26BF-ACFAEC39B0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0152A-738D-40D3-9B95-A143D1C02240}" type="datetime1">
              <a:rPr lang="en-US" smtClean="0"/>
              <a:t>11/25/2023</a:t>
            </a:fld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30E208-A1A1-4188-1C5E-950738E1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62438-B604-42F4-91F9-A4458452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24986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A6E2-6B8A-D7DD-A39C-709451506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DCSE PTU</a:t>
            </a:r>
            <a:endParaRPr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18F9586-1267-B70B-3796-0E98219F49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47946-7666-4972-94E0-4B63F9195DA5}" type="datetime1">
              <a:rPr lang="en-US" smtClean="0"/>
              <a:t>11/25/2023</a:t>
            </a:fld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3B77C5-44FB-64A0-BCE5-250C2CBB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4878E-F10C-4053-888D-E9220FA1CA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805254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0099DF-99F1-B19B-5B63-9F470219F4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DCSE PTU</a:t>
            </a:r>
            <a:endParaRPr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D66B626-EF05-E188-7F4E-BC868CC601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38324-F78B-4D40-B9A4-90A995C497B6}" type="datetime1">
              <a:rPr lang="en-US" smtClean="0"/>
              <a:t>11/25/2023</a:t>
            </a:fld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521394-3FF7-8A92-E707-579DCD77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6E43F-E780-4D59-BA06-63CE2AF731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89050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430B49-4495-6CE6-EA2A-FE987740D3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 DCSE PTU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FA84-DA0D-5C36-3A21-DC19EE39E0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AE780-7232-4B0F-8057-A3F9D4A00458}" type="datetime1">
              <a:rPr lang="en-US" smtClean="0"/>
              <a:t>11/25/2023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8F614A-4387-E74F-DBD7-6CFB1F7F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7CF13-3AD4-4C76-9BFB-A3806E3FA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29670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24661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5E6061-B927-2390-3A68-FC3D242D212B}"/>
              </a:ext>
            </a:extLst>
          </p:cNvPr>
          <p:cNvSpPr/>
          <p:nvPr/>
        </p:nvSpPr>
        <p:spPr>
          <a:xfrm>
            <a:off x="1" y="-1588"/>
            <a:ext cx="7620397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8000" y="482601"/>
            <a:ext cx="660400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01979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5">
            <a:extLst>
              <a:ext uri="{FF2B5EF4-FFF2-40B4-BE49-F238E27FC236}">
                <a16:creationId xmlns:a16="http://schemas.microsoft.com/office/drawing/2014/main" id="{EF829152-7B3E-8CC7-27D5-343CB4D70CCC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22689-7641-99B4-5101-12545DAE3E00}"/>
              </a:ext>
            </a:extLst>
          </p:cNvPr>
          <p:cNvSpPr/>
          <p:nvPr/>
        </p:nvSpPr>
        <p:spPr>
          <a:xfrm>
            <a:off x="1" y="-1588"/>
            <a:ext cx="6094412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1" y="1905000"/>
            <a:ext cx="5181600" cy="172720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2" y="482601"/>
            <a:ext cx="5079182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1" y="3733800"/>
            <a:ext cx="5181600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84219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B8009-F49C-37E0-6912-5DA32B9B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39" y="482600"/>
            <a:ext cx="10362724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291639F-C309-4DE6-5863-8E051AB177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639" y="1803400"/>
            <a:ext cx="10362724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ED1F-0443-922A-353E-357AC828B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638" y="6375401"/>
            <a:ext cx="7417145" cy="19526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Dr.K.Sathiyamurthy DCSE PTU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3306-751B-9305-6B0A-DA4B0E21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38289" y="6375401"/>
            <a:ext cx="1421182" cy="19526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FE553A6-14A8-420B-8CB4-1851DE373AE9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55341-E704-DAD9-66A1-65B12FCC1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3708" y="6375401"/>
            <a:ext cx="833654" cy="195263"/>
          </a:xfrm>
          <a:prstGeom prst="rect">
            <a:avLst/>
          </a:prstGeom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mbria" panose="02040503050406030204" pitchFamily="18" charset="0"/>
              </a:defRPr>
            </a:lvl1pPr>
          </a:lstStyle>
          <a:p>
            <a:fld id="{1CB27A02-E674-449B-9BDB-8EAD2D8EED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70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/>
  <p:txStyles>
    <p:titleStyle>
      <a:lvl1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2pPr>
      <a:lvl3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3pPr>
      <a:lvl4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4pPr>
      <a:lvl5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5pPr>
      <a:lvl6pPr marL="4572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6pPr>
      <a:lvl7pPr marL="9144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7pPr>
      <a:lvl8pPr marL="13716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8pPr>
      <a:lvl9pPr marL="18288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9pPr>
    </p:titleStyle>
    <p:bodyStyle>
      <a:lvl1pPr marL="273050" indent="-273050" algn="l" defTabSz="1217613" rtl="0" fontAlgn="base">
        <a:lnSpc>
          <a:spcPct val="90000"/>
        </a:lnSpc>
        <a:spcBef>
          <a:spcPts val="16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90000"/>
        <a:buFont typeface="Cambria" panose="02040503050406030204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Cambria" panose="02040503050406030204" pitchFamily="18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E83512BF-E4BB-6823-CA63-C61680F6D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381001"/>
            <a:ext cx="5638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EVENT HANDLING DEMO</a:t>
            </a:r>
          </a:p>
        </p:txBody>
      </p:sp>
      <p:sp>
        <p:nvSpPr>
          <p:cNvPr id="22531" name="TextBox 2">
            <a:extLst>
              <a:ext uri="{FF2B5EF4-FFF2-40B4-BE49-F238E27FC236}">
                <a16:creationId xmlns:a16="http://schemas.microsoft.com/office/drawing/2014/main" id="{939079C2-C8AF-04EF-8B21-8F4E61D3E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447800"/>
            <a:ext cx="90678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1065213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674813" indent="-4572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 3 Ways of Event Handling 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Event Handling  in Activity for other views</a:t>
            </a:r>
          </a:p>
          <a:p>
            <a:pPr lvl="1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Image touched/clicked</a:t>
            </a:r>
          </a:p>
          <a:p>
            <a:pPr lvl="2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OnTouchListener/OnClickListener</a:t>
            </a:r>
          </a:p>
          <a:p>
            <a:pPr lvl="1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Checkbox Checked</a:t>
            </a:r>
          </a:p>
          <a:p>
            <a:pPr lvl="2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OnCheckedChangeListener</a:t>
            </a:r>
          </a:p>
          <a:p>
            <a:pPr lvl="1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RadioButton selected</a:t>
            </a:r>
          </a:p>
          <a:p>
            <a:pPr lvl="2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OnCheckedChangeListener(RadioGroup)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>
            <a:extLst>
              <a:ext uri="{FF2B5EF4-FFF2-40B4-BE49-F238E27FC236}">
                <a16:creationId xmlns:a16="http://schemas.microsoft.com/office/drawing/2014/main" id="{1D6CA02B-4101-B212-8C3E-8ED33DB29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381001"/>
            <a:ext cx="83058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92D050"/>
                </a:solidFill>
                <a:cs typeface="Arial" panose="020B0604020202020204" pitchFamily="34" charset="0"/>
              </a:rPr>
              <a:t>SHARING DATA BETWEEN ACTIVITIES</a:t>
            </a:r>
            <a:endParaRPr lang="en-US" altLang="en-US" sz="2800">
              <a:solidFill>
                <a:srgbClr val="92D050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50828-6EC6-2C00-03BC-A4C6B1166DD1}"/>
              </a:ext>
            </a:extLst>
          </p:cNvPr>
          <p:cNvSpPr txBox="1"/>
          <p:nvPr/>
        </p:nvSpPr>
        <p:spPr>
          <a:xfrm>
            <a:off x="914401" y="1752600"/>
            <a:ext cx="10210800" cy="2419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Explicit Intent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Target Activity is known</a:t>
            </a:r>
          </a:p>
          <a:p>
            <a:pPr marL="609493" lvl="1"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Implicit Intent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Target Activity is not known</a:t>
            </a:r>
          </a:p>
          <a:p>
            <a:pPr defTabSz="1218987">
              <a:lnSpc>
                <a:spcPct val="90000"/>
              </a:lnSpc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>
            <a:extLst>
              <a:ext uri="{FF2B5EF4-FFF2-40B4-BE49-F238E27FC236}">
                <a16:creationId xmlns:a16="http://schemas.microsoft.com/office/drawing/2014/main" id="{54A26F35-45FC-0635-03A9-F14A1E551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46089"/>
            <a:ext cx="9525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92D050"/>
                </a:solidFill>
                <a:cs typeface="Arial" panose="020B0604020202020204" pitchFamily="34" charset="0"/>
              </a:rPr>
              <a:t>PASSING DATA ACROSS ACTIVITIES – EXPLICIT INTENT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76B9734A-CA02-F72F-64F3-DB2E6FB1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2" y="1905000"/>
            <a:ext cx="299243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>
            <a:extLst>
              <a:ext uri="{FF2B5EF4-FFF2-40B4-BE49-F238E27FC236}">
                <a16:creationId xmlns:a16="http://schemas.microsoft.com/office/drawing/2014/main" id="{683DC6FA-1CB2-A2EE-BCE2-6A9AD155F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38" y="2119314"/>
            <a:ext cx="21336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1EAFD7A-ED4E-68E7-75E5-0529B299517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049839" y="2667000"/>
            <a:ext cx="2874963" cy="1257300"/>
          </a:xfrm>
          <a:prstGeom prst="bentConnector3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2" name="TextBox 8">
            <a:extLst>
              <a:ext uri="{FF2B5EF4-FFF2-40B4-BE49-F238E27FC236}">
                <a16:creationId xmlns:a16="http://schemas.microsoft.com/office/drawing/2014/main" id="{A7244EEE-E9CD-E73F-EAF4-6D13EAFC2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2141538"/>
            <a:ext cx="21336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FFFF00"/>
                </a:solidFill>
                <a:cs typeface="Arial" panose="020B0604020202020204" pitchFamily="34" charset="0"/>
              </a:rPr>
              <a:t>EXPLICIT INTENT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E7F6AC6-BC02-9E5F-DF5C-EB75970E1885}"/>
              </a:ext>
            </a:extLst>
          </p:cNvPr>
          <p:cNvCxnSpPr>
            <a:cxnSpLocks/>
          </p:cNvCxnSpPr>
          <p:nvPr/>
        </p:nvCxnSpPr>
        <p:spPr>
          <a:xfrm flipV="1">
            <a:off x="4849813" y="2286000"/>
            <a:ext cx="4362450" cy="1265238"/>
          </a:xfrm>
          <a:prstGeom prst="bentConnector3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3" name="Picture 5">
            <a:extLst>
              <a:ext uri="{FF2B5EF4-FFF2-40B4-BE49-F238E27FC236}">
                <a16:creationId xmlns:a16="http://schemas.microsoft.com/office/drawing/2014/main" id="{D831AA1D-DB43-6E65-7ED6-81B5132F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64" y="1263650"/>
            <a:ext cx="255111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6">
            <a:extLst>
              <a:ext uri="{FF2B5EF4-FFF2-40B4-BE49-F238E27FC236}">
                <a16:creationId xmlns:a16="http://schemas.microsoft.com/office/drawing/2014/main" id="{BED6AC8B-3BEF-942E-395B-193B6E24D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326" y="2667001"/>
            <a:ext cx="17526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Welcome!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FF0000"/>
                </a:solidFill>
                <a:cs typeface="Arial" panose="020B0604020202020204" pitchFamily="34" charset="0"/>
              </a:rPr>
              <a:t> Sathiya </a:t>
            </a:r>
          </a:p>
        </p:txBody>
      </p:sp>
      <p:sp>
        <p:nvSpPr>
          <p:cNvPr id="25605" name="TextBox 7">
            <a:extLst>
              <a:ext uri="{FF2B5EF4-FFF2-40B4-BE49-F238E27FC236}">
                <a16:creationId xmlns:a16="http://schemas.microsoft.com/office/drawing/2014/main" id="{32995D72-66C8-9985-6EA9-B4984588F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1851026"/>
            <a:ext cx="21336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FFFF00"/>
                </a:solidFill>
                <a:cs typeface="Arial" panose="020B0604020202020204" pitchFamily="34" charset="0"/>
              </a:rPr>
              <a:t>EXPLICIT INTENT</a:t>
            </a:r>
          </a:p>
        </p:txBody>
      </p:sp>
      <p:sp>
        <p:nvSpPr>
          <p:cNvPr id="25606" name="TextBox 9">
            <a:extLst>
              <a:ext uri="{FF2B5EF4-FFF2-40B4-BE49-F238E27FC236}">
                <a16:creationId xmlns:a16="http://schemas.microsoft.com/office/drawing/2014/main" id="{253739E7-86B0-541A-FB27-EBA2F885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588" y="2473326"/>
            <a:ext cx="2286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prstClr val="white"/>
                </a:solidFill>
                <a:cs typeface="Arial" panose="020B0604020202020204" pitchFamily="34" charset="0"/>
              </a:rPr>
              <a:t>Key : Value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>
                <a:solidFill>
                  <a:prstClr val="white"/>
                </a:solidFill>
                <a:cs typeface="Arial" panose="020B0604020202020204" pitchFamily="34" charset="0"/>
              </a:rPr>
              <a:t>“name”: “sathiya”</a:t>
            </a:r>
          </a:p>
        </p:txBody>
      </p:sp>
      <p:sp>
        <p:nvSpPr>
          <p:cNvPr id="25607" name="TextBox 10">
            <a:extLst>
              <a:ext uri="{FF2B5EF4-FFF2-40B4-BE49-F238E27FC236}">
                <a16:creationId xmlns:a16="http://schemas.microsoft.com/office/drawing/2014/main" id="{FCF97B7A-55D9-1087-180B-D3AB1D87D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46089"/>
            <a:ext cx="9525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92D050"/>
                </a:solidFill>
                <a:cs typeface="Arial" panose="020B0604020202020204" pitchFamily="34" charset="0"/>
              </a:rPr>
              <a:t>PASSING DATA ACROSS ACTIVITIES – EXPLICIT INTENT</a:t>
            </a:r>
          </a:p>
        </p:txBody>
      </p:sp>
      <p:pic>
        <p:nvPicPr>
          <p:cNvPr id="25608" name="Picture 12">
            <a:extLst>
              <a:ext uri="{FF2B5EF4-FFF2-40B4-BE49-F238E27FC236}">
                <a16:creationId xmlns:a16="http://schemas.microsoft.com/office/drawing/2014/main" id="{02814E28-CA37-8677-7937-98D065835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9" y="846138"/>
            <a:ext cx="2759075" cy="540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AF8A7984-24F1-CB9C-FB91-1F82A487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919164"/>
            <a:ext cx="27114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6">
            <a:extLst>
              <a:ext uri="{FF2B5EF4-FFF2-40B4-BE49-F238E27FC236}">
                <a16:creationId xmlns:a16="http://schemas.microsoft.com/office/drawing/2014/main" id="{64CAD25E-42C2-7A4F-E5E1-0BBE90123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1147764"/>
            <a:ext cx="35306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351FCE-CB3A-E3E9-65ED-D754D68B1F40}"/>
              </a:ext>
            </a:extLst>
          </p:cNvPr>
          <p:cNvCxnSpPr>
            <a:stCxn id="7" idx="3"/>
            <a:endCxn id="7" idx="3"/>
          </p:cNvCxnSpPr>
          <p:nvPr/>
        </p:nvCxnSpPr>
        <p:spPr>
          <a:xfrm>
            <a:off x="4310063" y="3657600"/>
            <a:ext cx="0" cy="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30FB43-E00E-66BE-44F9-615B27F1083F}"/>
              </a:ext>
            </a:extLst>
          </p:cNvPr>
          <p:cNvCxnSpPr>
            <a:cxnSpLocks/>
          </p:cNvCxnSpPr>
          <p:nvPr/>
        </p:nvCxnSpPr>
        <p:spPr>
          <a:xfrm>
            <a:off x="4292601" y="3581400"/>
            <a:ext cx="2794000" cy="121920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CBE49E-3648-9DC6-2BAB-3C258A6B4697}"/>
              </a:ext>
            </a:extLst>
          </p:cNvPr>
          <p:cNvCxnSpPr/>
          <p:nvPr/>
        </p:nvCxnSpPr>
        <p:spPr>
          <a:xfrm>
            <a:off x="4292601" y="3581400"/>
            <a:ext cx="2794000" cy="15240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667818-FD6F-056E-708C-D6EC5CF75955}"/>
              </a:ext>
            </a:extLst>
          </p:cNvPr>
          <p:cNvCxnSpPr/>
          <p:nvPr/>
        </p:nvCxnSpPr>
        <p:spPr>
          <a:xfrm flipV="1">
            <a:off x="4292601" y="3124200"/>
            <a:ext cx="2794000" cy="45720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2" name="TextBox 23">
            <a:extLst>
              <a:ext uri="{FF2B5EF4-FFF2-40B4-BE49-F238E27FC236}">
                <a16:creationId xmlns:a16="http://schemas.microsoft.com/office/drawing/2014/main" id="{D1966800-34F2-0802-A64D-6C87F92DE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46089"/>
            <a:ext cx="9525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92D050"/>
                </a:solidFill>
                <a:cs typeface="Arial" panose="020B0604020202020204" pitchFamily="34" charset="0"/>
              </a:rPr>
              <a:t>PASSING DATA ACROSS ACTIVITIES – IMPLICIT INTENT</a:t>
            </a:r>
          </a:p>
        </p:txBody>
      </p:sp>
      <p:sp>
        <p:nvSpPr>
          <p:cNvPr id="26633" name="TextBox 24">
            <a:extLst>
              <a:ext uri="{FF2B5EF4-FFF2-40B4-BE49-F238E27FC236}">
                <a16:creationId xmlns:a16="http://schemas.microsoft.com/office/drawing/2014/main" id="{C61A0E75-D5EB-C56C-B67F-7E980D8E6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1" y="2901951"/>
            <a:ext cx="21336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FFFF00"/>
                </a:solidFill>
                <a:cs typeface="Arial" panose="020B0604020202020204" pitchFamily="34" charset="0"/>
              </a:rPr>
              <a:t>IMPLICIT INTENT</a:t>
            </a:r>
          </a:p>
        </p:txBody>
      </p:sp>
      <p:sp>
        <p:nvSpPr>
          <p:cNvPr id="26634" name="TextBox 25">
            <a:extLst>
              <a:ext uri="{FF2B5EF4-FFF2-40B4-BE49-F238E27FC236}">
                <a16:creationId xmlns:a16="http://schemas.microsoft.com/office/drawing/2014/main" id="{E65BF531-01B1-CA33-1EEB-709AC3D4B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6" y="4297364"/>
            <a:ext cx="21336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solidFill>
                  <a:srgbClr val="92D050"/>
                </a:solidFill>
                <a:cs typeface="Arial" panose="020B0604020202020204" pitchFamily="34" charset="0"/>
              </a:rPr>
              <a:t>Sharing Data Across different App Activities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10451966-135E-8724-0AC4-070125E2D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46089"/>
            <a:ext cx="9525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92D050"/>
                </a:solidFill>
                <a:cs typeface="Arial" panose="020B0604020202020204" pitchFamily="34" charset="0"/>
              </a:rPr>
              <a:t>EXPLICIT INTENT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3B3A6-2483-67B4-C3F1-FBCFA51A8FB4}"/>
              </a:ext>
            </a:extLst>
          </p:cNvPr>
          <p:cNvSpPr txBox="1"/>
          <p:nvPr/>
        </p:nvSpPr>
        <p:spPr>
          <a:xfrm>
            <a:off x="914401" y="1600200"/>
            <a:ext cx="9677400" cy="2032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Passing Data to another Activity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Using Bundle directly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Bundle stores the value in a key, value pair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Using Bundle indirectly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sz="2800" dirty="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898D65B-FD52-BA9F-45C9-579F8540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1" y="482600"/>
            <a:ext cx="3960812" cy="1422400"/>
          </a:xfrm>
        </p:spPr>
        <p:txBody>
          <a:bodyPr/>
          <a:lstStyle/>
          <a:p>
            <a:pPr defTabSz="1218987" fontAlgn="auto">
              <a:spcAft>
                <a:spcPts val="0"/>
              </a:spcAft>
              <a:defRPr/>
            </a:pPr>
            <a:r>
              <a:rPr lang="en-US" dirty="0"/>
              <a:t>Sharing data across activities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F6D20E51-6967-14F9-68B1-4C55A4EC1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609600"/>
            <a:ext cx="6602412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Placeholder 3">
            <a:extLst>
              <a:ext uri="{FF2B5EF4-FFF2-40B4-BE49-F238E27FC236}">
                <a16:creationId xmlns:a16="http://schemas.microsoft.com/office/drawing/2014/main" id="{2F407CDC-7E17-725E-6B60-3E45755F2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1" y="2108200"/>
            <a:ext cx="3960812" cy="4267200"/>
          </a:xfrm>
        </p:spPr>
        <p:txBody>
          <a:bodyPr/>
          <a:lstStyle/>
          <a:p>
            <a:r>
              <a:rPr lang="en-US" altLang="en-US"/>
              <a:t>Summarization of two approaches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8B9B-506B-31F9-9503-9C30E75C8BE9}"/>
              </a:ext>
            </a:extLst>
          </p:cNvPr>
          <p:cNvSpPr txBox="1"/>
          <p:nvPr/>
        </p:nvSpPr>
        <p:spPr>
          <a:xfrm>
            <a:off x="457200" y="3124200"/>
            <a:ext cx="7010400" cy="24191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Significance of Explicit Intent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Concept of Implicit Intent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Navigate from one activity to another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Passing Data from One activity to another</a:t>
            </a:r>
          </a:p>
          <a:p>
            <a:pPr marL="1066693" lvl="1" indent="-457200" defTabSz="1218987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Using Bundle Directly and indirectly</a:t>
            </a:r>
          </a:p>
          <a:p>
            <a:pPr marL="457200" indent="-457200" defTabSz="1218987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b="1" dirty="0">
                <a:solidFill>
                  <a:srgbClr val="FFFF00"/>
                </a:solidFill>
                <a:highlight>
                  <a:srgbClr val="008000"/>
                </a:highlight>
                <a:latin typeface="Cambria"/>
                <a:cs typeface="Arial" panose="020B0604020202020204" pitchFamily="34" charset="0"/>
              </a:rPr>
              <a:t>Always declare activity in Manifest.xml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Wingdings</vt:lpstr>
      <vt:lpstr>Red Radial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Sharing data across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sathiyamurthy k</dc:creator>
  <cp:lastModifiedBy>sathiyamurthy k</cp:lastModifiedBy>
  <cp:revision>1</cp:revision>
  <dcterms:created xsi:type="dcterms:W3CDTF">2023-11-25T05:54:59Z</dcterms:created>
  <dcterms:modified xsi:type="dcterms:W3CDTF">2023-11-25T05:57:46Z</dcterms:modified>
</cp:coreProperties>
</file>