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EAD-E07B-4E7F-9C9C-2DEF65E20409}" type="datetimeFigureOut">
              <a:rPr lang="en-IN" smtClean="0"/>
              <a:t>16/11/21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A658-327A-405A-B4FC-7C44E28C9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37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EAD-E07B-4E7F-9C9C-2DEF65E20409}" type="datetimeFigureOut">
              <a:rPr lang="en-IN" smtClean="0"/>
              <a:t>16/11/21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A658-327A-405A-B4FC-7C44E28C9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71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EAD-E07B-4E7F-9C9C-2DEF65E20409}" type="datetimeFigureOut">
              <a:rPr lang="en-IN" smtClean="0"/>
              <a:t>16/11/21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A658-327A-405A-B4FC-7C44E28C9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5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EAD-E07B-4E7F-9C9C-2DEF65E20409}" type="datetimeFigureOut">
              <a:rPr lang="en-IN" smtClean="0"/>
              <a:t>16/11/21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A658-327A-405A-B4FC-7C44E28C9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9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EAD-E07B-4E7F-9C9C-2DEF65E20409}" type="datetimeFigureOut">
              <a:rPr lang="en-IN" smtClean="0"/>
              <a:t>16/11/21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A658-327A-405A-B4FC-7C44E28C9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41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EAD-E07B-4E7F-9C9C-2DEF65E20409}" type="datetimeFigureOut">
              <a:rPr lang="en-IN" smtClean="0"/>
              <a:t>16/11/21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A658-327A-405A-B4FC-7C44E28C9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79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EAD-E07B-4E7F-9C9C-2DEF65E20409}" type="datetimeFigureOut">
              <a:rPr lang="en-IN" smtClean="0"/>
              <a:t>16/11/21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A658-327A-405A-B4FC-7C44E28C9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58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EAD-E07B-4E7F-9C9C-2DEF65E20409}" type="datetimeFigureOut">
              <a:rPr lang="en-IN" smtClean="0"/>
              <a:t>16/11/21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A658-327A-405A-B4FC-7C44E28C9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4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EAD-E07B-4E7F-9C9C-2DEF65E20409}" type="datetimeFigureOut">
              <a:rPr lang="en-IN" smtClean="0"/>
              <a:t>16/11/21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A658-327A-405A-B4FC-7C44E28C9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50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EAD-E07B-4E7F-9C9C-2DEF65E20409}" type="datetimeFigureOut">
              <a:rPr lang="en-IN" smtClean="0"/>
              <a:t>16/11/21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A658-327A-405A-B4FC-7C44E28C9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77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5EAD-E07B-4E7F-9C9C-2DEF65E20409}" type="datetimeFigureOut">
              <a:rPr lang="en-IN" smtClean="0"/>
              <a:t>16/11/21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A658-327A-405A-B4FC-7C44E28C9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85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5EAD-E07B-4E7F-9C9C-2DEF65E20409}" type="datetimeFigureOut">
              <a:rPr lang="en-IN" smtClean="0"/>
              <a:t>16/11/21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A658-327A-405A-B4FC-7C44E28C9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43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svg"/><Relationship Id="rId18" Type="http://schemas.openxmlformats.org/officeDocument/2006/relationships/image" Target="../media/image25.png"/><Relationship Id="rId3" Type="http://schemas.openxmlformats.org/officeDocument/2006/relationships/image" Target="../media/image4.svg"/><Relationship Id="rId21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17" Type="http://schemas.openxmlformats.org/officeDocument/2006/relationships/image" Target="../media/image16.svg"/><Relationship Id="rId25" Type="http://schemas.openxmlformats.org/officeDocument/2006/relationships/image" Target="../media/image22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24" Type="http://schemas.openxmlformats.org/officeDocument/2006/relationships/image" Target="../media/image21.png"/><Relationship Id="rId5" Type="http://schemas.openxmlformats.org/officeDocument/2006/relationships/image" Target="../media/image24.svg"/><Relationship Id="rId15" Type="http://schemas.openxmlformats.org/officeDocument/2006/relationships/image" Target="../media/image10.svg"/><Relationship Id="rId23" Type="http://schemas.openxmlformats.org/officeDocument/2006/relationships/image" Target="../media/image18.svg"/><Relationship Id="rId10" Type="http://schemas.openxmlformats.org/officeDocument/2006/relationships/image" Target="../media/image7.png"/><Relationship Id="rId19" Type="http://schemas.openxmlformats.org/officeDocument/2006/relationships/image" Target="../media/image26.svg"/><Relationship Id="rId4" Type="http://schemas.openxmlformats.org/officeDocument/2006/relationships/image" Target="../media/image23.png"/><Relationship Id="rId9" Type="http://schemas.openxmlformats.org/officeDocument/2006/relationships/image" Target="../media/image12.sv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C6A05A-B131-904E-9DAD-91CFCA42673E}"/>
              </a:ext>
            </a:extLst>
          </p:cNvPr>
          <p:cNvSpPr/>
          <p:nvPr/>
        </p:nvSpPr>
        <p:spPr>
          <a:xfrm>
            <a:off x="2981739" y="719593"/>
            <a:ext cx="7124369" cy="6070821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AWS Cloud</a:t>
            </a:r>
          </a:p>
        </p:txBody>
      </p:sp>
      <p:pic>
        <p:nvPicPr>
          <p:cNvPr id="30" name="Graphic 50">
            <a:extLst>
              <a:ext uri="{FF2B5EF4-FFF2-40B4-BE49-F238E27FC236}">
                <a16:creationId xmlns:a16="http://schemas.microsoft.com/office/drawing/2014/main" id="{90480268-FA8A-6D4B-8724-6B01F6584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739" y="719593"/>
            <a:ext cx="330200" cy="3302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874484F-175F-274C-8B83-DF21C4A75630}"/>
              </a:ext>
            </a:extLst>
          </p:cNvPr>
          <p:cNvSpPr/>
          <p:nvPr/>
        </p:nvSpPr>
        <p:spPr>
          <a:xfrm>
            <a:off x="3311939" y="1399430"/>
            <a:ext cx="6301187" cy="526376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32" name="Graphic 11">
            <a:extLst>
              <a:ext uri="{FF2B5EF4-FFF2-40B4-BE49-F238E27FC236}">
                <a16:creationId xmlns:a16="http://schemas.microsoft.com/office/drawing/2014/main" id="{B0E20047-53B1-FF44-9CFB-D82DE4A88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1939" y="1399430"/>
            <a:ext cx="330200" cy="3302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3642139" y="1860605"/>
            <a:ext cx="5660887" cy="46916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</a:rPr>
              <a:t>Private subnet</a:t>
            </a:r>
          </a:p>
        </p:txBody>
      </p:sp>
      <p:pic>
        <p:nvPicPr>
          <p:cNvPr id="34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42139" y="1860605"/>
            <a:ext cx="274320" cy="27432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4178575" y="1606509"/>
            <a:ext cx="1848514" cy="5056684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Availability Zone1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6776746" y="1582653"/>
            <a:ext cx="1848514" cy="508054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Availability Zone2</a:t>
            </a:r>
          </a:p>
        </p:txBody>
      </p:sp>
      <p:pic>
        <p:nvPicPr>
          <p:cNvPr id="37" name="Graphic 123">
            <a:extLst>
              <a:ext uri="{FF2B5EF4-FFF2-40B4-BE49-F238E27FC236}">
                <a16:creationId xmlns:a16="http://schemas.microsoft.com/office/drawing/2014/main" id="{5A9E985C-C9D1-434B-9491-7C5A2864A4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1022" y="3283501"/>
            <a:ext cx="469900" cy="469900"/>
          </a:xfrm>
          <a:prstGeom prst="rect">
            <a:avLst/>
          </a:prstGeom>
        </p:spPr>
      </p:pic>
      <p:pic>
        <p:nvPicPr>
          <p:cNvPr id="38" name="Graphic 6">
            <a:extLst>
              <a:ext uri="{FF2B5EF4-FFF2-40B4-BE49-F238E27FC236}">
                <a16:creationId xmlns:a16="http://schemas.microsoft.com/office/drawing/2014/main" id="{D8AF6CFD-7182-AE41-BE56-CA8D81C116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2832" y="3379476"/>
            <a:ext cx="360000" cy="360000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4351199" y="3220280"/>
            <a:ext cx="4150885" cy="604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" name="Graphic 6">
            <a:extLst>
              <a:ext uri="{FF2B5EF4-FFF2-40B4-BE49-F238E27FC236}">
                <a16:creationId xmlns:a16="http://schemas.microsoft.com/office/drawing/2014/main" id="{D8AF6CFD-7182-AE41-BE56-CA8D81C116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77439" y="3366660"/>
            <a:ext cx="360000" cy="360000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5253032" y="2134926"/>
            <a:ext cx="2197340" cy="6162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2" name="Graphic 7">
            <a:extLst>
              <a:ext uri="{FF2B5EF4-FFF2-40B4-BE49-F238E27FC236}">
                <a16:creationId xmlns:a16="http://schemas.microsoft.com/office/drawing/2014/main" id="{708E5D6B-3B0D-7E46-91EF-00B2766437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21917" y="2267215"/>
            <a:ext cx="360000" cy="360000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>
            <a:off x="5221332" y="4239141"/>
            <a:ext cx="2292652" cy="6509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ounded Rectangle 43"/>
          <p:cNvSpPr/>
          <p:nvPr/>
        </p:nvSpPr>
        <p:spPr>
          <a:xfrm>
            <a:off x="4397139" y="5231210"/>
            <a:ext cx="4150885" cy="6527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5" name="Graphic 7">
            <a:extLst>
              <a:ext uri="{FF2B5EF4-FFF2-40B4-BE49-F238E27FC236}">
                <a16:creationId xmlns:a16="http://schemas.microsoft.com/office/drawing/2014/main" id="{708E5D6B-3B0D-7E46-91EF-00B2766437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92160" y="4402081"/>
            <a:ext cx="360000" cy="360000"/>
          </a:xfrm>
          <a:prstGeom prst="rect">
            <a:avLst/>
          </a:prstGeom>
        </p:spPr>
      </p:pic>
      <p:pic>
        <p:nvPicPr>
          <p:cNvPr id="46" name="Graphic 6">
            <a:extLst>
              <a:ext uri="{FF2B5EF4-FFF2-40B4-BE49-F238E27FC236}">
                <a16:creationId xmlns:a16="http://schemas.microsoft.com/office/drawing/2014/main" id="{D8AF6CFD-7182-AE41-BE56-CA8D81C116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8878" y="5417140"/>
            <a:ext cx="360000" cy="360000"/>
          </a:xfrm>
          <a:prstGeom prst="rect">
            <a:avLst/>
          </a:prstGeom>
        </p:spPr>
      </p:pic>
      <p:pic>
        <p:nvPicPr>
          <p:cNvPr id="47" name="Graphic 6">
            <a:extLst>
              <a:ext uri="{FF2B5EF4-FFF2-40B4-BE49-F238E27FC236}">
                <a16:creationId xmlns:a16="http://schemas.microsoft.com/office/drawing/2014/main" id="{D8AF6CFD-7182-AE41-BE56-CA8D81C116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77439" y="5453837"/>
            <a:ext cx="360000" cy="360000"/>
          </a:xfrm>
          <a:prstGeom prst="rect">
            <a:avLst/>
          </a:prstGeom>
        </p:spPr>
      </p:pic>
      <p:pic>
        <p:nvPicPr>
          <p:cNvPr id="48" name="Graphic 123">
            <a:extLst>
              <a:ext uri="{FF2B5EF4-FFF2-40B4-BE49-F238E27FC236}">
                <a16:creationId xmlns:a16="http://schemas.microsoft.com/office/drawing/2014/main" id="{5A9E985C-C9D1-434B-9491-7C5A2864A4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1022" y="5334339"/>
            <a:ext cx="469900" cy="469900"/>
          </a:xfrm>
          <a:prstGeom prst="rect">
            <a:avLst/>
          </a:prstGeom>
        </p:spPr>
      </p:pic>
      <p:sp>
        <p:nvSpPr>
          <p:cNvPr id="49" name="Rounded Rectangle 48"/>
          <p:cNvSpPr/>
          <p:nvPr/>
        </p:nvSpPr>
        <p:spPr>
          <a:xfrm>
            <a:off x="4445580" y="6010437"/>
            <a:ext cx="4150885" cy="541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0" name="Graphic 15">
            <a:extLst>
              <a:ext uri="{FF2B5EF4-FFF2-40B4-BE49-F238E27FC236}">
                <a16:creationId xmlns:a16="http://schemas.microsoft.com/office/drawing/2014/main" id="{C74B9571-CBCE-0B41-BB93-C639C1D06D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42832" y="6094802"/>
            <a:ext cx="360000" cy="360000"/>
          </a:xfrm>
          <a:prstGeom prst="rect">
            <a:avLst/>
          </a:prstGeom>
        </p:spPr>
      </p:pic>
      <p:pic>
        <p:nvPicPr>
          <p:cNvPr id="52" name="Graphic 15">
            <a:extLst>
              <a:ext uri="{FF2B5EF4-FFF2-40B4-BE49-F238E27FC236}">
                <a16:creationId xmlns:a16="http://schemas.microsoft.com/office/drawing/2014/main" id="{C74B9571-CBCE-0B41-BB93-C639C1D06D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77439" y="6101328"/>
            <a:ext cx="360000" cy="360000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 flipH="1">
            <a:off x="4922832" y="2627215"/>
            <a:ext cx="1479085" cy="7394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2" idx="2"/>
            <a:endCxn id="40" idx="0"/>
          </p:cNvCxnSpPr>
          <p:nvPr/>
        </p:nvCxnSpPr>
        <p:spPr>
          <a:xfrm>
            <a:off x="6401917" y="2627215"/>
            <a:ext cx="1655522" cy="7394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8" idx="2"/>
            <a:endCxn id="45" idx="0"/>
          </p:cNvCxnSpPr>
          <p:nvPr/>
        </p:nvCxnSpPr>
        <p:spPr>
          <a:xfrm>
            <a:off x="4922832" y="3739476"/>
            <a:ext cx="1449328" cy="6626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40" idx="2"/>
          </p:cNvCxnSpPr>
          <p:nvPr/>
        </p:nvCxnSpPr>
        <p:spPr>
          <a:xfrm flipV="1">
            <a:off x="6401917" y="3726660"/>
            <a:ext cx="1655522" cy="6754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5" idx="2"/>
          </p:cNvCxnSpPr>
          <p:nvPr/>
        </p:nvCxnSpPr>
        <p:spPr>
          <a:xfrm flipH="1">
            <a:off x="4922832" y="4762081"/>
            <a:ext cx="1449328" cy="6550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5" idx="2"/>
          </p:cNvCxnSpPr>
          <p:nvPr/>
        </p:nvCxnSpPr>
        <p:spPr>
          <a:xfrm>
            <a:off x="6372160" y="4762081"/>
            <a:ext cx="1685279" cy="6644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50" idx="0"/>
          </p:cNvCxnSpPr>
          <p:nvPr/>
        </p:nvCxnSpPr>
        <p:spPr>
          <a:xfrm>
            <a:off x="4922832" y="5773004"/>
            <a:ext cx="0" cy="3217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7" idx="2"/>
            <a:endCxn id="52" idx="0"/>
          </p:cNvCxnSpPr>
          <p:nvPr/>
        </p:nvCxnSpPr>
        <p:spPr>
          <a:xfrm>
            <a:off x="8057439" y="5813837"/>
            <a:ext cx="0" cy="2874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42299" y="2131497"/>
            <a:ext cx="59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ALB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294278" y="3204891"/>
            <a:ext cx="59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EC2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253032" y="4251553"/>
            <a:ext cx="59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ALB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360700" y="5230458"/>
            <a:ext cx="59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EC2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80832" y="6005422"/>
            <a:ext cx="59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RDS</a:t>
            </a:r>
            <a:endParaRPr lang="en-IN" sz="1200" dirty="0">
              <a:solidFill>
                <a:srgbClr val="FF0000"/>
              </a:solidFill>
            </a:endParaRPr>
          </a:p>
        </p:txBody>
      </p:sp>
      <p:pic>
        <p:nvPicPr>
          <p:cNvPr id="101" name="Graphic 42">
            <a:extLst>
              <a:ext uri="{FF2B5EF4-FFF2-40B4-BE49-F238E27FC236}">
                <a16:creationId xmlns:a16="http://schemas.microsoft.com/office/drawing/2014/main" id="{0944F89E-4BBF-5044-9C53-76D88FC9AC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14453" y="1671012"/>
            <a:ext cx="360000" cy="360000"/>
          </a:xfrm>
          <a:prstGeom prst="rect">
            <a:avLst/>
          </a:prstGeom>
        </p:spPr>
      </p:pic>
      <p:pic>
        <p:nvPicPr>
          <p:cNvPr id="102" name="Graphic 24">
            <a:extLst>
              <a:ext uri="{FF2B5EF4-FFF2-40B4-BE49-F238E27FC236}">
                <a16:creationId xmlns:a16="http://schemas.microsoft.com/office/drawing/2014/main" id="{A0424149-0A91-0444-AA5A-77F755A249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07619" y="1192783"/>
            <a:ext cx="360000" cy="360000"/>
          </a:xfrm>
          <a:prstGeom prst="rect">
            <a:avLst/>
          </a:prstGeom>
        </p:spPr>
      </p:pic>
      <p:pic>
        <p:nvPicPr>
          <p:cNvPr id="103" name="Graphic 11">
            <a:extLst>
              <a:ext uri="{FF2B5EF4-FFF2-40B4-BE49-F238E27FC236}">
                <a16:creationId xmlns:a16="http://schemas.microsoft.com/office/drawing/2014/main" id="{D37918BB-92A8-8F43-AFBF-90F1EFE68E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07619" y="515451"/>
            <a:ext cx="360000" cy="360000"/>
          </a:xfrm>
          <a:prstGeom prst="rect">
            <a:avLst/>
          </a:prstGeom>
        </p:spPr>
      </p:pic>
      <p:cxnSp>
        <p:nvCxnSpPr>
          <p:cNvPr id="105" name="Straight Connector 104"/>
          <p:cNvCxnSpPr>
            <a:endCxn id="42" idx="0"/>
          </p:cNvCxnSpPr>
          <p:nvPr/>
        </p:nvCxnSpPr>
        <p:spPr>
          <a:xfrm>
            <a:off x="6401917" y="2031012"/>
            <a:ext cx="0" cy="2362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3" idx="2"/>
            <a:endCxn id="102" idx="0"/>
          </p:cNvCxnSpPr>
          <p:nvPr/>
        </p:nvCxnSpPr>
        <p:spPr>
          <a:xfrm>
            <a:off x="6387619" y="875451"/>
            <a:ext cx="0" cy="3173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2"/>
            <a:endCxn id="101" idx="0"/>
          </p:cNvCxnSpPr>
          <p:nvPr/>
        </p:nvCxnSpPr>
        <p:spPr>
          <a:xfrm>
            <a:off x="6387619" y="1552783"/>
            <a:ext cx="0" cy="1182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3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4155346" y="79114"/>
            <a:ext cx="483586" cy="469900"/>
          </a:xfrm>
          <a:prstGeom prst="rect">
            <a:avLst/>
          </a:prstGeom>
        </p:spPr>
      </p:pic>
      <p:cxnSp>
        <p:nvCxnSpPr>
          <p:cNvPr id="115" name="Elbow Connector 114"/>
          <p:cNvCxnSpPr>
            <a:stCxn id="113" idx="1"/>
            <a:endCxn id="103" idx="0"/>
          </p:cNvCxnSpPr>
          <p:nvPr/>
        </p:nvCxnSpPr>
        <p:spPr>
          <a:xfrm>
            <a:off x="4638932" y="314064"/>
            <a:ext cx="1748687" cy="20138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386161" y="276257"/>
            <a:ext cx="840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 Users</a:t>
            </a:r>
            <a:endParaRPr lang="en-IN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394453" y="3195033"/>
            <a:ext cx="59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ASG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379393" y="5207118"/>
            <a:ext cx="59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ASG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744341" y="1143102"/>
            <a:ext cx="59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WAF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472327" y="303172"/>
            <a:ext cx="2351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Direct Connect Private Interface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842447" y="1822795"/>
            <a:ext cx="59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NACL</a:t>
            </a:r>
            <a:endParaRPr lang="en-IN" sz="1200" dirty="0">
              <a:solidFill>
                <a:srgbClr val="FF0000"/>
              </a:solidFill>
            </a:endParaRPr>
          </a:p>
        </p:txBody>
      </p:sp>
      <p:cxnSp>
        <p:nvCxnSpPr>
          <p:cNvPr id="125" name="Straight Connector 124"/>
          <p:cNvCxnSpPr>
            <a:endCxn id="52" idx="1"/>
          </p:cNvCxnSpPr>
          <p:nvPr/>
        </p:nvCxnSpPr>
        <p:spPr>
          <a:xfrm flipV="1">
            <a:off x="5102832" y="6281328"/>
            <a:ext cx="2774607" cy="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7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74484F-175F-274C-8B83-DF21C4A75630}"/>
              </a:ext>
            </a:extLst>
          </p:cNvPr>
          <p:cNvSpPr/>
          <p:nvPr/>
        </p:nvSpPr>
        <p:spPr>
          <a:xfrm>
            <a:off x="3311939" y="1399430"/>
            <a:ext cx="6301187" cy="5263763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3642138" y="3044056"/>
            <a:ext cx="5660887" cy="351576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3642138" y="1976856"/>
            <a:ext cx="5660887" cy="8872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B0E20047-53B1-FF44-9CFB-D82DE4A88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1939" y="1399430"/>
            <a:ext cx="330200" cy="330200"/>
          </a:xfrm>
          <a:prstGeom prst="rect">
            <a:avLst/>
          </a:prstGeom>
        </p:spPr>
      </p:pic>
      <p:pic>
        <p:nvPicPr>
          <p:cNvPr id="6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1341" y="1979201"/>
            <a:ext cx="274320" cy="274320"/>
          </a:xfrm>
          <a:prstGeom prst="rect">
            <a:avLst/>
          </a:prstGeom>
        </p:spPr>
      </p:pic>
      <p:pic>
        <p:nvPicPr>
          <p:cNvPr id="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42138" y="3077030"/>
            <a:ext cx="274320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4178575" y="1606509"/>
            <a:ext cx="1848514" cy="4881755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Availability Zone1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6971414" y="1606508"/>
            <a:ext cx="1848514" cy="4881755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Availability Zone2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4178575" y="1606509"/>
            <a:ext cx="1848514" cy="5056684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Availability Zone1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8246" y="3330628"/>
            <a:ext cx="4150885" cy="604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5102831" y="4235225"/>
            <a:ext cx="2419104" cy="5811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4412874" y="5923179"/>
            <a:ext cx="4150885" cy="5014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4397138" y="5059595"/>
            <a:ext cx="4150885" cy="604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5102831" y="2215782"/>
            <a:ext cx="2419103" cy="519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Graphic 7">
            <a:extLst>
              <a:ext uri="{FF2B5EF4-FFF2-40B4-BE49-F238E27FC236}">
                <a16:creationId xmlns:a16="http://schemas.microsoft.com/office/drawing/2014/main" id="{708E5D6B-3B0D-7E46-91EF-00B2766437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19251" y="2268472"/>
            <a:ext cx="360000" cy="360000"/>
          </a:xfrm>
          <a:prstGeom prst="rect">
            <a:avLst/>
          </a:prstGeom>
        </p:spPr>
      </p:pic>
      <p:pic>
        <p:nvPicPr>
          <p:cNvPr id="18" name="Graphic 123">
            <a:extLst>
              <a:ext uri="{FF2B5EF4-FFF2-40B4-BE49-F238E27FC236}">
                <a16:creationId xmlns:a16="http://schemas.microsoft.com/office/drawing/2014/main" id="{5A9E985C-C9D1-434B-9491-7C5A2864A4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7630" y="3404691"/>
            <a:ext cx="469900" cy="469900"/>
          </a:xfrm>
          <a:prstGeom prst="rect">
            <a:avLst/>
          </a:prstGeom>
        </p:spPr>
      </p:pic>
      <p:pic>
        <p:nvPicPr>
          <p:cNvPr id="19" name="Graphic 7">
            <a:extLst>
              <a:ext uri="{FF2B5EF4-FFF2-40B4-BE49-F238E27FC236}">
                <a16:creationId xmlns:a16="http://schemas.microsoft.com/office/drawing/2014/main" id="{708E5D6B-3B0D-7E46-91EF-00B2766437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92580" y="4351206"/>
            <a:ext cx="360000" cy="360000"/>
          </a:xfrm>
          <a:prstGeom prst="rect">
            <a:avLst/>
          </a:prstGeom>
        </p:spPr>
      </p:pic>
      <p:pic>
        <p:nvPicPr>
          <p:cNvPr id="20" name="Graphic 123">
            <a:extLst>
              <a:ext uri="{FF2B5EF4-FFF2-40B4-BE49-F238E27FC236}">
                <a16:creationId xmlns:a16="http://schemas.microsoft.com/office/drawing/2014/main" id="{5A9E985C-C9D1-434B-9491-7C5A2864A4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7630" y="5153555"/>
            <a:ext cx="469900" cy="469900"/>
          </a:xfrm>
          <a:prstGeom prst="rect">
            <a:avLst/>
          </a:prstGeom>
        </p:spPr>
      </p:pic>
      <p:pic>
        <p:nvPicPr>
          <p:cNvPr id="21" name="Graphic 15">
            <a:extLst>
              <a:ext uri="{FF2B5EF4-FFF2-40B4-BE49-F238E27FC236}">
                <a16:creationId xmlns:a16="http://schemas.microsoft.com/office/drawing/2014/main" id="{C74B9571-CBCE-0B41-BB93-C639C1D06D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42832" y="5993917"/>
            <a:ext cx="360000" cy="360000"/>
          </a:xfrm>
          <a:prstGeom prst="rect">
            <a:avLst/>
          </a:prstGeom>
        </p:spPr>
      </p:pic>
      <p:pic>
        <p:nvPicPr>
          <p:cNvPr id="22" name="Graphic 15">
            <a:extLst>
              <a:ext uri="{FF2B5EF4-FFF2-40B4-BE49-F238E27FC236}">
                <a16:creationId xmlns:a16="http://schemas.microsoft.com/office/drawing/2014/main" id="{C74B9571-CBCE-0B41-BB93-C639C1D06D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15671" y="6004748"/>
            <a:ext cx="360000" cy="360000"/>
          </a:xfrm>
          <a:prstGeom prst="rect">
            <a:avLst/>
          </a:prstGeom>
        </p:spPr>
      </p:pic>
      <p:pic>
        <p:nvPicPr>
          <p:cNvPr id="23" name="Graphic 6">
            <a:extLst>
              <a:ext uri="{FF2B5EF4-FFF2-40B4-BE49-F238E27FC236}">
                <a16:creationId xmlns:a16="http://schemas.microsoft.com/office/drawing/2014/main" id="{D8AF6CFD-7182-AE41-BE56-CA8D81C116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42832" y="3504962"/>
            <a:ext cx="360000" cy="360000"/>
          </a:xfrm>
          <a:prstGeom prst="rect">
            <a:avLst/>
          </a:prstGeom>
        </p:spPr>
      </p:pic>
      <p:pic>
        <p:nvPicPr>
          <p:cNvPr id="24" name="Graphic 6">
            <a:extLst>
              <a:ext uri="{FF2B5EF4-FFF2-40B4-BE49-F238E27FC236}">
                <a16:creationId xmlns:a16="http://schemas.microsoft.com/office/drawing/2014/main" id="{D8AF6CFD-7182-AE41-BE56-CA8D81C116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42832" y="5198016"/>
            <a:ext cx="360000" cy="360000"/>
          </a:xfrm>
          <a:prstGeom prst="rect">
            <a:avLst/>
          </a:prstGeom>
        </p:spPr>
      </p:pic>
      <p:pic>
        <p:nvPicPr>
          <p:cNvPr id="25" name="Graphic 6">
            <a:extLst>
              <a:ext uri="{FF2B5EF4-FFF2-40B4-BE49-F238E27FC236}">
                <a16:creationId xmlns:a16="http://schemas.microsoft.com/office/drawing/2014/main" id="{D8AF6CFD-7182-AE41-BE56-CA8D81C116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15671" y="3440034"/>
            <a:ext cx="360000" cy="360000"/>
          </a:xfrm>
          <a:prstGeom prst="rect">
            <a:avLst/>
          </a:prstGeom>
        </p:spPr>
      </p:pic>
      <p:pic>
        <p:nvPicPr>
          <p:cNvPr id="26" name="Graphic 6">
            <a:extLst>
              <a:ext uri="{FF2B5EF4-FFF2-40B4-BE49-F238E27FC236}">
                <a16:creationId xmlns:a16="http://schemas.microsoft.com/office/drawing/2014/main" id="{D8AF6CFD-7182-AE41-BE56-CA8D81C116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15671" y="5191477"/>
            <a:ext cx="360000" cy="360000"/>
          </a:xfrm>
          <a:prstGeom prst="rect">
            <a:avLst/>
          </a:prstGeom>
        </p:spPr>
      </p:pic>
      <p:cxnSp>
        <p:nvCxnSpPr>
          <p:cNvPr id="28" name="Straight Connector 27"/>
          <p:cNvCxnSpPr>
            <a:stCxn id="17" idx="2"/>
            <a:endCxn id="23" idx="0"/>
          </p:cNvCxnSpPr>
          <p:nvPr/>
        </p:nvCxnSpPr>
        <p:spPr>
          <a:xfrm flipH="1">
            <a:off x="4922832" y="2628472"/>
            <a:ext cx="1576419" cy="8764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04167" y="2628472"/>
            <a:ext cx="1359673" cy="8115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2"/>
          </p:cNvCxnSpPr>
          <p:nvPr/>
        </p:nvCxnSpPr>
        <p:spPr>
          <a:xfrm>
            <a:off x="4922832" y="3864962"/>
            <a:ext cx="1576419" cy="4862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5" idx="2"/>
          </p:cNvCxnSpPr>
          <p:nvPr/>
        </p:nvCxnSpPr>
        <p:spPr>
          <a:xfrm flipH="1">
            <a:off x="6499251" y="3800034"/>
            <a:ext cx="1396420" cy="5511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4" idx="0"/>
          </p:cNvCxnSpPr>
          <p:nvPr/>
        </p:nvCxnSpPr>
        <p:spPr>
          <a:xfrm flipH="1">
            <a:off x="4922832" y="4711206"/>
            <a:ext cx="1576419" cy="4868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9" idx="2"/>
            <a:endCxn id="26" idx="0"/>
          </p:cNvCxnSpPr>
          <p:nvPr/>
        </p:nvCxnSpPr>
        <p:spPr>
          <a:xfrm>
            <a:off x="6472580" y="4711206"/>
            <a:ext cx="1423091" cy="4802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1" idx="0"/>
          </p:cNvCxnSpPr>
          <p:nvPr/>
        </p:nvCxnSpPr>
        <p:spPr>
          <a:xfrm>
            <a:off x="4922832" y="5558016"/>
            <a:ext cx="0" cy="4359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6" idx="2"/>
            <a:endCxn id="22" idx="0"/>
          </p:cNvCxnSpPr>
          <p:nvPr/>
        </p:nvCxnSpPr>
        <p:spPr>
          <a:xfrm>
            <a:off x="7895671" y="5551477"/>
            <a:ext cx="0" cy="4532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1" idx="3"/>
            <a:endCxn id="22" idx="1"/>
          </p:cNvCxnSpPr>
          <p:nvPr/>
        </p:nvCxnSpPr>
        <p:spPr>
          <a:xfrm>
            <a:off x="5102832" y="6173917"/>
            <a:ext cx="2612839" cy="108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55299" y="2203033"/>
            <a:ext cx="59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ALB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51963" y="4243376"/>
            <a:ext cx="59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ALB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19372" y="3316258"/>
            <a:ext cx="59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EC2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0239" y="5024148"/>
            <a:ext cx="59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EC2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48246" y="5884380"/>
            <a:ext cx="59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RDS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19906" y="3324089"/>
            <a:ext cx="59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ASG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48568" y="5056247"/>
            <a:ext cx="59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ASG</a:t>
            </a:r>
            <a:endParaRPr lang="en-IN" sz="1200" dirty="0">
              <a:solidFill>
                <a:srgbClr val="FF0000"/>
              </a:solidFill>
            </a:endParaRPr>
          </a:p>
        </p:txBody>
      </p:sp>
      <p:pic>
        <p:nvPicPr>
          <p:cNvPr id="56" name="Graphic 42">
            <a:extLst>
              <a:ext uri="{FF2B5EF4-FFF2-40B4-BE49-F238E27FC236}">
                <a16:creationId xmlns:a16="http://schemas.microsoft.com/office/drawing/2014/main" id="{0944F89E-4BBF-5044-9C53-76D88FC9AC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39906" y="2784089"/>
            <a:ext cx="360000" cy="360000"/>
          </a:xfrm>
          <a:prstGeom prst="rect">
            <a:avLst/>
          </a:prstGeom>
        </p:spPr>
      </p:pic>
      <p:pic>
        <p:nvPicPr>
          <p:cNvPr id="57" name="Graphic 42">
            <a:extLst>
              <a:ext uri="{FF2B5EF4-FFF2-40B4-BE49-F238E27FC236}">
                <a16:creationId xmlns:a16="http://schemas.microsoft.com/office/drawing/2014/main" id="{0944F89E-4BBF-5044-9C53-76D88FC9AC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19251" y="1749876"/>
            <a:ext cx="360000" cy="360000"/>
          </a:xfrm>
          <a:prstGeom prst="rect">
            <a:avLst/>
          </a:prstGeom>
        </p:spPr>
      </p:pic>
      <p:pic>
        <p:nvPicPr>
          <p:cNvPr id="58" name="Graphic 36">
            <a:extLst>
              <a:ext uri="{FF2B5EF4-FFF2-40B4-BE49-F238E27FC236}">
                <a16:creationId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51156" y="1241582"/>
            <a:ext cx="274320" cy="274320"/>
          </a:xfrm>
          <a:prstGeom prst="rect">
            <a:avLst/>
          </a:prstGeom>
        </p:spPr>
      </p:pic>
      <p:cxnSp>
        <p:nvCxnSpPr>
          <p:cNvPr id="62" name="Straight Connector 61"/>
          <p:cNvCxnSpPr>
            <a:stCxn id="58" idx="2"/>
            <a:endCxn id="57" idx="0"/>
          </p:cNvCxnSpPr>
          <p:nvPr/>
        </p:nvCxnSpPr>
        <p:spPr>
          <a:xfrm>
            <a:off x="6488316" y="1515902"/>
            <a:ext cx="0" cy="233974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7" idx="2"/>
            <a:endCxn id="17" idx="0"/>
          </p:cNvCxnSpPr>
          <p:nvPr/>
        </p:nvCxnSpPr>
        <p:spPr>
          <a:xfrm>
            <a:off x="6499251" y="2109876"/>
            <a:ext cx="0" cy="15859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7C6A05A-B131-904E-9DAD-91CFCA42673E}"/>
              </a:ext>
            </a:extLst>
          </p:cNvPr>
          <p:cNvSpPr/>
          <p:nvPr/>
        </p:nvSpPr>
        <p:spPr>
          <a:xfrm>
            <a:off x="2981739" y="719593"/>
            <a:ext cx="7124369" cy="6070821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AWS Cloud</a:t>
            </a:r>
          </a:p>
        </p:txBody>
      </p:sp>
      <p:pic>
        <p:nvPicPr>
          <p:cNvPr id="68" name="Graphic 50">
            <a:extLst>
              <a:ext uri="{FF2B5EF4-FFF2-40B4-BE49-F238E27FC236}">
                <a16:creationId xmlns:a16="http://schemas.microsoft.com/office/drawing/2014/main" id="{90480268-FA8A-6D4B-8724-6B01F65849E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81739" y="719593"/>
            <a:ext cx="330200" cy="330200"/>
          </a:xfrm>
          <a:prstGeom prst="rect">
            <a:avLst/>
          </a:prstGeom>
        </p:spPr>
      </p:pic>
      <p:pic>
        <p:nvPicPr>
          <p:cNvPr id="69" name="Graphic 24">
            <a:extLst>
              <a:ext uri="{FF2B5EF4-FFF2-40B4-BE49-F238E27FC236}">
                <a16:creationId xmlns:a16="http://schemas.microsoft.com/office/drawing/2014/main" id="{A0424149-0A91-0444-AA5A-77F755A2492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301512" y="550936"/>
            <a:ext cx="360000" cy="360000"/>
          </a:xfrm>
          <a:prstGeom prst="rect">
            <a:avLst/>
          </a:prstGeom>
        </p:spPr>
      </p:pic>
      <p:pic>
        <p:nvPicPr>
          <p:cNvPr id="70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flipH="1">
            <a:off x="3945257" y="29205"/>
            <a:ext cx="483586" cy="469900"/>
          </a:xfrm>
          <a:prstGeom prst="rect">
            <a:avLst/>
          </a:prstGeom>
        </p:spPr>
      </p:pic>
      <p:cxnSp>
        <p:nvCxnSpPr>
          <p:cNvPr id="74" name="Elbow Connector 73"/>
          <p:cNvCxnSpPr>
            <a:stCxn id="70" idx="1"/>
            <a:endCxn id="69" idx="0"/>
          </p:cNvCxnSpPr>
          <p:nvPr/>
        </p:nvCxnSpPr>
        <p:spPr>
          <a:xfrm>
            <a:off x="4428843" y="264155"/>
            <a:ext cx="2052669" cy="286781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9" idx="2"/>
            <a:endCxn id="58" idx="0"/>
          </p:cNvCxnSpPr>
          <p:nvPr/>
        </p:nvCxnSpPr>
        <p:spPr>
          <a:xfrm>
            <a:off x="6481512" y="910936"/>
            <a:ext cx="0" cy="33064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221724" y="241175"/>
            <a:ext cx="840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 Users</a:t>
            </a:r>
            <a:endParaRPr lang="en-IN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5922949" y="1115892"/>
            <a:ext cx="59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IGW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65575" y="439259"/>
            <a:ext cx="59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WAF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00418" y="2999747"/>
            <a:ext cx="59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NACL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980225" y="1974680"/>
            <a:ext cx="59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NACL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BB1F06-7032-CF42-BEF0-E4B106DF754C}"/>
              </a:ext>
            </a:extLst>
          </p:cNvPr>
          <p:cNvSpPr txBox="1"/>
          <p:nvPr/>
        </p:nvSpPr>
        <p:spPr>
          <a:xfrm>
            <a:off x="6645450" y="199339"/>
            <a:ext cx="1666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</a:rPr>
              <a:t>Internet Facing Apps</a:t>
            </a:r>
          </a:p>
        </p:txBody>
      </p:sp>
    </p:spTree>
    <p:extLst>
      <p:ext uri="{BB962C8B-B14F-4D97-AF65-F5344CB8AC3E}">
        <p14:creationId xmlns:p14="http://schemas.microsoft.com/office/powerpoint/2010/main" val="100367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53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ELUMALAI, SATHIYARAJ</dc:creator>
  <cp:lastModifiedBy>Sathiyaraj Elumalai</cp:lastModifiedBy>
  <cp:revision>21</cp:revision>
  <dcterms:created xsi:type="dcterms:W3CDTF">2019-11-11T06:37:39Z</dcterms:created>
  <dcterms:modified xsi:type="dcterms:W3CDTF">2021-11-15T21:15:45Z</dcterms:modified>
</cp:coreProperties>
</file>