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NCvPnKpE/ugVwUYgnV2yxIVVU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6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2396681" y="1550479"/>
            <a:ext cx="4350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7033070" y="3619"/>
            <a:ext cx="913924" cy="5140166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5586459" y="2771172"/>
            <a:ext cx="3557588" cy="2372677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6886575" y="0"/>
            <a:ext cx="2257425" cy="51435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7202159" y="0"/>
            <a:ext cx="1942147" cy="51435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6700838" y="2286000"/>
            <a:ext cx="2443163" cy="28575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7003448" y="0"/>
            <a:ext cx="2140744" cy="51435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8172450" y="0"/>
            <a:ext cx="971550" cy="51435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202185" y="0"/>
            <a:ext cx="942022" cy="51435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7779544" y="2693194"/>
            <a:ext cx="1364456" cy="2450306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657224" y="742950"/>
            <a:ext cx="1307306" cy="1000125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2814638" y="892969"/>
            <a:ext cx="1250156" cy="1078706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850356" y="3921919"/>
            <a:ext cx="542925" cy="464344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142999" y="14749"/>
            <a:ext cx="5722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241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544256" y="2098716"/>
            <a:ext cx="64581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SATHIYA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: 2413216180252209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NMID: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B7969CD8AE887C785404A137093BD213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. COMPUTER SCIENCE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COLLEGE THIRUVENAINALLUR   / ANNAMALAI UNIVERSITY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/>
        </p:nvSpPr>
        <p:spPr>
          <a:xfrm>
            <a:off x="564356" y="4864528"/>
            <a:ext cx="13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" y="2536030"/>
            <a:ext cx="1850231" cy="256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RESULTS AND SCREENSHOTS</a:t>
            </a:r>
            <a:endParaRPr sz="3200"/>
          </a:p>
        </p:txBody>
      </p:sp>
      <p:sp>
        <p:nvSpPr>
          <p:cNvPr id="191" name="Google Shape;191;p10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2057400" y="1766027"/>
            <a:ext cx="6400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662550" y="1271600"/>
            <a:ext cx="3061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Displayed score, correct answers, and performance summary after quiz completion.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 showing the quiz interface: question, answer options, timer, and result page.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of leaderboard or report chart for multiple users.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350" y="792175"/>
            <a:ext cx="3061800" cy="406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>
            <p:ph type="title"/>
          </p:nvPr>
        </p:nvSpPr>
        <p:spPr>
          <a:xfrm>
            <a:off x="566499" y="289083"/>
            <a:ext cx="8010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1250150" y="1271600"/>
            <a:ext cx="54138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Quiz app simplifies the process of conducting assessments and enhances interactive learning.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Offers a scalable, real-time solution for users and educators.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Encourages knowledge sharing, self-evaluation, and healthy competition among users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PROJECT TITLE</a:t>
            </a:r>
            <a:endParaRPr sz="3200"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457200" y="1183075"/>
            <a:ext cx="6012900" cy="2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-US" sz="2300"/>
              <a:t> Digital Notepad:</a:t>
            </a:r>
            <a:endParaRPr b="1" i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-US" sz="2300"/>
              <a:t>An efficient and convenient digital notepad developed with core web technologies, providing essential note-taking features accessible from any device.</a:t>
            </a:r>
            <a:endParaRPr b="1" i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-57150" y="21434"/>
            <a:ext cx="935736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64356" y="4864528"/>
            <a:ext cx="13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522119" y="335756"/>
            <a:ext cx="271463" cy="271463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258175" y="4207669"/>
            <a:ext cx="485775" cy="485775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4600575"/>
            <a:ext cx="185738" cy="185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3"/>
          <p:cNvGrpSpPr/>
          <p:nvPr/>
        </p:nvGrpSpPr>
        <p:grpSpPr>
          <a:xfrm>
            <a:off x="35719" y="2864642"/>
            <a:ext cx="3093244" cy="2257423"/>
            <a:chOff x="47625" y="3819523"/>
            <a:chExt cx="4124325" cy="3009898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554831" y="334041"/>
            <a:ext cx="1767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882355" y="781150"/>
            <a:ext cx="37719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5993606" y="2200275"/>
            <a:ext cx="2071688" cy="2443163"/>
            <a:chOff x="7991475" y="2933700"/>
            <a:chExt cx="2762250" cy="3257550"/>
          </a:xfrm>
        </p:grpSpPr>
        <p:sp>
          <p:nvSpPr>
            <p:cNvPr id="120" name="Google Shape;12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4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PROBLEM	STATEMENT</a:t>
            </a:r>
            <a:endParaRPr sz="3200"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566500" y="1271600"/>
            <a:ext cx="5427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 quiz processes are inefficient and prone to errors, requiring significant effort to administer and score.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Existing online quiz platforms lack good data management, user interactivity, and instant feedback for users.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quiz app aims to provide a fast, user-friendly platform with automated scoring and performance tracking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6493669" y="1985963"/>
            <a:ext cx="2650331" cy="2857500"/>
            <a:chOff x="8658225" y="2647950"/>
            <a:chExt cx="3533775" cy="3810000"/>
          </a:xfrm>
        </p:grpSpPr>
        <p:sp>
          <p:nvSpPr>
            <p:cNvPr id="133" name="Google Shape;133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5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PROJECT	OVERVIEW</a:t>
            </a:r>
            <a:endParaRPr sz="3200"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 txBox="1"/>
          <p:nvPr/>
        </p:nvSpPr>
        <p:spPr>
          <a:xfrm flipH="1">
            <a:off x="1149925" y="1156454"/>
            <a:ext cx="4613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quiz app is a web/mobile application developed to allow users to participate in quizzes on various topics.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Users select quiz categories, answer multiple-choice questions, and receive immediate results.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project focuses on usability, accessibility, and interactive learning features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566499" y="289083"/>
            <a:ext cx="8010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WHO ARE THE END USERS?</a:t>
            </a:r>
            <a:endParaRPr sz="2400"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4629150"/>
            <a:ext cx="1635919" cy="364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149925" y="997525"/>
            <a:ext cx="4107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wishing to assess and improve their knowledge in different subjects.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Trivia enthusiasts who enjoy challenging themselves and competing with peers.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Teachers or coaches looking to conduct online assessments quickly and efficiently.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7281"/>
            <a:ext cx="2021680" cy="243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566499" y="289083"/>
            <a:ext cx="8010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700"/>
              <a:t>TOOLS AND TECHNIQUES</a:t>
            </a:r>
            <a:endParaRPr sz="2700"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2571750" y="1107275"/>
            <a:ext cx="39963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 Developed using HTML, CSS, JavaScript for responsive and interactive user interface.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Backend: Managed with a database (e.g., MySQL, Firebase) to store questions, scores, user profiles.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Utilizes APIs for authentication, score tracking, and real-time data communication.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Features timer, randomized question selection, and instant feedback mechanisms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554831" y="218360"/>
            <a:ext cx="6596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7543800" y="393856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>
            <p:ph type="title"/>
          </p:nvPr>
        </p:nvSpPr>
        <p:spPr>
          <a:xfrm>
            <a:off x="-250197" y="-7552090"/>
            <a:ext cx="8010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1052950" y="1322350"/>
            <a:ext cx="55431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Clean, user-friendly interface for easy navigation and engagement.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layout compatible with both desktop and mobile devices.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presentation of questions, answer choices, timers, and scoreboards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566499" y="289083"/>
            <a:ext cx="8010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872825" y="1343900"/>
            <a:ext cx="54588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authentication and login system for personalized experience.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Diverse quiz categories with varying difficulty levels.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 for each quiz/question to increase challenge and fairness.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Instant feedback after each answer; summary and analysis at the end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