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9F429-1990-405E-B6F6-D35F6DF672A9}" v="3" dt="2025-08-29T03:49:34.2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nan kannan" userId="a07565a9a9e615da" providerId="LiveId" clId="{12B9F429-1990-405E-B6F6-D35F6DF672A9}"/>
    <pc:docChg chg="undo custSel modSld">
      <pc:chgData name="kannan kannan" userId="a07565a9a9e615da" providerId="LiveId" clId="{12B9F429-1990-405E-B6F6-D35F6DF672A9}" dt="2025-08-29T04:13:00.771" v="20" actId="1076"/>
      <pc:docMkLst>
        <pc:docMk/>
      </pc:docMkLst>
      <pc:sldChg chg="addSp delSp modSp mod">
        <pc:chgData name="kannan kannan" userId="a07565a9a9e615da" providerId="LiveId" clId="{12B9F429-1990-405E-B6F6-D35F6DF672A9}" dt="2025-08-29T03:49:54.106" v="13" actId="1076"/>
        <pc:sldMkLst>
          <pc:docMk/>
          <pc:sldMk cId="0" sldId="263"/>
        </pc:sldMkLst>
        <pc:picChg chg="del mod">
          <ac:chgData name="kannan kannan" userId="a07565a9a9e615da" providerId="LiveId" clId="{12B9F429-1990-405E-B6F6-D35F6DF672A9}" dt="2025-08-29T03:35:55.568" v="2" actId="478"/>
          <ac:picMkLst>
            <pc:docMk/>
            <pc:sldMk cId="0" sldId="263"/>
            <ac:picMk id="11" creationId="{32E38A01-2163-C9F6-B7E7-AFE19907EB28}"/>
          </ac:picMkLst>
        </pc:picChg>
        <pc:picChg chg="add del mod">
          <ac:chgData name="kannan kannan" userId="a07565a9a9e615da" providerId="LiveId" clId="{12B9F429-1990-405E-B6F6-D35F6DF672A9}" dt="2025-08-29T03:38:02.607" v="6" actId="478"/>
          <ac:picMkLst>
            <pc:docMk/>
            <pc:sldMk cId="0" sldId="263"/>
            <ac:picMk id="12" creationId="{D00C22ED-79AA-B33F-FB77-09142AA37002}"/>
          </ac:picMkLst>
        </pc:picChg>
        <pc:picChg chg="add mod">
          <ac:chgData name="kannan kannan" userId="a07565a9a9e615da" providerId="LiveId" clId="{12B9F429-1990-405E-B6F6-D35F6DF672A9}" dt="2025-08-29T03:49:54.106" v="13" actId="1076"/>
          <ac:picMkLst>
            <pc:docMk/>
            <pc:sldMk cId="0" sldId="263"/>
            <ac:picMk id="14" creationId="{D33D6D7E-492C-C8C6-FFA7-2BD690DDF916}"/>
          </ac:picMkLst>
        </pc:picChg>
      </pc:sldChg>
      <pc:sldChg chg="addSp delSp modSp mod">
        <pc:chgData name="kannan kannan" userId="a07565a9a9e615da" providerId="LiveId" clId="{12B9F429-1990-405E-B6F6-D35F6DF672A9}" dt="2025-08-29T04:13:00.771" v="20" actId="1076"/>
        <pc:sldMkLst>
          <pc:docMk/>
          <pc:sldMk cId="2802938453" sldId="271"/>
        </pc:sldMkLst>
        <pc:spChg chg="add mod">
          <ac:chgData name="kannan kannan" userId="a07565a9a9e615da" providerId="LiveId" clId="{12B9F429-1990-405E-B6F6-D35F6DF672A9}" dt="2025-08-29T04:13:00.771" v="20" actId="1076"/>
          <ac:spMkLst>
            <pc:docMk/>
            <pc:sldMk cId="2802938453" sldId="271"/>
            <ac:spMk id="4" creationId="{53566B11-A330-D994-FE2E-E3D0BB5B54C2}"/>
          </ac:spMkLst>
        </pc:spChg>
        <pc:spChg chg="del mod">
          <ac:chgData name="kannan kannan" userId="a07565a9a9e615da" providerId="LiveId" clId="{12B9F429-1990-405E-B6F6-D35F6DF672A9}" dt="2025-08-29T04:12:06.898" v="17" actId="478"/>
          <ac:spMkLst>
            <pc:docMk/>
            <pc:sldMk cId="2802938453" sldId="271"/>
            <ac:spMk id="5" creationId="{418FA982-C17D-6376-009F-5FF61128C4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7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hiyagowri08-netizen/Sathiya-TNSDC-FWD-D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SATHIYA.E</a:t>
            </a:r>
          </a:p>
          <a:p>
            <a:r>
              <a:rPr lang="en-US" sz="2400" dirty="0"/>
              <a:t>REGISTER NO AND NMID: asanm225anm22524132251802522047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</a:t>
            </a:r>
          </a:p>
          <a:p>
            <a:r>
              <a:rPr lang="en-US" sz="2400" dirty="0"/>
              <a:t>COLLEGE: GOVERTNMENT ARTS AND SCIENCE COLLEGE,VANUR/ANNAMALAI UNIVERSITY CHITHAMBARAM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3D6D7E-492C-C8C6-FFA7-2BD690DDF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8262"/>
            <a:ext cx="3429000" cy="42915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9C42-E0E0-82AB-E9D3-66176B46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66B11-A330-D994-FE2E-E3D0BB5B54C2}"/>
              </a:ext>
            </a:extLst>
          </p:cNvPr>
          <p:cNvSpPr txBox="1"/>
          <p:nvPr/>
        </p:nvSpPr>
        <p:spPr>
          <a:xfrm>
            <a:off x="1905000" y="2743200"/>
            <a:ext cx="808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sathiyagowri08-netizen/Sathiya-TNSDC-FWD-DP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938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3E9A8D-BF80-B29F-E10B-41A8EE3F4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5394987" cy="553998"/>
          </a:xfrm>
        </p:spPr>
        <p:txBody>
          <a:bodyPr/>
          <a:lstStyle/>
          <a:p>
            <a:r>
              <a:rPr lang="en-IN" b="1" dirty="0"/>
              <a:t>“THIS PORTFOLIO SERVES AS A DIGITAL SHOWCASE OF MY SKILLS,PROJECTS,AND PROFESSIONAL GROWTH”.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4EC1-03EC-1C9E-FA43-F3F42DA423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85763"/>
            <a:ext cx="10680700" cy="5170646"/>
          </a:xfrm>
        </p:spPr>
        <p:txBody>
          <a:bodyPr/>
          <a:lstStyle/>
          <a:p>
            <a:r>
              <a:rPr lang="en-IN" dirty="0"/>
              <a:t>             PROJECT TITLE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A CREATIVE STUDENT PORTFOLIO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823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6C3590-F95C-9583-833A-7ADE0102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400800" cy="2215991"/>
          </a:xfrm>
        </p:spPr>
        <p:txBody>
          <a:bodyPr/>
          <a:lstStyle/>
          <a:p>
            <a:r>
              <a:rPr lang="en-IN" b="1" dirty="0"/>
              <a:t>IN TODAY’S COMPETITIVE  ACADEMIC AND PERFESSIONAL ENVIRONMENT, STUDENTS NEED A PLATFORM</a:t>
            </a:r>
          </a:p>
          <a:p>
            <a:r>
              <a:rPr lang="en-IN" b="1" dirty="0"/>
              <a:t>TO SHOWCASE THEIR SKILLS, ACHIEVEMENTS, AND PROJECTS IN AN ORGANIZED MANNAR. HOWEVER,</a:t>
            </a:r>
          </a:p>
          <a:p>
            <a:r>
              <a:rPr lang="en-IN" b="1" dirty="0"/>
              <a:t>MOST STUDENTS  RELY ONLY ON TRADITIONAL  RESUMES OR PAPER-BASED CERTIFICATES, WHICH </a:t>
            </a:r>
          </a:p>
          <a:p>
            <a:r>
              <a:rPr lang="en-IN" b="1" dirty="0"/>
              <a:t>ARE OFTEN INSUFFICIENT TO HIGHLIGHT THEIR COMPLETE POTENTIAL.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295250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B1EAFE-5F6C-F4A3-5DAA-034D44CCC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400800" cy="2842260"/>
          </a:xfrm>
        </p:spPr>
        <p:txBody>
          <a:bodyPr/>
          <a:lstStyle/>
          <a:p>
            <a:r>
              <a:rPr lang="en-IN" b="1" dirty="0"/>
              <a:t>THE STUDENT PORTFOLIO PROJECT AIMS TO CREATE A DIGITAL PLATFORM  WHERE STUDENTS</a:t>
            </a:r>
          </a:p>
          <a:p>
            <a:r>
              <a:rPr lang="en-IN" b="1" dirty="0"/>
              <a:t>CAN SHOWCASE THEIR ACADEMIC QUALIFICATIONS,TECHNICAL SKILLS, ACHIEVEMENTS ,</a:t>
            </a:r>
          </a:p>
          <a:p>
            <a:r>
              <a:rPr lang="en-IN" b="1" dirty="0"/>
              <a:t>PROJECT,AND PERSONAL  DETAILS IN A PERFESSIONAL AND WELL-STRUCTURED FORMAT.UNLIKE</a:t>
            </a:r>
          </a:p>
          <a:p>
            <a:r>
              <a:rPr lang="en-IN" b="1" dirty="0"/>
              <a:t>TRADITIONAL RESUMES,THIS PORTFOLIO  PROVIDES AN INTERACTIVE  AND VISUALLY </a:t>
            </a:r>
          </a:p>
          <a:p>
            <a:r>
              <a:rPr lang="en-IN" b="1" dirty="0"/>
              <a:t>APPEALING WAY TO HIGHLIGHT A STUDENT’S  COMPLETE  PROFILE.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BA710D-2072-7231-D147-CBC7D1F8C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315200" cy="2215991"/>
          </a:xfrm>
        </p:spPr>
        <p:txBody>
          <a:bodyPr/>
          <a:lstStyle/>
          <a:p>
            <a:r>
              <a:rPr lang="en-IN" dirty="0"/>
              <a:t>1.</a:t>
            </a:r>
            <a:r>
              <a:rPr lang="en-IN" b="1" dirty="0"/>
              <a:t>STUDENTS-PRIMARY USERS</a:t>
            </a:r>
          </a:p>
          <a:p>
            <a:r>
              <a:rPr lang="en-IN" b="1" dirty="0"/>
              <a:t>2.TEACHERS/MENTORS-CAN REVIEW STUDENT PORTFOLIOS FOR ACADEMIC EVALUATION.</a:t>
            </a:r>
          </a:p>
          <a:p>
            <a:r>
              <a:rPr lang="en-IN" b="1" dirty="0"/>
              <a:t>3.RECRUITERS/EMPLOYERS-CAN ACCES THE PORTFOLIO TO EVALUATE A STUDENT’S PROFILE,SKILLA AND PROJECTS.</a:t>
            </a:r>
          </a:p>
          <a:p>
            <a:r>
              <a:rPr lang="en-IN" b="1" dirty="0"/>
              <a:t>4.EDUCATIONAL INSTITUTIONS-COLLEGES/UNIVERSITIES CAN USE PORTFOLIOS FOR ACCREDITATION,PLACEMENTS,AND SHOWCASING STUDENT TALENT.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6CC4F8-0FF9-00B4-A08A-5AB8F820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774" y="1648778"/>
            <a:ext cx="7362825" cy="166199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FRONTEND DEVELOPMENT TOOLS</a:t>
            </a:r>
          </a:p>
          <a:p>
            <a:r>
              <a:rPr lang="en-IN" b="1" dirty="0"/>
              <a:t> HTML5-TO STRUCTURE THE CONTENT OF THE PORTFOLIO.</a:t>
            </a:r>
          </a:p>
          <a:p>
            <a:r>
              <a:rPr lang="en-IN" b="1" dirty="0"/>
              <a:t> CSS3-TO DESIGN AND STYLE THE PORTFOLIO(COLORS,FONTS,LAYOUTS).</a:t>
            </a:r>
          </a:p>
          <a:p>
            <a:r>
              <a:rPr lang="en-IN" b="1" dirty="0"/>
              <a:t> JAVASCRIPT-TO ADD INTERACTIVITY(FROM    VALIDATION,ANIMATIONS,DYNAMIC                                  </a:t>
            </a:r>
          </a:p>
          <a:p>
            <a:r>
              <a:rPr lang="en-IN" b="1" dirty="0"/>
              <a:t> CONTENT).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07CF7-7215-2F1B-8816-51FB1803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0577-289D-8E6B-93F0-B54A13A1B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867400" cy="2492990"/>
          </a:xfrm>
        </p:spPr>
        <p:txBody>
          <a:bodyPr/>
          <a:lstStyle/>
          <a:p>
            <a:r>
              <a:rPr lang="en-IN" b="1" dirty="0"/>
              <a:t>1.HEADER-NAME,LOGO,NAVIGATION MENU</a:t>
            </a:r>
          </a:p>
          <a:p>
            <a:r>
              <a:rPr lang="en-IN" b="1" dirty="0"/>
              <a:t>2.HOME-SELF-INTRODUCTION WITH TAGLINE</a:t>
            </a:r>
          </a:p>
          <a:p>
            <a:r>
              <a:rPr lang="en-IN" b="1" dirty="0"/>
              <a:t>3.ABOUT ME-BACKROUND AND CAREER GOALS.</a:t>
            </a:r>
          </a:p>
          <a:p>
            <a:r>
              <a:rPr lang="en-IN" b="1" dirty="0"/>
              <a:t>4.EDUCATION-ACADEMIC DETAILS IN TIMELINE FORMAT.</a:t>
            </a:r>
          </a:p>
          <a:p>
            <a:r>
              <a:rPr lang="en-IN" b="1" dirty="0"/>
              <a:t>5.SKILLS-TECHNICAL AND SOFT SKILLS.</a:t>
            </a:r>
          </a:p>
          <a:p>
            <a:r>
              <a:rPr lang="en-IN" b="1" dirty="0"/>
              <a:t>6.PROJECTS-WORK SAMPLES AND PROJECT DETAILS.</a:t>
            </a:r>
          </a:p>
          <a:p>
            <a:r>
              <a:rPr lang="en-IN" b="1" dirty="0"/>
              <a:t>7.ACHIEVEMENTS-CERTIFICATES AND AWARDS.</a:t>
            </a:r>
          </a:p>
          <a:p>
            <a:r>
              <a:rPr lang="en-IN" b="1" dirty="0"/>
              <a:t>8.CONTACT-EMAIL,PHONE,SOCIAL LINKS,CONTACT FORM.</a:t>
            </a:r>
          </a:p>
          <a:p>
            <a:r>
              <a:rPr lang="en-IN" b="1" dirty="0"/>
              <a:t>FOOTER-COPYRIGHT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FB47-2AD7-E617-95C6-18305662F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172200" cy="2492990"/>
          </a:xfrm>
        </p:spPr>
        <p:txBody>
          <a:bodyPr/>
          <a:lstStyle/>
          <a:p>
            <a:r>
              <a:rPr lang="en-IN" b="1" dirty="0"/>
              <a:t>1.NAVIGATION BAR WITH SMOOTH SCROLLING.</a:t>
            </a:r>
          </a:p>
          <a:p>
            <a:r>
              <a:rPr lang="en-IN" b="1" dirty="0"/>
              <a:t>2.ABOUT ME SECTION TO HIGHLIGHT PROFILE &amp; SKILLS.</a:t>
            </a:r>
          </a:p>
          <a:p>
            <a:r>
              <a:rPr lang="en-IN" b="1" dirty="0"/>
              <a:t>3.PROJECT SHOWCASE WITH IMAGES AND DETAILS.</a:t>
            </a:r>
          </a:p>
          <a:p>
            <a:r>
              <a:rPr lang="en-IN" b="1" dirty="0"/>
              <a:t>4.INTERACTIVE ELEMENTS(HOVER EFFECTS,ANIMATIONS).</a:t>
            </a:r>
          </a:p>
          <a:p>
            <a:r>
              <a:rPr lang="en-IN" b="1" dirty="0"/>
              <a:t>5.CONTACT FORM WITH VALIDATION &amp; DIRECT MAIL OPTION.</a:t>
            </a:r>
          </a:p>
          <a:p>
            <a:r>
              <a:rPr lang="en-IN" b="1" dirty="0"/>
              <a:t>6.RESPONSIVE DESIGN FOR ALL SCREEN SIZES.</a:t>
            </a:r>
          </a:p>
          <a:p>
            <a:r>
              <a:rPr lang="en-IN" b="1" dirty="0"/>
              <a:t>7.DOWNLOADABLE RESUME OPTION.</a:t>
            </a:r>
          </a:p>
          <a:p>
            <a:r>
              <a:rPr lang="en-IN" b="1" dirty="0"/>
              <a:t>8.SOCIAL MEDIA LINKS INTERGRATION.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476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Student Portfolio  </vt:lpstr>
      <vt:lpstr>             PROJECT TITLE     A CREATIVE STUDENT PORTFOLIO     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                   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kannan</cp:lastModifiedBy>
  <cp:revision>24</cp:revision>
  <dcterms:created xsi:type="dcterms:W3CDTF">2024-03-29T15:07:22Z</dcterms:created>
  <dcterms:modified xsi:type="dcterms:W3CDTF">2025-08-29T04:13:05Z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