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1" r:id="rId3"/>
    <p:sldId id="281" r:id="rId4"/>
    <p:sldId id="291" r:id="rId5"/>
    <p:sldId id="298" r:id="rId6"/>
    <p:sldId id="299" r:id="rId7"/>
    <p:sldId id="300" r:id="rId8"/>
    <p:sldId id="282" r:id="rId9"/>
    <p:sldId id="292" r:id="rId10"/>
    <p:sldId id="297" r:id="rId11"/>
    <p:sldId id="293" r:id="rId12"/>
    <p:sldId id="294" r:id="rId13"/>
    <p:sldId id="295" r:id="rId14"/>
    <p:sldId id="296" r:id="rId15"/>
    <p:sldId id="301"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080" userDrawn="1">
          <p15:clr>
            <a:srgbClr val="A4A3A4"/>
          </p15:clr>
        </p15:guide>
        <p15:guide id="3" pos="288" userDrawn="1">
          <p15:clr>
            <a:srgbClr val="A4A3A4"/>
          </p15:clr>
        </p15:guide>
        <p15:guide id="4" pos="7392" userDrawn="1">
          <p15:clr>
            <a:srgbClr val="A4A3A4"/>
          </p15:clr>
        </p15:guide>
        <p15:guide id="5" pos="3840" userDrawn="1">
          <p15:clr>
            <a:srgbClr val="A4A3A4"/>
          </p15:clr>
        </p15:guide>
        <p15:guide id="6"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5A7"/>
    <a:srgbClr val="27E0C0"/>
    <a:srgbClr val="223F99"/>
    <a:srgbClr val="2F56D1"/>
    <a:srgbClr val="5F85C4"/>
    <a:srgbClr val="D8E1F3"/>
    <a:srgbClr val="B3C5E6"/>
    <a:srgbClr val="97B0DD"/>
    <a:srgbClr val="E5EBF7"/>
    <a:srgbClr val="DE9C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96196" autoAdjust="0"/>
  </p:normalViewPr>
  <p:slideViewPr>
    <p:cSldViewPr snapToGrid="0" showGuides="1">
      <p:cViewPr varScale="1">
        <p:scale>
          <a:sx n="85" d="100"/>
          <a:sy n="85" d="100"/>
        </p:scale>
        <p:origin x="350" y="62"/>
      </p:cViewPr>
      <p:guideLst>
        <p:guide orient="horz" pos="2160"/>
        <p:guide orient="horz" pos="4080"/>
        <p:guide pos="288"/>
        <p:guide pos="7392"/>
        <p:guide pos="3840"/>
        <p:guide orient="horz" pos="696"/>
      </p:guideLst>
    </p:cSldViewPr>
  </p:slideViewPr>
  <p:notesTextViewPr>
    <p:cViewPr>
      <p:scale>
        <a:sx n="1" d="1"/>
        <a:sy n="1" d="1"/>
      </p:scale>
      <p:origin x="0" y="0"/>
    </p:cViewPr>
  </p:notesTextViewPr>
  <p:notesViewPr>
    <p:cSldViewPr snapToGrid="0" showGuides="1">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46FFC1-A0EE-4EA7-A33F-F3010A858A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F3A79A5-E99B-49AE-A622-22E6B6DAA8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8E490A-F510-44BD-986B-53776FBA9CF1}" type="datetimeFigureOut">
              <a:rPr lang="en-US" smtClean="0"/>
              <a:t>12/3/2022</a:t>
            </a:fld>
            <a:endParaRPr lang="en-US"/>
          </a:p>
        </p:txBody>
      </p:sp>
      <p:sp>
        <p:nvSpPr>
          <p:cNvPr id="4" name="Footer Placeholder 3">
            <a:extLst>
              <a:ext uri="{FF2B5EF4-FFF2-40B4-BE49-F238E27FC236}">
                <a16:creationId xmlns:a16="http://schemas.microsoft.com/office/drawing/2014/main" id="{D573629D-2BB7-4EFC-9853-1842E012D8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2B239AD-84D9-43B1-BA97-44EEB7BBD0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2019D-166D-41E2-95E7-309DF214FB85}" type="slidenum">
              <a:rPr lang="en-US" smtClean="0"/>
              <a:t>‹#›</a:t>
            </a:fld>
            <a:endParaRPr lang="en-US"/>
          </a:p>
        </p:txBody>
      </p:sp>
    </p:spTree>
    <p:extLst>
      <p:ext uri="{BB962C8B-B14F-4D97-AF65-F5344CB8AC3E}">
        <p14:creationId xmlns:p14="http://schemas.microsoft.com/office/powerpoint/2010/main" val="2581106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1AF95-A2CE-4739-9D39-CEC821BA3E10}"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27D15-CF02-4BFE-A33D-E9B513CB8945}" type="slidenum">
              <a:rPr lang="en-US" smtClean="0"/>
              <a:t>‹#›</a:t>
            </a:fld>
            <a:endParaRPr lang="en-US"/>
          </a:p>
        </p:txBody>
      </p:sp>
    </p:spTree>
    <p:extLst>
      <p:ext uri="{BB962C8B-B14F-4D97-AF65-F5344CB8AC3E}">
        <p14:creationId xmlns:p14="http://schemas.microsoft.com/office/powerpoint/2010/main" val="163936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serjosoza?utm_source=unsplash&amp;utm_medium=referral&amp;utm_content=creditCopyTex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unsplash.com/s/photos/smart-city?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B4A27D15-CF02-4BFE-A33D-E9B513CB8945}" type="slidenum">
              <a:rPr lang="en-US" smtClean="0"/>
              <a:t>1</a:t>
            </a:fld>
            <a:endParaRPr lang="en-US"/>
          </a:p>
        </p:txBody>
      </p:sp>
    </p:spTree>
    <p:extLst>
      <p:ext uri="{BB962C8B-B14F-4D97-AF65-F5344CB8AC3E}">
        <p14:creationId xmlns:p14="http://schemas.microsoft.com/office/powerpoint/2010/main" val="384675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err="1">
                <a:solidFill>
                  <a:schemeClr val="tx1"/>
                </a:solidFill>
                <a:effectLst/>
                <a:latin typeface="+mn-lt"/>
                <a:ea typeface="+mn-ea"/>
                <a:cs typeface="+mn-cs"/>
                <a:hlinkClick r:id="rId3"/>
              </a:rPr>
              <a:t>sergio</a:t>
            </a:r>
            <a:r>
              <a:rPr lang="en-US" sz="1200" b="0" i="0" kern="1200" dirty="0">
                <a:solidFill>
                  <a:schemeClr val="tx1"/>
                </a:solidFill>
                <a:effectLst/>
                <a:latin typeface="+mn-lt"/>
                <a:ea typeface="+mn-ea"/>
                <a:cs typeface="+mn-cs"/>
                <a:hlinkClick r:id="rId3"/>
              </a:rPr>
              <a:t> </a:t>
            </a:r>
            <a:r>
              <a:rPr lang="en-US" sz="1200" b="0" i="0" kern="1200" dirty="0" err="1">
                <a:solidFill>
                  <a:schemeClr val="tx1"/>
                </a:solidFill>
                <a:effectLst/>
                <a:latin typeface="+mn-lt"/>
                <a:ea typeface="+mn-ea"/>
                <a:cs typeface="+mn-cs"/>
                <a:hlinkClick r:id="rId3"/>
              </a:rPr>
              <a:t>souza</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="https://www.freepik.com/free-photos-vectors/business"&gt;Business vector created by </a:t>
            </a:r>
            <a:r>
              <a:rPr lang="en-US" dirty="0" err="1"/>
              <a:t>katemangostar</a:t>
            </a:r>
            <a:r>
              <a:rPr lang="en-US" dirty="0"/>
              <a:t> - www.freepik.com&lt;/a&gt;</a:t>
            </a:r>
          </a:p>
          <a:p>
            <a:endParaRPr lang="en-US" dirty="0"/>
          </a:p>
        </p:txBody>
      </p:sp>
      <p:sp>
        <p:nvSpPr>
          <p:cNvPr id="4" name="Slide Number Placeholder 3"/>
          <p:cNvSpPr>
            <a:spLocks noGrp="1"/>
          </p:cNvSpPr>
          <p:nvPr>
            <p:ph type="sldNum" sz="quarter" idx="5"/>
          </p:nvPr>
        </p:nvSpPr>
        <p:spPr/>
        <p:txBody>
          <a:bodyPr/>
          <a:lstStyle/>
          <a:p>
            <a:fld id="{B4A27D15-CF02-4BFE-A33D-E9B513CB8945}" type="slidenum">
              <a:rPr lang="en-US" smtClean="0"/>
              <a:t>2</a:t>
            </a:fld>
            <a:endParaRPr lang="en-US"/>
          </a:p>
        </p:txBody>
      </p:sp>
    </p:spTree>
    <p:extLst>
      <p:ext uri="{BB962C8B-B14F-4D97-AF65-F5344CB8AC3E}">
        <p14:creationId xmlns:p14="http://schemas.microsoft.com/office/powerpoint/2010/main" val="310239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B4A27D15-CF02-4BFE-A33D-E9B513CB8945}" type="slidenum">
              <a:rPr lang="en-US" smtClean="0"/>
              <a:t>3</a:t>
            </a:fld>
            <a:endParaRPr lang="en-US"/>
          </a:p>
        </p:txBody>
      </p:sp>
    </p:spTree>
    <p:extLst>
      <p:ext uri="{BB962C8B-B14F-4D97-AF65-F5344CB8AC3E}">
        <p14:creationId xmlns:p14="http://schemas.microsoft.com/office/powerpoint/2010/main" val="421612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B4A27D15-CF02-4BFE-A33D-E9B513CB8945}" type="slidenum">
              <a:rPr lang="en-US" smtClean="0"/>
              <a:t>4</a:t>
            </a:fld>
            <a:endParaRPr lang="en-US"/>
          </a:p>
        </p:txBody>
      </p:sp>
    </p:spTree>
    <p:extLst>
      <p:ext uri="{BB962C8B-B14F-4D97-AF65-F5344CB8AC3E}">
        <p14:creationId xmlns:p14="http://schemas.microsoft.com/office/powerpoint/2010/main" val="281107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B4A27D15-CF02-4BFE-A33D-E9B513CB8945}" type="slidenum">
              <a:rPr lang="en-US" smtClean="0"/>
              <a:t>16</a:t>
            </a:fld>
            <a:endParaRPr lang="en-US"/>
          </a:p>
        </p:txBody>
      </p:sp>
    </p:spTree>
    <p:extLst>
      <p:ext uri="{BB962C8B-B14F-4D97-AF65-F5344CB8AC3E}">
        <p14:creationId xmlns:p14="http://schemas.microsoft.com/office/powerpoint/2010/main" val="7263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A012-0D46-49D2-AA02-6759FAC8B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F51AF-3967-4CC8-8A98-F286AEDBB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AA5C1A-7759-49E4-ADF5-7BAF9935D592}"/>
              </a:ext>
            </a:extLst>
          </p:cNvPr>
          <p:cNvSpPr>
            <a:spLocks noGrp="1"/>
          </p:cNvSpPr>
          <p:nvPr>
            <p:ph type="dt" sz="half" idx="10"/>
          </p:nvPr>
        </p:nvSpPr>
        <p:spPr/>
        <p:txBody>
          <a:bodyPr/>
          <a:lstStyle/>
          <a:p>
            <a:fld id="{9385C76F-3CD9-4152-A9B4-3E0739EBC7D1}" type="datetime1">
              <a:rPr lang="en-US" smtClean="0"/>
              <a:t>12/3/2022</a:t>
            </a:fld>
            <a:endParaRPr lang="en-US"/>
          </a:p>
        </p:txBody>
      </p:sp>
      <p:sp>
        <p:nvSpPr>
          <p:cNvPr id="5" name="Footer Placeholder 4">
            <a:extLst>
              <a:ext uri="{FF2B5EF4-FFF2-40B4-BE49-F238E27FC236}">
                <a16:creationId xmlns:a16="http://schemas.microsoft.com/office/drawing/2014/main" id="{29CB6318-A2BB-4184-81B9-8505A79A2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977B5-771A-4DDD-AD7C-29E4C0CB825B}"/>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137082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1503-69F4-4516-A8C7-7E4BA5AC6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1D57D4-1B9F-4E4A-B1BF-F58040B5E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D629C-11E2-4214-8D8B-DCF51EDA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CD5D3-4E2D-49AB-92BB-DDBB8C95773C}"/>
              </a:ext>
            </a:extLst>
          </p:cNvPr>
          <p:cNvSpPr>
            <a:spLocks noGrp="1"/>
          </p:cNvSpPr>
          <p:nvPr>
            <p:ph type="dt" sz="half" idx="10"/>
          </p:nvPr>
        </p:nvSpPr>
        <p:spPr/>
        <p:txBody>
          <a:bodyPr/>
          <a:lstStyle/>
          <a:p>
            <a:fld id="{0E1BFF3B-53FD-4093-A274-6FCA77E874A6}" type="datetime1">
              <a:rPr lang="en-US" smtClean="0"/>
              <a:t>12/3/2022</a:t>
            </a:fld>
            <a:endParaRPr lang="en-US"/>
          </a:p>
        </p:txBody>
      </p:sp>
      <p:sp>
        <p:nvSpPr>
          <p:cNvPr id="6" name="Footer Placeholder 5">
            <a:extLst>
              <a:ext uri="{FF2B5EF4-FFF2-40B4-BE49-F238E27FC236}">
                <a16:creationId xmlns:a16="http://schemas.microsoft.com/office/drawing/2014/main" id="{A109B9B6-A14E-4520-8D94-CF2F2BB3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F81B6-B2B4-4C67-BFFE-6FFACCC56063}"/>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409908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44AB-DEE0-4B1B-93B2-6B19007F8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C23977-C0D3-42EF-AA0F-40D168E01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34EFA-41A8-44D4-8583-4122CE4EA141}"/>
              </a:ext>
            </a:extLst>
          </p:cNvPr>
          <p:cNvSpPr>
            <a:spLocks noGrp="1"/>
          </p:cNvSpPr>
          <p:nvPr>
            <p:ph type="dt" sz="half" idx="10"/>
          </p:nvPr>
        </p:nvSpPr>
        <p:spPr/>
        <p:txBody>
          <a:bodyPr/>
          <a:lstStyle/>
          <a:p>
            <a:fld id="{1F3FB822-FC0B-432A-B6A5-E0F70B87F452}" type="datetime1">
              <a:rPr lang="en-US" smtClean="0"/>
              <a:t>12/3/2022</a:t>
            </a:fld>
            <a:endParaRPr lang="en-US"/>
          </a:p>
        </p:txBody>
      </p:sp>
      <p:sp>
        <p:nvSpPr>
          <p:cNvPr id="5" name="Footer Placeholder 4">
            <a:extLst>
              <a:ext uri="{FF2B5EF4-FFF2-40B4-BE49-F238E27FC236}">
                <a16:creationId xmlns:a16="http://schemas.microsoft.com/office/drawing/2014/main" id="{84ACDCDA-0998-4F2F-BDC3-C505E2678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C3F6B-21C4-4179-AE7A-1DC2D1E9E184}"/>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814656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5D668-FD6F-4207-B01D-AE21C6546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72C10-2DF7-4175-AA44-244C20233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1A221-877F-450E-B546-16CAF4680F20}"/>
              </a:ext>
            </a:extLst>
          </p:cNvPr>
          <p:cNvSpPr>
            <a:spLocks noGrp="1"/>
          </p:cNvSpPr>
          <p:nvPr>
            <p:ph type="dt" sz="half" idx="10"/>
          </p:nvPr>
        </p:nvSpPr>
        <p:spPr/>
        <p:txBody>
          <a:bodyPr/>
          <a:lstStyle/>
          <a:p>
            <a:fld id="{CF12A728-7D29-4CF2-9762-11659C662F35}" type="datetime1">
              <a:rPr lang="en-US" smtClean="0"/>
              <a:t>12/3/2022</a:t>
            </a:fld>
            <a:endParaRPr lang="en-US"/>
          </a:p>
        </p:txBody>
      </p:sp>
      <p:sp>
        <p:nvSpPr>
          <p:cNvPr id="5" name="Footer Placeholder 4">
            <a:extLst>
              <a:ext uri="{FF2B5EF4-FFF2-40B4-BE49-F238E27FC236}">
                <a16:creationId xmlns:a16="http://schemas.microsoft.com/office/drawing/2014/main" id="{4EBDD66E-804A-49BF-8892-C47EFCFF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0CF6F-03EE-4250-A7B0-89E1F74A896F}"/>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303748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DDC2FDA-9A13-4383-A5E8-D45EEB4865E5}"/>
              </a:ext>
            </a:extLst>
          </p:cNvPr>
          <p:cNvGrpSpPr/>
          <p:nvPr userDrawn="1"/>
        </p:nvGrpSpPr>
        <p:grpSpPr>
          <a:xfrm>
            <a:off x="0" y="0"/>
            <a:ext cx="12192000" cy="6858000"/>
            <a:chOff x="0" y="0"/>
            <a:chExt cx="12192000" cy="6858000"/>
          </a:xfrm>
        </p:grpSpPr>
        <p:pic>
          <p:nvPicPr>
            <p:cNvPr id="8" name="Picture 7" descr="A close up of a garden&#10;&#10;Description automatically generated">
              <a:extLst>
                <a:ext uri="{FF2B5EF4-FFF2-40B4-BE49-F238E27FC236}">
                  <a16:creationId xmlns:a16="http://schemas.microsoft.com/office/drawing/2014/main" id="{63036F7D-6EA7-4940-942D-922321DA81D2}"/>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0"/>
              <a:ext cx="12191999" cy="6858000"/>
            </a:xfrm>
            <a:prstGeom prst="rect">
              <a:avLst/>
            </a:prstGeom>
          </p:spPr>
        </p:pic>
        <p:sp>
          <p:nvSpPr>
            <p:cNvPr id="9" name="Rectangle 8">
              <a:extLst>
                <a:ext uri="{FF2B5EF4-FFF2-40B4-BE49-F238E27FC236}">
                  <a16:creationId xmlns:a16="http://schemas.microsoft.com/office/drawing/2014/main" id="{6D0117A7-A926-43F8-BE20-9701F8F172BA}"/>
                </a:ext>
              </a:extLst>
            </p:cNvPr>
            <p:cNvSpPr/>
            <p:nvPr/>
          </p:nvSpPr>
          <p:spPr>
            <a:xfrm>
              <a:off x="0" y="0"/>
              <a:ext cx="12192000" cy="68580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AEC81F7-7C09-474E-833C-32F061A7485A}"/>
              </a:ext>
            </a:extLst>
          </p:cNvPr>
          <p:cNvSpPr>
            <a:spLocks noGrp="1"/>
          </p:cNvSpPr>
          <p:nvPr>
            <p:ph type="title"/>
          </p:nvPr>
        </p:nvSpPr>
        <p:spPr>
          <a:xfrm>
            <a:off x="482600" y="261143"/>
            <a:ext cx="11226800" cy="839788"/>
          </a:xfrm>
        </p:spPr>
        <p:txBody>
          <a:bodyPr>
            <a:normAutofit/>
          </a:bodyPr>
          <a:lstStyle>
            <a:lvl1pPr algn="ctr">
              <a:defRPr sz="4000" b="1">
                <a:solidFill>
                  <a:srgbClr val="223F99"/>
                </a:solidFill>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88F0BE2-6C8E-4A55-A9EA-B066E640F377}"/>
              </a:ext>
            </a:extLst>
          </p:cNvPr>
          <p:cNvSpPr>
            <a:spLocks noGrp="1"/>
          </p:cNvSpPr>
          <p:nvPr>
            <p:ph idx="1"/>
          </p:nvPr>
        </p:nvSpPr>
        <p:spPr>
          <a:xfrm>
            <a:off x="482600" y="1422400"/>
            <a:ext cx="11226800" cy="4754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6E07F-8416-4257-A3E4-A8AEFA8A1DD4}"/>
              </a:ext>
            </a:extLst>
          </p:cNvPr>
          <p:cNvSpPr>
            <a:spLocks noGrp="1"/>
          </p:cNvSpPr>
          <p:nvPr>
            <p:ph type="dt" sz="half" idx="10"/>
          </p:nvPr>
        </p:nvSpPr>
        <p:spPr>
          <a:xfrm>
            <a:off x="482600" y="6356350"/>
            <a:ext cx="2743200" cy="365125"/>
          </a:xfrm>
        </p:spPr>
        <p:txBody>
          <a:bodyPr/>
          <a:lstStyle/>
          <a:p>
            <a:fld id="{5C294523-3C72-434D-8D54-4B2ABE119B70}" type="datetime1">
              <a:rPr lang="en-US" smtClean="0"/>
              <a:t>12/3/2022</a:t>
            </a:fld>
            <a:endParaRPr lang="en-US"/>
          </a:p>
        </p:txBody>
      </p:sp>
      <p:sp>
        <p:nvSpPr>
          <p:cNvPr id="5" name="Footer Placeholder 4">
            <a:extLst>
              <a:ext uri="{FF2B5EF4-FFF2-40B4-BE49-F238E27FC236}">
                <a16:creationId xmlns:a16="http://schemas.microsoft.com/office/drawing/2014/main" id="{4A57E52B-64E9-49D0-BF59-8A124BAF120C}"/>
              </a:ext>
            </a:extLst>
          </p:cNvPr>
          <p:cNvSpPr>
            <a:spLocks noGrp="1"/>
          </p:cNvSpPr>
          <p:nvPr>
            <p:ph type="ftr" sz="quarter" idx="11"/>
          </p:nvPr>
        </p:nvSpPr>
        <p:spPr/>
        <p:txBody>
          <a:bodyPr/>
          <a:lstStyle/>
          <a:p>
            <a:endParaRPr lang="en-US"/>
          </a:p>
        </p:txBody>
      </p:sp>
      <p:sp>
        <p:nvSpPr>
          <p:cNvPr id="11" name="Freeform: Shape 10">
            <a:extLst>
              <a:ext uri="{FF2B5EF4-FFF2-40B4-BE49-F238E27FC236}">
                <a16:creationId xmlns:a16="http://schemas.microsoft.com/office/drawing/2014/main" id="{E2DD51CF-843D-48D4-9058-9C757FD5CC3B}"/>
              </a:ext>
            </a:extLst>
          </p:cNvPr>
          <p:cNvSpPr/>
          <p:nvPr userDrawn="1"/>
        </p:nvSpPr>
        <p:spPr>
          <a:xfrm>
            <a:off x="11487150" y="-1"/>
            <a:ext cx="704850" cy="477469"/>
          </a:xfrm>
          <a:custGeom>
            <a:avLst/>
            <a:gdLst>
              <a:gd name="connsiteX0" fmla="*/ 0 w 584288"/>
              <a:gd name="connsiteY0" fmla="*/ 0 h 395800"/>
              <a:gd name="connsiteX1" fmla="*/ 584288 w 584288"/>
              <a:gd name="connsiteY1" fmla="*/ 0 h 395800"/>
              <a:gd name="connsiteX2" fmla="*/ 584288 w 584288"/>
              <a:gd name="connsiteY2" fmla="*/ 346011 h 395800"/>
              <a:gd name="connsiteX3" fmla="*/ 549863 w 584288"/>
              <a:gd name="connsiteY3" fmla="*/ 364696 h 395800"/>
              <a:gd name="connsiteX4" fmla="*/ 395800 w 584288"/>
              <a:gd name="connsiteY4" fmla="*/ 395800 h 395800"/>
              <a:gd name="connsiteX5" fmla="*/ 0 w 584288"/>
              <a:gd name="connsiteY5" fmla="*/ 0 h 3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288" h="395800">
                <a:moveTo>
                  <a:pt x="0" y="0"/>
                </a:moveTo>
                <a:lnTo>
                  <a:pt x="584288" y="0"/>
                </a:lnTo>
                <a:lnTo>
                  <a:pt x="584288" y="346011"/>
                </a:lnTo>
                <a:lnTo>
                  <a:pt x="549863" y="364696"/>
                </a:lnTo>
                <a:cubicBezTo>
                  <a:pt x="502510" y="384725"/>
                  <a:pt x="450449" y="395800"/>
                  <a:pt x="395800" y="395800"/>
                </a:cubicBezTo>
                <a:cubicBezTo>
                  <a:pt x="177206" y="395800"/>
                  <a:pt x="0" y="218594"/>
                  <a:pt x="0" y="0"/>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BC4FD894-1BF8-49DB-B89A-69111C8215C1}"/>
              </a:ext>
            </a:extLst>
          </p:cNvPr>
          <p:cNvSpPr>
            <a:spLocks noGrp="1"/>
          </p:cNvSpPr>
          <p:nvPr>
            <p:ph type="sldNum" sz="quarter" idx="12"/>
          </p:nvPr>
        </p:nvSpPr>
        <p:spPr>
          <a:xfrm>
            <a:off x="11715750" y="56171"/>
            <a:ext cx="353219" cy="365125"/>
          </a:xfrm>
        </p:spPr>
        <p:txBody>
          <a:bodyPr/>
          <a:lstStyle>
            <a:lvl1pPr algn="ctr">
              <a:defRPr sz="1100">
                <a:solidFill>
                  <a:schemeClr val="bg1"/>
                </a:solidFill>
              </a:defRPr>
            </a:lvl1pPr>
          </a:lstStyle>
          <a:p>
            <a:fld id="{B31ECF42-ACCC-4DC0-AC91-117E3A0ACECD}" type="slidenum">
              <a:rPr lang="en-US" smtClean="0"/>
              <a:pPr/>
              <a:t>‹#›</a:t>
            </a:fld>
            <a:endParaRPr lang="en-US" dirty="0"/>
          </a:p>
        </p:txBody>
      </p:sp>
    </p:spTree>
    <p:extLst>
      <p:ext uri="{BB962C8B-B14F-4D97-AF65-F5344CB8AC3E}">
        <p14:creationId xmlns:p14="http://schemas.microsoft.com/office/powerpoint/2010/main" val="268699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81F7-7C09-474E-833C-32F061A7485A}"/>
              </a:ext>
            </a:extLst>
          </p:cNvPr>
          <p:cNvSpPr>
            <a:spLocks noGrp="1"/>
          </p:cNvSpPr>
          <p:nvPr>
            <p:ph type="title"/>
          </p:nvPr>
        </p:nvSpPr>
        <p:spPr>
          <a:xfrm>
            <a:off x="482600" y="261143"/>
            <a:ext cx="11226800" cy="839788"/>
          </a:xfrm>
        </p:spPr>
        <p:txBody>
          <a:bodyPr>
            <a:normAutofit/>
          </a:bodyPr>
          <a:lstStyle>
            <a:lvl1pPr algn="ctr">
              <a:defRPr sz="4000" b="1">
                <a:solidFill>
                  <a:srgbClr val="223F99"/>
                </a:solidFill>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88F0BE2-6C8E-4A55-A9EA-B066E640F377}"/>
              </a:ext>
            </a:extLst>
          </p:cNvPr>
          <p:cNvSpPr>
            <a:spLocks noGrp="1"/>
          </p:cNvSpPr>
          <p:nvPr>
            <p:ph idx="1"/>
          </p:nvPr>
        </p:nvSpPr>
        <p:spPr>
          <a:xfrm>
            <a:off x="482600" y="1422400"/>
            <a:ext cx="11226800" cy="4754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6E07F-8416-4257-A3E4-A8AEFA8A1DD4}"/>
              </a:ext>
            </a:extLst>
          </p:cNvPr>
          <p:cNvSpPr>
            <a:spLocks noGrp="1"/>
          </p:cNvSpPr>
          <p:nvPr>
            <p:ph type="dt" sz="half" idx="10"/>
          </p:nvPr>
        </p:nvSpPr>
        <p:spPr>
          <a:xfrm>
            <a:off x="482600" y="6356350"/>
            <a:ext cx="2743200" cy="365125"/>
          </a:xfrm>
        </p:spPr>
        <p:txBody>
          <a:bodyPr/>
          <a:lstStyle/>
          <a:p>
            <a:fld id="{87097D73-6A14-470C-87FA-463D4E4F35DE}" type="datetime1">
              <a:rPr lang="en-US" smtClean="0"/>
              <a:t>12/3/2022</a:t>
            </a:fld>
            <a:endParaRPr lang="en-US"/>
          </a:p>
        </p:txBody>
      </p:sp>
      <p:sp>
        <p:nvSpPr>
          <p:cNvPr id="5" name="Footer Placeholder 4">
            <a:extLst>
              <a:ext uri="{FF2B5EF4-FFF2-40B4-BE49-F238E27FC236}">
                <a16:creationId xmlns:a16="http://schemas.microsoft.com/office/drawing/2014/main" id="{4A57E52B-64E9-49D0-BF59-8A124BAF1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FD894-1BF8-49DB-B89A-69111C8215C1}"/>
              </a:ext>
            </a:extLst>
          </p:cNvPr>
          <p:cNvSpPr>
            <a:spLocks noGrp="1"/>
          </p:cNvSpPr>
          <p:nvPr>
            <p:ph type="sldNum" sz="quarter" idx="12"/>
          </p:nvPr>
        </p:nvSpPr>
        <p:spPr>
          <a:xfrm>
            <a:off x="8966200" y="6356350"/>
            <a:ext cx="2743200" cy="365125"/>
          </a:xfrm>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325312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D62D-D1EB-47B3-AAF5-22096C1AA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F8046C-CD0B-4F4D-B103-7B7D4E819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B8544-157B-4A5A-93B5-22999159D1AC}"/>
              </a:ext>
            </a:extLst>
          </p:cNvPr>
          <p:cNvSpPr>
            <a:spLocks noGrp="1"/>
          </p:cNvSpPr>
          <p:nvPr>
            <p:ph type="dt" sz="half" idx="10"/>
          </p:nvPr>
        </p:nvSpPr>
        <p:spPr/>
        <p:txBody>
          <a:bodyPr/>
          <a:lstStyle/>
          <a:p>
            <a:fld id="{7AE56509-6DB0-478E-ABEB-5974D75DE87F}" type="datetime1">
              <a:rPr lang="en-US" smtClean="0"/>
              <a:t>12/3/2022</a:t>
            </a:fld>
            <a:endParaRPr lang="en-US"/>
          </a:p>
        </p:txBody>
      </p:sp>
      <p:sp>
        <p:nvSpPr>
          <p:cNvPr id="5" name="Footer Placeholder 4">
            <a:extLst>
              <a:ext uri="{FF2B5EF4-FFF2-40B4-BE49-F238E27FC236}">
                <a16:creationId xmlns:a16="http://schemas.microsoft.com/office/drawing/2014/main" id="{32EF617C-7AAC-45CE-990E-E9F1758D2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E861A-F0DF-4283-8FF0-EF05CAFFE939}"/>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79974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DC7D-0420-4F3C-9B65-999672015F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E8B5D-CC8E-488E-8DEE-D7F8E1120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DA5AE-6B94-4386-B4D5-156F16B16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5059E-792E-4CFF-806F-4F2C6DE9F3E4}"/>
              </a:ext>
            </a:extLst>
          </p:cNvPr>
          <p:cNvSpPr>
            <a:spLocks noGrp="1"/>
          </p:cNvSpPr>
          <p:nvPr>
            <p:ph type="dt" sz="half" idx="10"/>
          </p:nvPr>
        </p:nvSpPr>
        <p:spPr/>
        <p:txBody>
          <a:bodyPr/>
          <a:lstStyle/>
          <a:p>
            <a:fld id="{78F7F74F-97AF-4244-9424-FBCEE6BAC734}" type="datetime1">
              <a:rPr lang="en-US" smtClean="0"/>
              <a:t>12/3/2022</a:t>
            </a:fld>
            <a:endParaRPr lang="en-US"/>
          </a:p>
        </p:txBody>
      </p:sp>
      <p:sp>
        <p:nvSpPr>
          <p:cNvPr id="6" name="Footer Placeholder 5">
            <a:extLst>
              <a:ext uri="{FF2B5EF4-FFF2-40B4-BE49-F238E27FC236}">
                <a16:creationId xmlns:a16="http://schemas.microsoft.com/office/drawing/2014/main" id="{29C81D54-D7EE-46CC-B13B-C1F1DF644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5D5A0-85A5-4682-BEDF-7755EF7E178B}"/>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361199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91A-2C69-4DB1-9F24-9F74CA0BE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472E0-D188-4A98-B9C1-289FCFC93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CCF27-9F27-4F48-B5D3-70FA29FCC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02B658-9C0A-46A3-9DF9-3F4CC833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7F317-B831-4616-9231-4CAB62BE1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B4E00-7FB1-46FC-B73D-187D39CEF236}"/>
              </a:ext>
            </a:extLst>
          </p:cNvPr>
          <p:cNvSpPr>
            <a:spLocks noGrp="1"/>
          </p:cNvSpPr>
          <p:nvPr>
            <p:ph type="dt" sz="half" idx="10"/>
          </p:nvPr>
        </p:nvSpPr>
        <p:spPr/>
        <p:txBody>
          <a:bodyPr/>
          <a:lstStyle/>
          <a:p>
            <a:fld id="{432BF90F-2FCC-4C15-8ABF-DE8D84E0B62D}" type="datetime1">
              <a:rPr lang="en-US" smtClean="0"/>
              <a:t>12/3/2022</a:t>
            </a:fld>
            <a:endParaRPr lang="en-US"/>
          </a:p>
        </p:txBody>
      </p:sp>
      <p:sp>
        <p:nvSpPr>
          <p:cNvPr id="8" name="Footer Placeholder 7">
            <a:extLst>
              <a:ext uri="{FF2B5EF4-FFF2-40B4-BE49-F238E27FC236}">
                <a16:creationId xmlns:a16="http://schemas.microsoft.com/office/drawing/2014/main" id="{B2ABDF1D-76CB-40B3-A3D7-E4E3122000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D15BB9-DBBF-47FB-9841-950287E3BD13}"/>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319283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8838-F14B-4C3F-9D83-67540C5F1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6A613-4023-42BF-A691-F901E1A7B9EC}"/>
              </a:ext>
            </a:extLst>
          </p:cNvPr>
          <p:cNvSpPr>
            <a:spLocks noGrp="1"/>
          </p:cNvSpPr>
          <p:nvPr>
            <p:ph type="dt" sz="half" idx="10"/>
          </p:nvPr>
        </p:nvSpPr>
        <p:spPr/>
        <p:txBody>
          <a:bodyPr/>
          <a:lstStyle/>
          <a:p>
            <a:fld id="{9D45D9DD-1B67-414B-853A-391E0D5EE4BE}" type="datetime1">
              <a:rPr lang="en-US" smtClean="0"/>
              <a:t>12/3/2022</a:t>
            </a:fld>
            <a:endParaRPr lang="en-US"/>
          </a:p>
        </p:txBody>
      </p:sp>
      <p:sp>
        <p:nvSpPr>
          <p:cNvPr id="4" name="Footer Placeholder 3">
            <a:extLst>
              <a:ext uri="{FF2B5EF4-FFF2-40B4-BE49-F238E27FC236}">
                <a16:creationId xmlns:a16="http://schemas.microsoft.com/office/drawing/2014/main" id="{265CD3B6-31C2-4A26-900C-721657494D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E3574-FA76-4C24-B1C8-DF1AF3EABDA9}"/>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7458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8A4CC-C094-40D0-9D9A-E22321116D0B}"/>
              </a:ext>
            </a:extLst>
          </p:cNvPr>
          <p:cNvSpPr>
            <a:spLocks noGrp="1"/>
          </p:cNvSpPr>
          <p:nvPr>
            <p:ph type="dt" sz="half" idx="10"/>
          </p:nvPr>
        </p:nvSpPr>
        <p:spPr/>
        <p:txBody>
          <a:bodyPr/>
          <a:lstStyle/>
          <a:p>
            <a:fld id="{C3B6A87C-5C0E-46BC-9774-42B4117B7433}" type="datetime1">
              <a:rPr lang="en-US" smtClean="0"/>
              <a:t>12/3/2022</a:t>
            </a:fld>
            <a:endParaRPr lang="en-US"/>
          </a:p>
        </p:txBody>
      </p:sp>
      <p:sp>
        <p:nvSpPr>
          <p:cNvPr id="3" name="Footer Placeholder 2">
            <a:extLst>
              <a:ext uri="{FF2B5EF4-FFF2-40B4-BE49-F238E27FC236}">
                <a16:creationId xmlns:a16="http://schemas.microsoft.com/office/drawing/2014/main" id="{196ADFBF-8F56-4BA0-BF40-6785ECD557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2943C-12A9-4B47-9A88-D38DC2C6A2AB}"/>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419399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98E1-87C3-47C8-B7A4-56DDBA385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F2E24-F75E-484E-97C4-5CDD5D059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EB7098-1CC6-4475-A0CD-EB8C1E6B9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91FDF-A474-4972-8367-23C9B2B1AC31}"/>
              </a:ext>
            </a:extLst>
          </p:cNvPr>
          <p:cNvSpPr>
            <a:spLocks noGrp="1"/>
          </p:cNvSpPr>
          <p:nvPr>
            <p:ph type="dt" sz="half" idx="10"/>
          </p:nvPr>
        </p:nvSpPr>
        <p:spPr/>
        <p:txBody>
          <a:bodyPr/>
          <a:lstStyle/>
          <a:p>
            <a:fld id="{91A489CC-22B5-4174-AF72-B246A4F70232}" type="datetime1">
              <a:rPr lang="en-US" smtClean="0"/>
              <a:t>12/3/2022</a:t>
            </a:fld>
            <a:endParaRPr lang="en-US"/>
          </a:p>
        </p:txBody>
      </p:sp>
      <p:sp>
        <p:nvSpPr>
          <p:cNvPr id="6" name="Footer Placeholder 5">
            <a:extLst>
              <a:ext uri="{FF2B5EF4-FFF2-40B4-BE49-F238E27FC236}">
                <a16:creationId xmlns:a16="http://schemas.microsoft.com/office/drawing/2014/main" id="{ADC9C052-6DA6-4251-B911-FF2D8554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F9697-667F-4895-B243-C5DFAAC73682}"/>
              </a:ext>
            </a:extLst>
          </p:cNvPr>
          <p:cNvSpPr>
            <a:spLocks noGrp="1"/>
          </p:cNvSpPr>
          <p:nvPr>
            <p:ph type="sldNum" sz="quarter" idx="12"/>
          </p:nvPr>
        </p:nvSpPr>
        <p:spPr/>
        <p:txBody>
          <a:bodyPr/>
          <a:lstStyle/>
          <a:p>
            <a:fld id="{B31ECF42-ACCC-4DC0-AC91-117E3A0ACECD}" type="slidenum">
              <a:rPr lang="en-US" smtClean="0"/>
              <a:t>‹#›</a:t>
            </a:fld>
            <a:endParaRPr lang="en-US"/>
          </a:p>
        </p:txBody>
      </p:sp>
    </p:spTree>
    <p:extLst>
      <p:ext uri="{BB962C8B-B14F-4D97-AF65-F5344CB8AC3E}">
        <p14:creationId xmlns:p14="http://schemas.microsoft.com/office/powerpoint/2010/main" val="286522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CDF1BD-B37C-404C-A531-77AB553F4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BC106-B344-4405-AC12-1B533B08B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30B0-2754-4BB0-BCF1-2D38C0584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61F2F-463A-4A9E-89BA-9A85D5A80CA4}" type="datetime1">
              <a:rPr lang="en-US" smtClean="0"/>
              <a:t>12/3/2022</a:t>
            </a:fld>
            <a:endParaRPr lang="en-US"/>
          </a:p>
        </p:txBody>
      </p:sp>
      <p:sp>
        <p:nvSpPr>
          <p:cNvPr id="5" name="Footer Placeholder 4">
            <a:extLst>
              <a:ext uri="{FF2B5EF4-FFF2-40B4-BE49-F238E27FC236}">
                <a16:creationId xmlns:a16="http://schemas.microsoft.com/office/drawing/2014/main" id="{1C021F56-7980-4001-B421-6A47503A7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B2C43-8C36-442F-8A31-6EC82FB03C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ECF42-ACCC-4DC0-AC91-117E3A0ACECD}" type="slidenum">
              <a:rPr lang="en-US" smtClean="0"/>
              <a:t>‹#›</a:t>
            </a:fld>
            <a:endParaRPr lang="en-US"/>
          </a:p>
        </p:txBody>
      </p:sp>
    </p:spTree>
    <p:extLst>
      <p:ext uri="{BB962C8B-B14F-4D97-AF65-F5344CB8AC3E}">
        <p14:creationId xmlns:p14="http://schemas.microsoft.com/office/powerpoint/2010/main" val="347411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keras-io/lowlight-enhance-mirnet%5D" TargetMode="External"/><Relationship Id="rId2" Type="http://schemas.openxmlformats.org/officeDocument/2006/relationships/hyperlink" Target="https://www.youtube.com/watch?v=JRdWOAqQaUc" TargetMode="External"/><Relationship Id="rId1" Type="http://schemas.openxmlformats.org/officeDocument/2006/relationships/slideLayout" Target="../slideLayouts/slideLayout2.xml"/><Relationship Id="rId5" Type="http://schemas.openxmlformats.org/officeDocument/2006/relationships/hyperlink" Target="https://medium.com/@jonathan_hui/gan-whats-generative-adversarial%20-networks%20-and-its-applicationf39ed278ef09" TargetMode="External"/><Relationship Id="rId4" Type="http://schemas.openxmlformats.org/officeDocument/2006/relationships/hyperlink" Target="https://keras.io/examples/vision/mirn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3" name="Group 412">
            <a:extLst>
              <a:ext uri="{FF2B5EF4-FFF2-40B4-BE49-F238E27FC236}">
                <a16:creationId xmlns:a16="http://schemas.microsoft.com/office/drawing/2014/main" id="{A8170D16-3155-4510-9C61-9C0F4D0610E5}"/>
              </a:ext>
            </a:extLst>
          </p:cNvPr>
          <p:cNvGrpSpPr/>
          <p:nvPr/>
        </p:nvGrpSpPr>
        <p:grpSpPr>
          <a:xfrm>
            <a:off x="0" y="0"/>
            <a:ext cx="12192000" cy="6858000"/>
            <a:chOff x="0" y="0"/>
            <a:chExt cx="12192000" cy="6858000"/>
          </a:xfrm>
        </p:grpSpPr>
        <p:pic>
          <p:nvPicPr>
            <p:cNvPr id="414" name="Picture 413" descr="A close up of a garden&#10;&#10;Description automatically generated">
              <a:extLst>
                <a:ext uri="{FF2B5EF4-FFF2-40B4-BE49-F238E27FC236}">
                  <a16:creationId xmlns:a16="http://schemas.microsoft.com/office/drawing/2014/main" id="{310B0721-0842-403E-9C1E-C50509456F4C}"/>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0"/>
              <a:ext cx="12191999" cy="6858000"/>
            </a:xfrm>
            <a:prstGeom prst="rect">
              <a:avLst/>
            </a:prstGeom>
          </p:spPr>
        </p:pic>
        <p:sp>
          <p:nvSpPr>
            <p:cNvPr id="417" name="Rectangle 416">
              <a:extLst>
                <a:ext uri="{FF2B5EF4-FFF2-40B4-BE49-F238E27FC236}">
                  <a16:creationId xmlns:a16="http://schemas.microsoft.com/office/drawing/2014/main" id="{E287B1F4-6B1B-481F-8C58-933E50A07AC8}"/>
                </a:ext>
              </a:extLst>
            </p:cNvPr>
            <p:cNvSpPr/>
            <p:nvPr/>
          </p:nvSpPr>
          <p:spPr>
            <a:xfrm>
              <a:off x="0" y="0"/>
              <a:ext cx="12192000" cy="68580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9" name="TextBox 398">
            <a:extLst>
              <a:ext uri="{FF2B5EF4-FFF2-40B4-BE49-F238E27FC236}">
                <a16:creationId xmlns:a16="http://schemas.microsoft.com/office/drawing/2014/main" id="{5180B3CB-9C3E-4DFC-A264-F3C8303A85A6}"/>
              </a:ext>
            </a:extLst>
          </p:cNvPr>
          <p:cNvSpPr txBox="1"/>
          <p:nvPr/>
        </p:nvSpPr>
        <p:spPr>
          <a:xfrm>
            <a:off x="228626" y="1125561"/>
            <a:ext cx="6377094" cy="4062651"/>
          </a:xfrm>
          <a:prstGeom prst="rect">
            <a:avLst/>
          </a:prstGeom>
          <a:noFill/>
        </p:spPr>
        <p:txBody>
          <a:bodyPr wrap="square" lIns="0" tIns="0" rIns="0" bIns="0" rtlCol="0">
            <a:spAutoFit/>
          </a:bodyPr>
          <a:lstStyle/>
          <a:p>
            <a:r>
              <a:rPr lang="en-US" sz="6600" b="1" dirty="0">
                <a:solidFill>
                  <a:srgbClr val="2F56D1"/>
                </a:solidFill>
                <a:latin typeface="Century Gothic" panose="020B0502020202020204" pitchFamily="34" charset="0"/>
              </a:rPr>
              <a:t>LOW LIGHT IMAGE ENHANCEMENT</a:t>
            </a:r>
          </a:p>
          <a:p>
            <a:r>
              <a:rPr lang="en-US" sz="6600" b="1" dirty="0">
                <a:solidFill>
                  <a:srgbClr val="2F56D1"/>
                </a:solidFill>
                <a:latin typeface="Century Gothic" panose="020B0502020202020204" pitchFamily="34" charset="0"/>
              </a:rPr>
              <a:t> </a:t>
            </a:r>
          </a:p>
        </p:txBody>
      </p:sp>
      <p:sp>
        <p:nvSpPr>
          <p:cNvPr id="400" name="TextBox 399">
            <a:extLst>
              <a:ext uri="{FF2B5EF4-FFF2-40B4-BE49-F238E27FC236}">
                <a16:creationId xmlns:a16="http://schemas.microsoft.com/office/drawing/2014/main" id="{FAAA0EA6-5196-4C82-A307-CCBCB54C2BF2}"/>
              </a:ext>
            </a:extLst>
          </p:cNvPr>
          <p:cNvSpPr txBox="1"/>
          <p:nvPr/>
        </p:nvSpPr>
        <p:spPr>
          <a:xfrm>
            <a:off x="398368" y="4492147"/>
            <a:ext cx="4803349" cy="215444"/>
          </a:xfrm>
          <a:prstGeom prst="rect">
            <a:avLst/>
          </a:prstGeom>
          <a:noFill/>
        </p:spPr>
        <p:txBody>
          <a:bodyPr wrap="square" lIns="0" tIns="0" rIns="0" bIns="0" rtlCol="0" anchor="ctr">
            <a:spAutoFit/>
          </a:bodyPr>
          <a:lstStyle/>
          <a:p>
            <a:r>
              <a:rPr lang="en-US" sz="1400" dirty="0">
                <a:solidFill>
                  <a:schemeClr val="accent1"/>
                </a:solidFill>
                <a:latin typeface="+mj-lt"/>
                <a:cs typeface="Calibri" panose="020F0502020204030204" pitchFamily="34" charset="0"/>
              </a:rPr>
              <a:t>DIGITAL IMAGE PROCESSING </a:t>
            </a:r>
          </a:p>
        </p:txBody>
      </p:sp>
      <p:grpSp>
        <p:nvGrpSpPr>
          <p:cNvPr id="430" name="Group 429">
            <a:extLst>
              <a:ext uri="{FF2B5EF4-FFF2-40B4-BE49-F238E27FC236}">
                <a16:creationId xmlns:a16="http://schemas.microsoft.com/office/drawing/2014/main" id="{DB93B7EC-9E0C-424B-883A-2385187E6636}"/>
              </a:ext>
            </a:extLst>
          </p:cNvPr>
          <p:cNvGrpSpPr/>
          <p:nvPr/>
        </p:nvGrpSpPr>
        <p:grpSpPr>
          <a:xfrm flipH="1">
            <a:off x="4847166" y="2467499"/>
            <a:ext cx="856860" cy="265374"/>
            <a:chOff x="1654111" y="4389213"/>
            <a:chExt cx="856860" cy="265374"/>
          </a:xfrm>
        </p:grpSpPr>
        <p:cxnSp>
          <p:nvCxnSpPr>
            <p:cNvPr id="416" name="Straight Connector 415">
              <a:extLst>
                <a:ext uri="{FF2B5EF4-FFF2-40B4-BE49-F238E27FC236}">
                  <a16:creationId xmlns:a16="http://schemas.microsoft.com/office/drawing/2014/main" id="{A0FFBDDD-E956-4832-92C5-7185C2A8D94C}"/>
                </a:ext>
              </a:extLst>
            </p:cNvPr>
            <p:cNvCxnSpPr>
              <a:cxnSpLocks/>
            </p:cNvCxnSpPr>
            <p:nvPr/>
          </p:nvCxnSpPr>
          <p:spPr>
            <a:xfrm>
              <a:off x="1795915" y="4521900"/>
              <a:ext cx="715056" cy="0"/>
            </a:xfrm>
            <a:prstGeom prst="line">
              <a:avLst/>
            </a:prstGeom>
            <a:ln>
              <a:solidFill>
                <a:srgbClr val="2F56D1"/>
              </a:solidFill>
              <a:headEnd type="oval"/>
            </a:ln>
          </p:spPr>
          <p:style>
            <a:lnRef idx="1">
              <a:schemeClr val="accent1"/>
            </a:lnRef>
            <a:fillRef idx="0">
              <a:schemeClr val="accent1"/>
            </a:fillRef>
            <a:effectRef idx="0">
              <a:schemeClr val="accent1"/>
            </a:effectRef>
            <a:fontRef idx="minor">
              <a:schemeClr val="tx1"/>
            </a:fontRef>
          </p:style>
        </p:cxnSp>
        <p:sp>
          <p:nvSpPr>
            <p:cNvPr id="419" name="Oval 418">
              <a:extLst>
                <a:ext uri="{FF2B5EF4-FFF2-40B4-BE49-F238E27FC236}">
                  <a16:creationId xmlns:a16="http://schemas.microsoft.com/office/drawing/2014/main" id="{563AA0CD-1723-4F76-B0C4-3C4BB87F0543}"/>
                </a:ext>
              </a:extLst>
            </p:cNvPr>
            <p:cNvSpPr/>
            <p:nvPr/>
          </p:nvSpPr>
          <p:spPr>
            <a:xfrm>
              <a:off x="1654111" y="4389213"/>
              <a:ext cx="265374" cy="265374"/>
            </a:xfrm>
            <a:prstGeom prst="ellipse">
              <a:avLst/>
            </a:prstGeom>
            <a:solidFill>
              <a:srgbClr val="2F56D1">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3" name="Picture 422" descr="A close up of a garden&#10;&#10;Description automatically generated">
            <a:extLst>
              <a:ext uri="{FF2B5EF4-FFF2-40B4-BE49-F238E27FC236}">
                <a16:creationId xmlns:a16="http://schemas.microsoft.com/office/drawing/2014/main" id="{6ABCA238-DD6E-488E-B500-A30B1FA38E6B}"/>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2820" t="8477"/>
          <a:stretch/>
        </p:blipFill>
        <p:spPr>
          <a:xfrm>
            <a:off x="2782157" y="581348"/>
            <a:ext cx="9409842" cy="6276652"/>
          </a:xfrm>
          <a:custGeom>
            <a:avLst/>
            <a:gdLst>
              <a:gd name="connsiteX0" fmla="*/ 9409842 w 9409842"/>
              <a:gd name="connsiteY0" fmla="*/ 0 h 6276652"/>
              <a:gd name="connsiteX1" fmla="*/ 9409842 w 9409842"/>
              <a:gd name="connsiteY1" fmla="*/ 6276652 h 6276652"/>
              <a:gd name="connsiteX2" fmla="*/ 0 w 9409842"/>
              <a:gd name="connsiteY2" fmla="*/ 6272291 h 6276652"/>
              <a:gd name="connsiteX3" fmla="*/ 2245164 w 9409842"/>
              <a:gd name="connsiteY3" fmla="*/ 4857905 h 6276652"/>
              <a:gd name="connsiteX4" fmla="*/ 4709510 w 9409842"/>
              <a:gd name="connsiteY4" fmla="*/ 4392072 h 6276652"/>
              <a:gd name="connsiteX5" fmla="*/ 6313661 w 9409842"/>
              <a:gd name="connsiteY5" fmla="*/ 3372254 h 6276652"/>
              <a:gd name="connsiteX6" fmla="*/ 7533590 w 9409842"/>
              <a:gd name="connsiteY6" fmla="*/ 1288854 h 6276652"/>
              <a:gd name="connsiteX7" fmla="*/ 9273330 w 9409842"/>
              <a:gd name="connsiteY7" fmla="*/ 59695 h 627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09842" h="6276652">
                <a:moveTo>
                  <a:pt x="9409842" y="0"/>
                </a:moveTo>
                <a:lnTo>
                  <a:pt x="9409842" y="6276652"/>
                </a:lnTo>
                <a:lnTo>
                  <a:pt x="0" y="6272291"/>
                </a:lnTo>
                <a:cubicBezTo>
                  <a:pt x="185696" y="5087442"/>
                  <a:pt x="1415523" y="5019133"/>
                  <a:pt x="2245164" y="4857905"/>
                </a:cubicBezTo>
                <a:cubicBezTo>
                  <a:pt x="3334882" y="4646136"/>
                  <a:pt x="4031428" y="4639681"/>
                  <a:pt x="4709510" y="4392072"/>
                </a:cubicBezTo>
                <a:cubicBezTo>
                  <a:pt x="5387593" y="4144463"/>
                  <a:pt x="5831259" y="3882758"/>
                  <a:pt x="6313661" y="3372254"/>
                </a:cubicBezTo>
                <a:cubicBezTo>
                  <a:pt x="6796065" y="2861751"/>
                  <a:pt x="6995072" y="2004414"/>
                  <a:pt x="7533590" y="1288854"/>
                </a:cubicBezTo>
                <a:cubicBezTo>
                  <a:pt x="8070395" y="619406"/>
                  <a:pt x="8790159" y="272751"/>
                  <a:pt x="9273330" y="59695"/>
                </a:cubicBezTo>
                <a:close/>
              </a:path>
            </a:pathLst>
          </a:custGeom>
        </p:spPr>
      </p:pic>
      <p:sp>
        <p:nvSpPr>
          <p:cNvPr id="432" name="Freeform: Shape 431">
            <a:extLst>
              <a:ext uri="{FF2B5EF4-FFF2-40B4-BE49-F238E27FC236}">
                <a16:creationId xmlns:a16="http://schemas.microsoft.com/office/drawing/2014/main" id="{2D2BCEA1-3937-49E6-93CB-D6E2A3FAE9A1}"/>
              </a:ext>
            </a:extLst>
          </p:cNvPr>
          <p:cNvSpPr/>
          <p:nvPr/>
        </p:nvSpPr>
        <p:spPr>
          <a:xfrm>
            <a:off x="2782157" y="581347"/>
            <a:ext cx="9409843" cy="6276653"/>
          </a:xfrm>
          <a:custGeom>
            <a:avLst/>
            <a:gdLst>
              <a:gd name="connsiteX0" fmla="*/ 9409843 w 9409843"/>
              <a:gd name="connsiteY0" fmla="*/ 0 h 6276653"/>
              <a:gd name="connsiteX1" fmla="*/ 9409843 w 9409843"/>
              <a:gd name="connsiteY1" fmla="*/ 6276653 h 6276653"/>
              <a:gd name="connsiteX2" fmla="*/ 0 w 9409843"/>
              <a:gd name="connsiteY2" fmla="*/ 6272292 h 6276653"/>
              <a:gd name="connsiteX3" fmla="*/ 2245164 w 9409843"/>
              <a:gd name="connsiteY3" fmla="*/ 4857906 h 6276653"/>
              <a:gd name="connsiteX4" fmla="*/ 4709510 w 9409843"/>
              <a:gd name="connsiteY4" fmla="*/ 4392073 h 6276653"/>
              <a:gd name="connsiteX5" fmla="*/ 6313661 w 9409843"/>
              <a:gd name="connsiteY5" fmla="*/ 3372255 h 6276653"/>
              <a:gd name="connsiteX6" fmla="*/ 7533590 w 9409843"/>
              <a:gd name="connsiteY6" fmla="*/ 1288855 h 6276653"/>
              <a:gd name="connsiteX7" fmla="*/ 9273330 w 9409843"/>
              <a:gd name="connsiteY7" fmla="*/ 59696 h 627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09843" h="6276653">
                <a:moveTo>
                  <a:pt x="9409843" y="0"/>
                </a:moveTo>
                <a:lnTo>
                  <a:pt x="9409843" y="6276653"/>
                </a:lnTo>
                <a:lnTo>
                  <a:pt x="0" y="6272292"/>
                </a:lnTo>
                <a:cubicBezTo>
                  <a:pt x="185696" y="5087443"/>
                  <a:pt x="1415523" y="5019134"/>
                  <a:pt x="2245164" y="4857906"/>
                </a:cubicBezTo>
                <a:cubicBezTo>
                  <a:pt x="3334882" y="4646137"/>
                  <a:pt x="4031428" y="4639682"/>
                  <a:pt x="4709510" y="4392073"/>
                </a:cubicBezTo>
                <a:cubicBezTo>
                  <a:pt x="5387593" y="4144464"/>
                  <a:pt x="5831259" y="3882759"/>
                  <a:pt x="6313661" y="3372255"/>
                </a:cubicBezTo>
                <a:cubicBezTo>
                  <a:pt x="6796065" y="2861752"/>
                  <a:pt x="6995072" y="2004415"/>
                  <a:pt x="7533590" y="1288855"/>
                </a:cubicBezTo>
                <a:cubicBezTo>
                  <a:pt x="8070395" y="619407"/>
                  <a:pt x="8790159" y="272752"/>
                  <a:pt x="9273330" y="59696"/>
                </a:cubicBezTo>
                <a:close/>
              </a:path>
            </a:pathLst>
          </a:custGeom>
          <a:gradFill>
            <a:gsLst>
              <a:gs pos="0">
                <a:srgbClr val="2F56D1">
                  <a:alpha val="87000"/>
                </a:srgbClr>
              </a:gs>
              <a:gs pos="100000">
                <a:srgbClr val="223F99">
                  <a:alpha val="96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5" name="Oval 424">
            <a:extLst>
              <a:ext uri="{FF2B5EF4-FFF2-40B4-BE49-F238E27FC236}">
                <a16:creationId xmlns:a16="http://schemas.microsoft.com/office/drawing/2014/main" id="{41A2C426-44EA-4F99-A801-E7D9FAB9043C}"/>
              </a:ext>
            </a:extLst>
          </p:cNvPr>
          <p:cNvSpPr/>
          <p:nvPr/>
        </p:nvSpPr>
        <p:spPr>
          <a:xfrm>
            <a:off x="5500794" y="358172"/>
            <a:ext cx="460322" cy="460322"/>
          </a:xfrm>
          <a:prstGeom prst="ellipse">
            <a:avLst/>
          </a:prstGeom>
          <a:solidFill>
            <a:srgbClr val="FF3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reeform: Shape 417">
            <a:extLst>
              <a:ext uri="{FF2B5EF4-FFF2-40B4-BE49-F238E27FC236}">
                <a16:creationId xmlns:a16="http://schemas.microsoft.com/office/drawing/2014/main" id="{B3DFADC2-3835-4441-8100-06FCB4A48B3A}"/>
              </a:ext>
            </a:extLst>
          </p:cNvPr>
          <p:cNvSpPr/>
          <p:nvPr/>
        </p:nvSpPr>
        <p:spPr>
          <a:xfrm>
            <a:off x="3003795" y="-7475"/>
            <a:ext cx="2017888" cy="551015"/>
          </a:xfrm>
          <a:custGeom>
            <a:avLst/>
            <a:gdLst>
              <a:gd name="connsiteX0" fmla="*/ 0 w 2017888"/>
              <a:gd name="connsiteY0" fmla="*/ 0 h 551015"/>
              <a:gd name="connsiteX1" fmla="*/ 2017888 w 2017888"/>
              <a:gd name="connsiteY1" fmla="*/ 0 h 551015"/>
              <a:gd name="connsiteX2" fmla="*/ 2006777 w 2017888"/>
              <a:gd name="connsiteY2" fmla="*/ 20472 h 551015"/>
              <a:gd name="connsiteX3" fmla="*/ 1008944 w 2017888"/>
              <a:gd name="connsiteY3" fmla="*/ 551015 h 551015"/>
              <a:gd name="connsiteX4" fmla="*/ 11112 w 2017888"/>
              <a:gd name="connsiteY4" fmla="*/ 20472 h 55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888" h="551015">
                <a:moveTo>
                  <a:pt x="0" y="0"/>
                </a:moveTo>
                <a:lnTo>
                  <a:pt x="2017888" y="0"/>
                </a:lnTo>
                <a:lnTo>
                  <a:pt x="2006777" y="20472"/>
                </a:lnTo>
                <a:cubicBezTo>
                  <a:pt x="1790527" y="340563"/>
                  <a:pt x="1424312" y="551015"/>
                  <a:pt x="1008944" y="551015"/>
                </a:cubicBezTo>
                <a:cubicBezTo>
                  <a:pt x="593576" y="551015"/>
                  <a:pt x="227361" y="340563"/>
                  <a:pt x="11112" y="20472"/>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Freeform: Shape 420">
            <a:extLst>
              <a:ext uri="{FF2B5EF4-FFF2-40B4-BE49-F238E27FC236}">
                <a16:creationId xmlns:a16="http://schemas.microsoft.com/office/drawing/2014/main" id="{C810C6D3-D668-427A-B52E-BE421F645AB5}"/>
              </a:ext>
            </a:extLst>
          </p:cNvPr>
          <p:cNvSpPr/>
          <p:nvPr/>
        </p:nvSpPr>
        <p:spPr>
          <a:xfrm>
            <a:off x="10478394" y="5334669"/>
            <a:ext cx="1713607" cy="1523331"/>
          </a:xfrm>
          <a:custGeom>
            <a:avLst/>
            <a:gdLst>
              <a:gd name="connsiteX0" fmla="*/ 1517204 w 1713607"/>
              <a:gd name="connsiteY0" fmla="*/ 0 h 1523331"/>
              <a:gd name="connsiteX1" fmla="*/ 1672329 w 1713607"/>
              <a:gd name="connsiteY1" fmla="*/ 7833 h 1523331"/>
              <a:gd name="connsiteX2" fmla="*/ 1713607 w 1713607"/>
              <a:gd name="connsiteY2" fmla="*/ 14133 h 1523331"/>
              <a:gd name="connsiteX3" fmla="*/ 1713607 w 1713607"/>
              <a:gd name="connsiteY3" fmla="*/ 1523331 h 1523331"/>
              <a:gd name="connsiteX4" fmla="*/ 309 w 1713607"/>
              <a:gd name="connsiteY4" fmla="*/ 1523331 h 1523331"/>
              <a:gd name="connsiteX5" fmla="*/ 0 w 1713607"/>
              <a:gd name="connsiteY5" fmla="*/ 1517203 h 1523331"/>
              <a:gd name="connsiteX6" fmla="*/ 1517204 w 1713607"/>
              <a:gd name="connsiteY6" fmla="*/ 0 h 1523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3607" h="1523331">
                <a:moveTo>
                  <a:pt x="1517204" y="0"/>
                </a:moveTo>
                <a:cubicBezTo>
                  <a:pt x="1569575" y="0"/>
                  <a:pt x="1621325" y="2654"/>
                  <a:pt x="1672329" y="7833"/>
                </a:cubicBezTo>
                <a:lnTo>
                  <a:pt x="1713607" y="14133"/>
                </a:lnTo>
                <a:lnTo>
                  <a:pt x="1713607" y="1523331"/>
                </a:lnTo>
                <a:lnTo>
                  <a:pt x="309" y="1523331"/>
                </a:lnTo>
                <a:lnTo>
                  <a:pt x="0" y="1517203"/>
                </a:lnTo>
                <a:cubicBezTo>
                  <a:pt x="0" y="679275"/>
                  <a:pt x="679275" y="0"/>
                  <a:pt x="1517204" y="0"/>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4" name="Group 433">
            <a:extLst>
              <a:ext uri="{FF2B5EF4-FFF2-40B4-BE49-F238E27FC236}">
                <a16:creationId xmlns:a16="http://schemas.microsoft.com/office/drawing/2014/main" id="{376F71C0-D584-431C-9DBC-61B2F76FB9FC}"/>
              </a:ext>
            </a:extLst>
          </p:cNvPr>
          <p:cNvGrpSpPr/>
          <p:nvPr/>
        </p:nvGrpSpPr>
        <p:grpSpPr>
          <a:xfrm>
            <a:off x="5011722" y="996117"/>
            <a:ext cx="6666084" cy="5351708"/>
            <a:chOff x="-9732963" y="603251"/>
            <a:chExt cx="7077075" cy="5681663"/>
          </a:xfrm>
        </p:grpSpPr>
        <p:sp>
          <p:nvSpPr>
            <p:cNvPr id="435" name="Freeform 5">
              <a:extLst>
                <a:ext uri="{FF2B5EF4-FFF2-40B4-BE49-F238E27FC236}">
                  <a16:creationId xmlns:a16="http://schemas.microsoft.com/office/drawing/2014/main" id="{4BEDDAD5-A90A-4989-9356-3B555BB20E88}"/>
                </a:ext>
              </a:extLst>
            </p:cNvPr>
            <p:cNvSpPr>
              <a:spLocks/>
            </p:cNvSpPr>
            <p:nvPr/>
          </p:nvSpPr>
          <p:spPr bwMode="auto">
            <a:xfrm>
              <a:off x="-9732963" y="2030413"/>
              <a:ext cx="7077075" cy="4105275"/>
            </a:xfrm>
            <a:custGeom>
              <a:avLst/>
              <a:gdLst>
                <a:gd name="T0" fmla="*/ 1693 w 1711"/>
                <a:gd name="T1" fmla="*/ 328 h 992"/>
                <a:gd name="T2" fmla="*/ 1693 w 1711"/>
                <a:gd name="T3" fmla="*/ 366 h 992"/>
                <a:gd name="T4" fmla="*/ 636 w 1711"/>
                <a:gd name="T5" fmla="*/ 981 h 992"/>
                <a:gd name="T6" fmla="*/ 569 w 1711"/>
                <a:gd name="T7" fmla="*/ 981 h 992"/>
                <a:gd name="T8" fmla="*/ 19 w 1711"/>
                <a:gd name="T9" fmla="*/ 663 h 992"/>
                <a:gd name="T10" fmla="*/ 19 w 1711"/>
                <a:gd name="T11" fmla="*/ 625 h 992"/>
                <a:gd name="T12" fmla="*/ 1076 w 1711"/>
                <a:gd name="T13" fmla="*/ 10 h 992"/>
                <a:gd name="T14" fmla="*/ 1143 w 1711"/>
                <a:gd name="T15" fmla="*/ 10 h 992"/>
                <a:gd name="T16" fmla="*/ 1693 w 1711"/>
                <a:gd name="T17" fmla="*/ 328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1" h="992">
                  <a:moveTo>
                    <a:pt x="1693" y="328"/>
                  </a:moveTo>
                  <a:cubicBezTo>
                    <a:pt x="1711" y="338"/>
                    <a:pt x="1711" y="356"/>
                    <a:pt x="1693" y="366"/>
                  </a:cubicBezTo>
                  <a:cubicBezTo>
                    <a:pt x="636" y="981"/>
                    <a:pt x="636" y="981"/>
                    <a:pt x="636" y="981"/>
                  </a:cubicBezTo>
                  <a:cubicBezTo>
                    <a:pt x="618" y="992"/>
                    <a:pt x="588" y="992"/>
                    <a:pt x="569" y="981"/>
                  </a:cubicBezTo>
                  <a:cubicBezTo>
                    <a:pt x="19" y="663"/>
                    <a:pt x="19" y="663"/>
                    <a:pt x="19" y="663"/>
                  </a:cubicBezTo>
                  <a:cubicBezTo>
                    <a:pt x="0" y="653"/>
                    <a:pt x="0" y="635"/>
                    <a:pt x="19" y="625"/>
                  </a:cubicBezTo>
                  <a:cubicBezTo>
                    <a:pt x="1076" y="10"/>
                    <a:pt x="1076" y="10"/>
                    <a:pt x="1076" y="10"/>
                  </a:cubicBezTo>
                  <a:cubicBezTo>
                    <a:pt x="1095" y="0"/>
                    <a:pt x="1124" y="0"/>
                    <a:pt x="1143" y="10"/>
                  </a:cubicBezTo>
                  <a:lnTo>
                    <a:pt x="1693" y="328"/>
                  </a:lnTo>
                  <a:close/>
                </a:path>
              </a:pathLst>
            </a:custGeom>
            <a:solidFill>
              <a:srgbClr val="F0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6">
              <a:extLst>
                <a:ext uri="{FF2B5EF4-FFF2-40B4-BE49-F238E27FC236}">
                  <a16:creationId xmlns:a16="http://schemas.microsoft.com/office/drawing/2014/main" id="{5DABA6CE-4466-4824-8B3D-942FF6322436}"/>
                </a:ext>
              </a:extLst>
            </p:cNvPr>
            <p:cNvSpPr>
              <a:spLocks/>
            </p:cNvSpPr>
            <p:nvPr/>
          </p:nvSpPr>
          <p:spPr bwMode="auto">
            <a:xfrm>
              <a:off x="-9124060" y="2302700"/>
              <a:ext cx="5919788" cy="3435350"/>
            </a:xfrm>
            <a:custGeom>
              <a:avLst/>
              <a:gdLst>
                <a:gd name="T0" fmla="*/ 3729 w 3729"/>
                <a:gd name="T1" fmla="*/ 863 h 2164"/>
                <a:gd name="T2" fmla="*/ 1491 w 3729"/>
                <a:gd name="T3" fmla="*/ 2164 h 2164"/>
                <a:gd name="T4" fmla="*/ 0 w 3729"/>
                <a:gd name="T5" fmla="*/ 1301 h 2164"/>
                <a:gd name="T6" fmla="*/ 2238 w 3729"/>
                <a:gd name="T7" fmla="*/ 0 h 2164"/>
                <a:gd name="T8" fmla="*/ 3729 w 3729"/>
                <a:gd name="T9" fmla="*/ 863 h 2164"/>
              </a:gdLst>
              <a:ahLst/>
              <a:cxnLst>
                <a:cxn ang="0">
                  <a:pos x="T0" y="T1"/>
                </a:cxn>
                <a:cxn ang="0">
                  <a:pos x="T2" y="T3"/>
                </a:cxn>
                <a:cxn ang="0">
                  <a:pos x="T4" y="T5"/>
                </a:cxn>
                <a:cxn ang="0">
                  <a:pos x="T6" y="T7"/>
                </a:cxn>
                <a:cxn ang="0">
                  <a:pos x="T8" y="T9"/>
                </a:cxn>
              </a:cxnLst>
              <a:rect l="0" t="0" r="r" b="b"/>
              <a:pathLst>
                <a:path w="3729" h="2164">
                  <a:moveTo>
                    <a:pt x="3729" y="863"/>
                  </a:moveTo>
                  <a:lnTo>
                    <a:pt x="1491" y="2164"/>
                  </a:lnTo>
                  <a:lnTo>
                    <a:pt x="0" y="1301"/>
                  </a:lnTo>
                  <a:lnTo>
                    <a:pt x="2238" y="0"/>
                  </a:lnTo>
                  <a:lnTo>
                    <a:pt x="3729" y="863"/>
                  </a:lnTo>
                  <a:close/>
                </a:path>
              </a:pathLst>
            </a:custGeom>
            <a:solidFill>
              <a:srgbClr val="D8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7">
              <a:extLst>
                <a:ext uri="{FF2B5EF4-FFF2-40B4-BE49-F238E27FC236}">
                  <a16:creationId xmlns:a16="http://schemas.microsoft.com/office/drawing/2014/main" id="{B8616C5F-6F9E-45AC-B665-C4AB7581132F}"/>
                </a:ext>
              </a:extLst>
            </p:cNvPr>
            <p:cNvSpPr>
              <a:spLocks/>
            </p:cNvSpPr>
            <p:nvPr/>
          </p:nvSpPr>
          <p:spPr bwMode="auto">
            <a:xfrm>
              <a:off x="-4019551" y="2957513"/>
              <a:ext cx="111125" cy="66675"/>
            </a:xfrm>
            <a:custGeom>
              <a:avLst/>
              <a:gdLst>
                <a:gd name="T0" fmla="*/ 22 w 27"/>
                <a:gd name="T1" fmla="*/ 13 h 16"/>
                <a:gd name="T2" fmla="*/ 4 w 27"/>
                <a:gd name="T3" fmla="*/ 13 h 16"/>
                <a:gd name="T4" fmla="*/ 4 w 27"/>
                <a:gd name="T5" fmla="*/ 3 h 16"/>
                <a:gd name="T6" fmla="*/ 22 w 27"/>
                <a:gd name="T7" fmla="*/ 3 h 16"/>
                <a:gd name="T8" fmla="*/ 22 w 27"/>
                <a:gd name="T9" fmla="*/ 13 h 16"/>
              </a:gdLst>
              <a:ahLst/>
              <a:cxnLst>
                <a:cxn ang="0">
                  <a:pos x="T0" y="T1"/>
                </a:cxn>
                <a:cxn ang="0">
                  <a:pos x="T2" y="T3"/>
                </a:cxn>
                <a:cxn ang="0">
                  <a:pos x="T4" y="T5"/>
                </a:cxn>
                <a:cxn ang="0">
                  <a:pos x="T6" y="T7"/>
                </a:cxn>
                <a:cxn ang="0">
                  <a:pos x="T8" y="T9"/>
                </a:cxn>
              </a:cxnLst>
              <a:rect l="0" t="0" r="r" b="b"/>
              <a:pathLst>
                <a:path w="27" h="16">
                  <a:moveTo>
                    <a:pt x="22" y="13"/>
                  </a:moveTo>
                  <a:cubicBezTo>
                    <a:pt x="17" y="16"/>
                    <a:pt x="9" y="16"/>
                    <a:pt x="4" y="13"/>
                  </a:cubicBezTo>
                  <a:cubicBezTo>
                    <a:pt x="0" y="10"/>
                    <a:pt x="0" y="5"/>
                    <a:pt x="4" y="3"/>
                  </a:cubicBezTo>
                  <a:cubicBezTo>
                    <a:pt x="9" y="0"/>
                    <a:pt x="17" y="0"/>
                    <a:pt x="22" y="3"/>
                  </a:cubicBezTo>
                  <a:cubicBezTo>
                    <a:pt x="27" y="5"/>
                    <a:pt x="27" y="10"/>
                    <a:pt x="22" y="13"/>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8">
              <a:extLst>
                <a:ext uri="{FF2B5EF4-FFF2-40B4-BE49-F238E27FC236}">
                  <a16:creationId xmlns:a16="http://schemas.microsoft.com/office/drawing/2014/main" id="{0FA8F2A3-613F-42B0-8C6A-7314079820CB}"/>
                </a:ext>
              </a:extLst>
            </p:cNvPr>
            <p:cNvSpPr>
              <a:spLocks/>
            </p:cNvSpPr>
            <p:nvPr/>
          </p:nvSpPr>
          <p:spPr bwMode="auto">
            <a:xfrm>
              <a:off x="-4470401" y="2697163"/>
              <a:ext cx="392113" cy="227013"/>
            </a:xfrm>
            <a:custGeom>
              <a:avLst/>
              <a:gdLst>
                <a:gd name="T0" fmla="*/ 92 w 95"/>
                <a:gd name="T1" fmla="*/ 45 h 55"/>
                <a:gd name="T2" fmla="*/ 92 w 95"/>
                <a:gd name="T3" fmla="*/ 53 h 55"/>
                <a:gd name="T4" fmla="*/ 79 w 95"/>
                <a:gd name="T5" fmla="*/ 53 h 55"/>
                <a:gd name="T6" fmla="*/ 4 w 95"/>
                <a:gd name="T7" fmla="*/ 9 h 55"/>
                <a:gd name="T8" fmla="*/ 4 w 95"/>
                <a:gd name="T9" fmla="*/ 2 h 55"/>
                <a:gd name="T10" fmla="*/ 17 w 95"/>
                <a:gd name="T11" fmla="*/ 2 h 55"/>
                <a:gd name="T12" fmla="*/ 92 w 95"/>
                <a:gd name="T13" fmla="*/ 45 h 55"/>
              </a:gdLst>
              <a:ahLst/>
              <a:cxnLst>
                <a:cxn ang="0">
                  <a:pos x="T0" y="T1"/>
                </a:cxn>
                <a:cxn ang="0">
                  <a:pos x="T2" y="T3"/>
                </a:cxn>
                <a:cxn ang="0">
                  <a:pos x="T4" y="T5"/>
                </a:cxn>
                <a:cxn ang="0">
                  <a:pos x="T6" y="T7"/>
                </a:cxn>
                <a:cxn ang="0">
                  <a:pos x="T8" y="T9"/>
                </a:cxn>
                <a:cxn ang="0">
                  <a:pos x="T10" y="T11"/>
                </a:cxn>
                <a:cxn ang="0">
                  <a:pos x="T12" y="T13"/>
                </a:cxn>
              </a:cxnLst>
              <a:rect l="0" t="0" r="r" b="b"/>
              <a:pathLst>
                <a:path w="95" h="55">
                  <a:moveTo>
                    <a:pt x="92" y="45"/>
                  </a:moveTo>
                  <a:cubicBezTo>
                    <a:pt x="95" y="48"/>
                    <a:pt x="95" y="51"/>
                    <a:pt x="92" y="53"/>
                  </a:cubicBezTo>
                  <a:cubicBezTo>
                    <a:pt x="88" y="55"/>
                    <a:pt x="83" y="55"/>
                    <a:pt x="79" y="53"/>
                  </a:cubicBezTo>
                  <a:cubicBezTo>
                    <a:pt x="4" y="9"/>
                    <a:pt x="4" y="9"/>
                    <a:pt x="4" y="9"/>
                  </a:cubicBezTo>
                  <a:cubicBezTo>
                    <a:pt x="0" y="7"/>
                    <a:pt x="0" y="4"/>
                    <a:pt x="4" y="2"/>
                  </a:cubicBezTo>
                  <a:cubicBezTo>
                    <a:pt x="8" y="0"/>
                    <a:pt x="13" y="0"/>
                    <a:pt x="17" y="2"/>
                  </a:cubicBezTo>
                  <a:lnTo>
                    <a:pt x="92" y="45"/>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
              <a:extLst>
                <a:ext uri="{FF2B5EF4-FFF2-40B4-BE49-F238E27FC236}">
                  <a16:creationId xmlns:a16="http://schemas.microsoft.com/office/drawing/2014/main" id="{1834FACC-7636-4F7C-A865-3098401F7F96}"/>
                </a:ext>
              </a:extLst>
            </p:cNvPr>
            <p:cNvSpPr>
              <a:spLocks/>
            </p:cNvSpPr>
            <p:nvPr/>
          </p:nvSpPr>
          <p:spPr bwMode="auto">
            <a:xfrm>
              <a:off x="-8478838" y="5097463"/>
              <a:ext cx="520700" cy="301625"/>
            </a:xfrm>
            <a:custGeom>
              <a:avLst/>
              <a:gdLst>
                <a:gd name="T0" fmla="*/ 23 w 126"/>
                <a:gd name="T1" fmla="*/ 60 h 73"/>
                <a:gd name="T2" fmla="*/ 103 w 126"/>
                <a:gd name="T3" fmla="*/ 60 h 73"/>
                <a:gd name="T4" fmla="*/ 103 w 126"/>
                <a:gd name="T5" fmla="*/ 13 h 73"/>
                <a:gd name="T6" fmla="*/ 22 w 126"/>
                <a:gd name="T7" fmla="*/ 14 h 73"/>
                <a:gd name="T8" fmla="*/ 23 w 126"/>
                <a:gd name="T9" fmla="*/ 60 h 73"/>
              </a:gdLst>
              <a:ahLst/>
              <a:cxnLst>
                <a:cxn ang="0">
                  <a:pos x="T0" y="T1"/>
                </a:cxn>
                <a:cxn ang="0">
                  <a:pos x="T2" y="T3"/>
                </a:cxn>
                <a:cxn ang="0">
                  <a:pos x="T4" y="T5"/>
                </a:cxn>
                <a:cxn ang="0">
                  <a:pos x="T6" y="T7"/>
                </a:cxn>
                <a:cxn ang="0">
                  <a:pos x="T8" y="T9"/>
                </a:cxn>
              </a:cxnLst>
              <a:rect l="0" t="0" r="r" b="b"/>
              <a:pathLst>
                <a:path w="126" h="73">
                  <a:moveTo>
                    <a:pt x="23" y="60"/>
                  </a:moveTo>
                  <a:cubicBezTo>
                    <a:pt x="45" y="73"/>
                    <a:pt x="81" y="73"/>
                    <a:pt x="103" y="60"/>
                  </a:cubicBezTo>
                  <a:cubicBezTo>
                    <a:pt x="126" y="47"/>
                    <a:pt x="126" y="26"/>
                    <a:pt x="103" y="13"/>
                  </a:cubicBezTo>
                  <a:cubicBezTo>
                    <a:pt x="81" y="0"/>
                    <a:pt x="45" y="1"/>
                    <a:pt x="22" y="14"/>
                  </a:cubicBezTo>
                  <a:cubicBezTo>
                    <a:pt x="0" y="26"/>
                    <a:pt x="1" y="47"/>
                    <a:pt x="23" y="60"/>
                  </a:cubicBezTo>
                  <a:close/>
                </a:path>
              </a:pathLst>
            </a:custGeom>
            <a:solidFill>
              <a:srgbClr val="BCC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10">
              <a:extLst>
                <a:ext uri="{FF2B5EF4-FFF2-40B4-BE49-F238E27FC236}">
                  <a16:creationId xmlns:a16="http://schemas.microsoft.com/office/drawing/2014/main" id="{1DD6A7B2-0342-4FFA-85D5-C5EF55EDB917}"/>
                </a:ext>
              </a:extLst>
            </p:cNvPr>
            <p:cNvSpPr>
              <a:spLocks/>
            </p:cNvSpPr>
            <p:nvPr/>
          </p:nvSpPr>
          <p:spPr bwMode="auto">
            <a:xfrm>
              <a:off x="-8432801" y="5146676"/>
              <a:ext cx="430213" cy="247650"/>
            </a:xfrm>
            <a:custGeom>
              <a:avLst/>
              <a:gdLst>
                <a:gd name="T0" fmla="*/ 18 w 104"/>
                <a:gd name="T1" fmla="*/ 50 h 60"/>
                <a:gd name="T2" fmla="*/ 86 w 104"/>
                <a:gd name="T3" fmla="*/ 50 h 60"/>
                <a:gd name="T4" fmla="*/ 86 w 104"/>
                <a:gd name="T5" fmla="*/ 11 h 60"/>
                <a:gd name="T6" fmla="*/ 18 w 104"/>
                <a:gd name="T7" fmla="*/ 11 h 60"/>
                <a:gd name="T8" fmla="*/ 18 w 104"/>
                <a:gd name="T9" fmla="*/ 50 h 60"/>
              </a:gdLst>
              <a:ahLst/>
              <a:cxnLst>
                <a:cxn ang="0">
                  <a:pos x="T0" y="T1"/>
                </a:cxn>
                <a:cxn ang="0">
                  <a:pos x="T2" y="T3"/>
                </a:cxn>
                <a:cxn ang="0">
                  <a:pos x="T4" y="T5"/>
                </a:cxn>
                <a:cxn ang="0">
                  <a:pos x="T6" y="T7"/>
                </a:cxn>
                <a:cxn ang="0">
                  <a:pos x="T8" y="T9"/>
                </a:cxn>
              </a:cxnLst>
              <a:rect l="0" t="0" r="r" b="b"/>
              <a:pathLst>
                <a:path w="104" h="60">
                  <a:moveTo>
                    <a:pt x="18" y="50"/>
                  </a:moveTo>
                  <a:cubicBezTo>
                    <a:pt x="37" y="60"/>
                    <a:pt x="67" y="60"/>
                    <a:pt x="86" y="50"/>
                  </a:cubicBezTo>
                  <a:cubicBezTo>
                    <a:pt x="104" y="39"/>
                    <a:pt x="104" y="21"/>
                    <a:pt x="86" y="11"/>
                  </a:cubicBezTo>
                  <a:cubicBezTo>
                    <a:pt x="67" y="0"/>
                    <a:pt x="37" y="0"/>
                    <a:pt x="18" y="11"/>
                  </a:cubicBezTo>
                  <a:cubicBezTo>
                    <a:pt x="0" y="22"/>
                    <a:pt x="0" y="39"/>
                    <a:pt x="18" y="50"/>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1">
              <a:extLst>
                <a:ext uri="{FF2B5EF4-FFF2-40B4-BE49-F238E27FC236}">
                  <a16:creationId xmlns:a16="http://schemas.microsoft.com/office/drawing/2014/main" id="{FBADAACF-B06A-46DB-9823-B1C526D7DBA2}"/>
                </a:ext>
              </a:extLst>
            </p:cNvPr>
            <p:cNvSpPr>
              <a:spLocks/>
            </p:cNvSpPr>
            <p:nvPr/>
          </p:nvSpPr>
          <p:spPr bwMode="auto">
            <a:xfrm>
              <a:off x="-5153026" y="2171701"/>
              <a:ext cx="115888" cy="69850"/>
            </a:xfrm>
            <a:custGeom>
              <a:avLst/>
              <a:gdLst>
                <a:gd name="T0" fmla="*/ 73 w 73"/>
                <a:gd name="T1" fmla="*/ 15 h 44"/>
                <a:gd name="T2" fmla="*/ 49 w 73"/>
                <a:gd name="T3" fmla="*/ 0 h 44"/>
                <a:gd name="T4" fmla="*/ 0 w 73"/>
                <a:gd name="T5" fmla="*/ 31 h 44"/>
                <a:gd name="T6" fmla="*/ 23 w 73"/>
                <a:gd name="T7" fmla="*/ 44 h 44"/>
                <a:gd name="T8" fmla="*/ 73 w 73"/>
                <a:gd name="T9" fmla="*/ 15 h 44"/>
              </a:gdLst>
              <a:ahLst/>
              <a:cxnLst>
                <a:cxn ang="0">
                  <a:pos x="T0" y="T1"/>
                </a:cxn>
                <a:cxn ang="0">
                  <a:pos x="T2" y="T3"/>
                </a:cxn>
                <a:cxn ang="0">
                  <a:pos x="T4" y="T5"/>
                </a:cxn>
                <a:cxn ang="0">
                  <a:pos x="T6" y="T7"/>
                </a:cxn>
                <a:cxn ang="0">
                  <a:pos x="T8" y="T9"/>
                </a:cxn>
              </a:cxnLst>
              <a:rect l="0" t="0" r="r" b="b"/>
              <a:pathLst>
                <a:path w="73" h="44">
                  <a:moveTo>
                    <a:pt x="73" y="15"/>
                  </a:moveTo>
                  <a:lnTo>
                    <a:pt x="49" y="0"/>
                  </a:lnTo>
                  <a:lnTo>
                    <a:pt x="0" y="31"/>
                  </a:lnTo>
                  <a:lnTo>
                    <a:pt x="23" y="44"/>
                  </a:lnTo>
                  <a:lnTo>
                    <a:pt x="73"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2">
              <a:extLst>
                <a:ext uri="{FF2B5EF4-FFF2-40B4-BE49-F238E27FC236}">
                  <a16:creationId xmlns:a16="http://schemas.microsoft.com/office/drawing/2014/main" id="{D1FF9873-7A2C-4FDE-B405-7C315ED0FFDD}"/>
                </a:ext>
              </a:extLst>
            </p:cNvPr>
            <p:cNvSpPr>
              <a:spLocks/>
            </p:cNvSpPr>
            <p:nvPr/>
          </p:nvSpPr>
          <p:spPr bwMode="auto">
            <a:xfrm>
              <a:off x="-5356226" y="2290763"/>
              <a:ext cx="115888" cy="66675"/>
            </a:xfrm>
            <a:custGeom>
              <a:avLst/>
              <a:gdLst>
                <a:gd name="T0" fmla="*/ 73 w 73"/>
                <a:gd name="T1" fmla="*/ 13 h 42"/>
                <a:gd name="T2" fmla="*/ 50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13">
              <a:extLst>
                <a:ext uri="{FF2B5EF4-FFF2-40B4-BE49-F238E27FC236}">
                  <a16:creationId xmlns:a16="http://schemas.microsoft.com/office/drawing/2014/main" id="{6C006007-67AE-43CE-B7BB-2D3BBF3EAE61}"/>
                </a:ext>
              </a:extLst>
            </p:cNvPr>
            <p:cNvSpPr>
              <a:spLocks/>
            </p:cNvSpPr>
            <p:nvPr/>
          </p:nvSpPr>
          <p:spPr bwMode="auto">
            <a:xfrm>
              <a:off x="-5554663" y="2406651"/>
              <a:ext cx="115888" cy="66675"/>
            </a:xfrm>
            <a:custGeom>
              <a:avLst/>
              <a:gdLst>
                <a:gd name="T0" fmla="*/ 73 w 73"/>
                <a:gd name="T1" fmla="*/ 13 h 42"/>
                <a:gd name="T2" fmla="*/ 50 w 73"/>
                <a:gd name="T3" fmla="*/ 0 h 42"/>
                <a:gd name="T4" fmla="*/ 0 w 73"/>
                <a:gd name="T5" fmla="*/ 29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14">
              <a:extLst>
                <a:ext uri="{FF2B5EF4-FFF2-40B4-BE49-F238E27FC236}">
                  <a16:creationId xmlns:a16="http://schemas.microsoft.com/office/drawing/2014/main" id="{AA9A9239-65B7-4DC4-AB8F-9B20447CCB45}"/>
                </a:ext>
              </a:extLst>
            </p:cNvPr>
            <p:cNvSpPr>
              <a:spLocks/>
            </p:cNvSpPr>
            <p:nvPr/>
          </p:nvSpPr>
          <p:spPr bwMode="auto">
            <a:xfrm>
              <a:off x="-5757863" y="2522538"/>
              <a:ext cx="115888" cy="66675"/>
            </a:xfrm>
            <a:custGeom>
              <a:avLst/>
              <a:gdLst>
                <a:gd name="T0" fmla="*/ 73 w 73"/>
                <a:gd name="T1" fmla="*/ 13 h 42"/>
                <a:gd name="T2" fmla="*/ 50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15">
              <a:extLst>
                <a:ext uri="{FF2B5EF4-FFF2-40B4-BE49-F238E27FC236}">
                  <a16:creationId xmlns:a16="http://schemas.microsoft.com/office/drawing/2014/main" id="{559E05A0-3FEF-409D-A23A-0F7E92B34726}"/>
                </a:ext>
              </a:extLst>
            </p:cNvPr>
            <p:cNvSpPr>
              <a:spLocks/>
            </p:cNvSpPr>
            <p:nvPr/>
          </p:nvSpPr>
          <p:spPr bwMode="auto">
            <a:xfrm>
              <a:off x="-5956301" y="2638426"/>
              <a:ext cx="115888" cy="66675"/>
            </a:xfrm>
            <a:custGeom>
              <a:avLst/>
              <a:gdLst>
                <a:gd name="T0" fmla="*/ 73 w 73"/>
                <a:gd name="T1" fmla="*/ 13 h 42"/>
                <a:gd name="T2" fmla="*/ 50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6">
              <a:extLst>
                <a:ext uri="{FF2B5EF4-FFF2-40B4-BE49-F238E27FC236}">
                  <a16:creationId xmlns:a16="http://schemas.microsoft.com/office/drawing/2014/main" id="{52926545-FA1B-4DE4-9325-57D38201C456}"/>
                </a:ext>
              </a:extLst>
            </p:cNvPr>
            <p:cNvSpPr>
              <a:spLocks/>
            </p:cNvSpPr>
            <p:nvPr/>
          </p:nvSpPr>
          <p:spPr bwMode="auto">
            <a:xfrm>
              <a:off x="-6157913" y="2754313"/>
              <a:ext cx="115888" cy="66675"/>
            </a:xfrm>
            <a:custGeom>
              <a:avLst/>
              <a:gdLst>
                <a:gd name="T0" fmla="*/ 73 w 73"/>
                <a:gd name="T1" fmla="*/ 13 h 42"/>
                <a:gd name="T2" fmla="*/ 49 w 73"/>
                <a:gd name="T3" fmla="*/ 0 h 42"/>
                <a:gd name="T4" fmla="*/ 0 w 73"/>
                <a:gd name="T5" fmla="*/ 29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49" y="0"/>
                  </a:lnTo>
                  <a:lnTo>
                    <a:pt x="0" y="29"/>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7">
              <a:extLst>
                <a:ext uri="{FF2B5EF4-FFF2-40B4-BE49-F238E27FC236}">
                  <a16:creationId xmlns:a16="http://schemas.microsoft.com/office/drawing/2014/main" id="{EC2B386F-D80C-42C3-80D4-4527B88C2C48}"/>
                </a:ext>
              </a:extLst>
            </p:cNvPr>
            <p:cNvSpPr>
              <a:spLocks/>
            </p:cNvSpPr>
            <p:nvPr/>
          </p:nvSpPr>
          <p:spPr bwMode="auto">
            <a:xfrm>
              <a:off x="-6356351" y="2870201"/>
              <a:ext cx="115888" cy="66675"/>
            </a:xfrm>
            <a:custGeom>
              <a:avLst/>
              <a:gdLst>
                <a:gd name="T0" fmla="*/ 73 w 73"/>
                <a:gd name="T1" fmla="*/ 13 h 42"/>
                <a:gd name="T2" fmla="*/ 49 w 73"/>
                <a:gd name="T3" fmla="*/ 0 h 42"/>
                <a:gd name="T4" fmla="*/ 0 w 73"/>
                <a:gd name="T5" fmla="*/ 31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49" y="0"/>
                  </a:lnTo>
                  <a:lnTo>
                    <a:pt x="0" y="31"/>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8">
              <a:extLst>
                <a:ext uri="{FF2B5EF4-FFF2-40B4-BE49-F238E27FC236}">
                  <a16:creationId xmlns:a16="http://schemas.microsoft.com/office/drawing/2014/main" id="{9C0C9DE9-603A-402D-ABE2-06BA8E4731B3}"/>
                </a:ext>
              </a:extLst>
            </p:cNvPr>
            <p:cNvSpPr>
              <a:spLocks/>
            </p:cNvSpPr>
            <p:nvPr/>
          </p:nvSpPr>
          <p:spPr bwMode="auto">
            <a:xfrm>
              <a:off x="-6559551" y="2986088"/>
              <a:ext cx="115888" cy="71438"/>
            </a:xfrm>
            <a:custGeom>
              <a:avLst/>
              <a:gdLst>
                <a:gd name="T0" fmla="*/ 73 w 73"/>
                <a:gd name="T1" fmla="*/ 16 h 45"/>
                <a:gd name="T2" fmla="*/ 49 w 73"/>
                <a:gd name="T3" fmla="*/ 0 h 45"/>
                <a:gd name="T4" fmla="*/ 0 w 73"/>
                <a:gd name="T5" fmla="*/ 31 h 45"/>
                <a:gd name="T6" fmla="*/ 23 w 73"/>
                <a:gd name="T7" fmla="*/ 45 h 45"/>
                <a:gd name="T8" fmla="*/ 73 w 73"/>
                <a:gd name="T9" fmla="*/ 16 h 45"/>
              </a:gdLst>
              <a:ahLst/>
              <a:cxnLst>
                <a:cxn ang="0">
                  <a:pos x="T0" y="T1"/>
                </a:cxn>
                <a:cxn ang="0">
                  <a:pos x="T2" y="T3"/>
                </a:cxn>
                <a:cxn ang="0">
                  <a:pos x="T4" y="T5"/>
                </a:cxn>
                <a:cxn ang="0">
                  <a:pos x="T6" y="T7"/>
                </a:cxn>
                <a:cxn ang="0">
                  <a:pos x="T8" y="T9"/>
                </a:cxn>
              </a:cxnLst>
              <a:rect l="0" t="0" r="r" b="b"/>
              <a:pathLst>
                <a:path w="73" h="45">
                  <a:moveTo>
                    <a:pt x="73" y="16"/>
                  </a:moveTo>
                  <a:lnTo>
                    <a:pt x="49" y="0"/>
                  </a:lnTo>
                  <a:lnTo>
                    <a:pt x="0" y="31"/>
                  </a:lnTo>
                  <a:lnTo>
                    <a:pt x="23" y="45"/>
                  </a:lnTo>
                  <a:lnTo>
                    <a:pt x="7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9">
              <a:extLst>
                <a:ext uri="{FF2B5EF4-FFF2-40B4-BE49-F238E27FC236}">
                  <a16:creationId xmlns:a16="http://schemas.microsoft.com/office/drawing/2014/main" id="{07B72AB2-A525-4690-BF55-E47CCB9D7134}"/>
                </a:ext>
              </a:extLst>
            </p:cNvPr>
            <p:cNvSpPr>
              <a:spLocks/>
            </p:cNvSpPr>
            <p:nvPr/>
          </p:nvSpPr>
          <p:spPr bwMode="auto">
            <a:xfrm>
              <a:off x="-6757988" y="3101976"/>
              <a:ext cx="115888" cy="71438"/>
            </a:xfrm>
            <a:custGeom>
              <a:avLst/>
              <a:gdLst>
                <a:gd name="T0" fmla="*/ 73 w 73"/>
                <a:gd name="T1" fmla="*/ 16 h 45"/>
                <a:gd name="T2" fmla="*/ 49 w 73"/>
                <a:gd name="T3" fmla="*/ 0 h 45"/>
                <a:gd name="T4" fmla="*/ 0 w 73"/>
                <a:gd name="T5" fmla="*/ 31 h 45"/>
                <a:gd name="T6" fmla="*/ 23 w 73"/>
                <a:gd name="T7" fmla="*/ 45 h 45"/>
                <a:gd name="T8" fmla="*/ 73 w 73"/>
                <a:gd name="T9" fmla="*/ 16 h 45"/>
              </a:gdLst>
              <a:ahLst/>
              <a:cxnLst>
                <a:cxn ang="0">
                  <a:pos x="T0" y="T1"/>
                </a:cxn>
                <a:cxn ang="0">
                  <a:pos x="T2" y="T3"/>
                </a:cxn>
                <a:cxn ang="0">
                  <a:pos x="T4" y="T5"/>
                </a:cxn>
                <a:cxn ang="0">
                  <a:pos x="T6" y="T7"/>
                </a:cxn>
                <a:cxn ang="0">
                  <a:pos x="T8" y="T9"/>
                </a:cxn>
              </a:cxnLst>
              <a:rect l="0" t="0" r="r" b="b"/>
              <a:pathLst>
                <a:path w="73" h="45">
                  <a:moveTo>
                    <a:pt x="73" y="16"/>
                  </a:moveTo>
                  <a:lnTo>
                    <a:pt x="49" y="0"/>
                  </a:lnTo>
                  <a:lnTo>
                    <a:pt x="0" y="31"/>
                  </a:lnTo>
                  <a:lnTo>
                    <a:pt x="23" y="45"/>
                  </a:lnTo>
                  <a:lnTo>
                    <a:pt x="7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20">
              <a:extLst>
                <a:ext uri="{FF2B5EF4-FFF2-40B4-BE49-F238E27FC236}">
                  <a16:creationId xmlns:a16="http://schemas.microsoft.com/office/drawing/2014/main" id="{8C0275E7-2430-4F99-B158-EE5C4C08E06F}"/>
                </a:ext>
              </a:extLst>
            </p:cNvPr>
            <p:cNvSpPr>
              <a:spLocks/>
            </p:cNvSpPr>
            <p:nvPr/>
          </p:nvSpPr>
          <p:spPr bwMode="auto">
            <a:xfrm>
              <a:off x="-9710738" y="3467101"/>
              <a:ext cx="7038975" cy="2817813"/>
            </a:xfrm>
            <a:custGeom>
              <a:avLst/>
              <a:gdLst>
                <a:gd name="T0" fmla="*/ 566 w 1702"/>
                <a:gd name="T1" fmla="*/ 667 h 681"/>
                <a:gd name="T2" fmla="*/ 14 w 1702"/>
                <a:gd name="T3" fmla="*/ 348 h 681"/>
                <a:gd name="T4" fmla="*/ 14 w 1702"/>
                <a:gd name="T5" fmla="*/ 348 h 681"/>
                <a:gd name="T6" fmla="*/ 14 w 1702"/>
                <a:gd name="T7" fmla="*/ 348 h 681"/>
                <a:gd name="T8" fmla="*/ 14 w 1702"/>
                <a:gd name="T9" fmla="*/ 348 h 681"/>
                <a:gd name="T10" fmla="*/ 2 w 1702"/>
                <a:gd name="T11" fmla="*/ 336 h 681"/>
                <a:gd name="T12" fmla="*/ 1 w 1702"/>
                <a:gd name="T13" fmla="*/ 335 h 681"/>
                <a:gd name="T14" fmla="*/ 0 w 1702"/>
                <a:gd name="T15" fmla="*/ 333 h 681"/>
                <a:gd name="T16" fmla="*/ 0 w 1702"/>
                <a:gd name="T17" fmla="*/ 332 h 681"/>
                <a:gd name="T18" fmla="*/ 0 w 1702"/>
                <a:gd name="T19" fmla="*/ 329 h 681"/>
                <a:gd name="T20" fmla="*/ 0 w 1702"/>
                <a:gd name="T21" fmla="*/ 329 h 681"/>
                <a:gd name="T22" fmla="*/ 0 w 1702"/>
                <a:gd name="T23" fmla="*/ 297 h 681"/>
                <a:gd name="T24" fmla="*/ 0 w 1702"/>
                <a:gd name="T25" fmla="*/ 297 h 681"/>
                <a:gd name="T26" fmla="*/ 0 w 1702"/>
                <a:gd name="T27" fmla="*/ 297 h 681"/>
                <a:gd name="T28" fmla="*/ 0 w 1702"/>
                <a:gd name="T29" fmla="*/ 300 h 681"/>
                <a:gd name="T30" fmla="*/ 0 w 1702"/>
                <a:gd name="T31" fmla="*/ 301 h 681"/>
                <a:gd name="T32" fmla="*/ 1 w 1702"/>
                <a:gd name="T33" fmla="*/ 303 h 681"/>
                <a:gd name="T34" fmla="*/ 2 w 1702"/>
                <a:gd name="T35" fmla="*/ 304 h 681"/>
                <a:gd name="T36" fmla="*/ 6 w 1702"/>
                <a:gd name="T37" fmla="*/ 310 h 681"/>
                <a:gd name="T38" fmla="*/ 14 w 1702"/>
                <a:gd name="T39" fmla="*/ 316 h 681"/>
                <a:gd name="T40" fmla="*/ 14 w 1702"/>
                <a:gd name="T41" fmla="*/ 316 h 681"/>
                <a:gd name="T42" fmla="*/ 564 w 1702"/>
                <a:gd name="T43" fmla="*/ 634 h 681"/>
                <a:gd name="T44" fmla="*/ 566 w 1702"/>
                <a:gd name="T45" fmla="*/ 635 h 681"/>
                <a:gd name="T46" fmla="*/ 566 w 1702"/>
                <a:gd name="T47" fmla="*/ 635 h 681"/>
                <a:gd name="T48" fmla="*/ 631 w 1702"/>
                <a:gd name="T49" fmla="*/ 634 h 681"/>
                <a:gd name="T50" fmla="*/ 631 w 1702"/>
                <a:gd name="T51" fmla="*/ 634 h 681"/>
                <a:gd name="T52" fmla="*/ 1688 w 1702"/>
                <a:gd name="T53" fmla="*/ 19 h 681"/>
                <a:gd name="T54" fmla="*/ 1702 w 1702"/>
                <a:gd name="T55" fmla="*/ 0 h 681"/>
                <a:gd name="T56" fmla="*/ 1702 w 1702"/>
                <a:gd name="T57" fmla="*/ 32 h 681"/>
                <a:gd name="T58" fmla="*/ 1702 w 1702"/>
                <a:gd name="T59" fmla="*/ 34 h 681"/>
                <a:gd name="T60" fmla="*/ 1702 w 1702"/>
                <a:gd name="T61" fmla="*/ 35 h 681"/>
                <a:gd name="T62" fmla="*/ 1698 w 1702"/>
                <a:gd name="T63" fmla="*/ 42 h 681"/>
                <a:gd name="T64" fmla="*/ 1698 w 1702"/>
                <a:gd name="T65" fmla="*/ 42 h 681"/>
                <a:gd name="T66" fmla="*/ 1697 w 1702"/>
                <a:gd name="T67" fmla="*/ 44 h 681"/>
                <a:gd name="T68" fmla="*/ 1696 w 1702"/>
                <a:gd name="T69" fmla="*/ 45 h 681"/>
                <a:gd name="T70" fmla="*/ 1695 w 1702"/>
                <a:gd name="T71" fmla="*/ 46 h 681"/>
                <a:gd name="T72" fmla="*/ 1694 w 1702"/>
                <a:gd name="T73" fmla="*/ 47 h 681"/>
                <a:gd name="T74" fmla="*/ 1692 w 1702"/>
                <a:gd name="T75" fmla="*/ 49 h 681"/>
                <a:gd name="T76" fmla="*/ 1691 w 1702"/>
                <a:gd name="T77" fmla="*/ 49 h 681"/>
                <a:gd name="T78" fmla="*/ 1690 w 1702"/>
                <a:gd name="T79" fmla="*/ 50 h 681"/>
                <a:gd name="T80" fmla="*/ 694 w 1702"/>
                <a:gd name="T81" fmla="*/ 629 h 681"/>
                <a:gd name="T82" fmla="*/ 620 w 1702"/>
                <a:gd name="T83" fmla="*/ 671 h 681"/>
                <a:gd name="T84" fmla="*/ 566 w 1702"/>
                <a:gd name="T85" fmla="*/ 667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2" h="681">
                  <a:moveTo>
                    <a:pt x="566" y="667"/>
                  </a:moveTo>
                  <a:cubicBezTo>
                    <a:pt x="14" y="348"/>
                    <a:pt x="14" y="348"/>
                    <a:pt x="14" y="348"/>
                  </a:cubicBezTo>
                  <a:cubicBezTo>
                    <a:pt x="14" y="348"/>
                    <a:pt x="14" y="348"/>
                    <a:pt x="14" y="348"/>
                  </a:cubicBezTo>
                  <a:cubicBezTo>
                    <a:pt x="14" y="348"/>
                    <a:pt x="14" y="348"/>
                    <a:pt x="14" y="348"/>
                  </a:cubicBezTo>
                  <a:cubicBezTo>
                    <a:pt x="14" y="348"/>
                    <a:pt x="14" y="348"/>
                    <a:pt x="14" y="348"/>
                  </a:cubicBezTo>
                  <a:cubicBezTo>
                    <a:pt x="8" y="345"/>
                    <a:pt x="4" y="341"/>
                    <a:pt x="2" y="336"/>
                  </a:cubicBezTo>
                  <a:cubicBezTo>
                    <a:pt x="1" y="336"/>
                    <a:pt x="1" y="335"/>
                    <a:pt x="1" y="335"/>
                  </a:cubicBezTo>
                  <a:cubicBezTo>
                    <a:pt x="1" y="334"/>
                    <a:pt x="1" y="334"/>
                    <a:pt x="0" y="333"/>
                  </a:cubicBezTo>
                  <a:cubicBezTo>
                    <a:pt x="0" y="333"/>
                    <a:pt x="0" y="332"/>
                    <a:pt x="0" y="332"/>
                  </a:cubicBezTo>
                  <a:cubicBezTo>
                    <a:pt x="0" y="331"/>
                    <a:pt x="0" y="330"/>
                    <a:pt x="0" y="329"/>
                  </a:cubicBezTo>
                  <a:cubicBezTo>
                    <a:pt x="0" y="329"/>
                    <a:pt x="0" y="329"/>
                    <a:pt x="0" y="329"/>
                  </a:cubicBezTo>
                  <a:cubicBezTo>
                    <a:pt x="0" y="297"/>
                    <a:pt x="0" y="297"/>
                    <a:pt x="0" y="297"/>
                  </a:cubicBezTo>
                  <a:cubicBezTo>
                    <a:pt x="0" y="297"/>
                    <a:pt x="0" y="297"/>
                    <a:pt x="0" y="297"/>
                  </a:cubicBezTo>
                  <a:cubicBezTo>
                    <a:pt x="0" y="297"/>
                    <a:pt x="0" y="297"/>
                    <a:pt x="0" y="297"/>
                  </a:cubicBezTo>
                  <a:cubicBezTo>
                    <a:pt x="0" y="298"/>
                    <a:pt x="0" y="299"/>
                    <a:pt x="0" y="300"/>
                  </a:cubicBezTo>
                  <a:cubicBezTo>
                    <a:pt x="0" y="301"/>
                    <a:pt x="0" y="301"/>
                    <a:pt x="0" y="301"/>
                  </a:cubicBezTo>
                  <a:cubicBezTo>
                    <a:pt x="1" y="302"/>
                    <a:pt x="1" y="303"/>
                    <a:pt x="1" y="303"/>
                  </a:cubicBezTo>
                  <a:cubicBezTo>
                    <a:pt x="1" y="304"/>
                    <a:pt x="1" y="304"/>
                    <a:pt x="2" y="304"/>
                  </a:cubicBezTo>
                  <a:cubicBezTo>
                    <a:pt x="3" y="307"/>
                    <a:pt x="4" y="309"/>
                    <a:pt x="6" y="310"/>
                  </a:cubicBezTo>
                  <a:cubicBezTo>
                    <a:pt x="7" y="312"/>
                    <a:pt x="11" y="314"/>
                    <a:pt x="14" y="316"/>
                  </a:cubicBezTo>
                  <a:cubicBezTo>
                    <a:pt x="14" y="316"/>
                    <a:pt x="14" y="316"/>
                    <a:pt x="14" y="316"/>
                  </a:cubicBezTo>
                  <a:cubicBezTo>
                    <a:pt x="564" y="634"/>
                    <a:pt x="564" y="634"/>
                    <a:pt x="564" y="634"/>
                  </a:cubicBezTo>
                  <a:cubicBezTo>
                    <a:pt x="565" y="634"/>
                    <a:pt x="566" y="635"/>
                    <a:pt x="566" y="635"/>
                  </a:cubicBezTo>
                  <a:cubicBezTo>
                    <a:pt x="566" y="635"/>
                    <a:pt x="566" y="635"/>
                    <a:pt x="566" y="635"/>
                  </a:cubicBezTo>
                  <a:cubicBezTo>
                    <a:pt x="585" y="645"/>
                    <a:pt x="613" y="644"/>
                    <a:pt x="631" y="634"/>
                  </a:cubicBezTo>
                  <a:cubicBezTo>
                    <a:pt x="631" y="634"/>
                    <a:pt x="631" y="634"/>
                    <a:pt x="631" y="634"/>
                  </a:cubicBezTo>
                  <a:cubicBezTo>
                    <a:pt x="1688" y="19"/>
                    <a:pt x="1688" y="19"/>
                    <a:pt x="1688" y="19"/>
                  </a:cubicBezTo>
                  <a:cubicBezTo>
                    <a:pt x="1697" y="14"/>
                    <a:pt x="1702" y="7"/>
                    <a:pt x="1702" y="0"/>
                  </a:cubicBezTo>
                  <a:cubicBezTo>
                    <a:pt x="1702" y="32"/>
                    <a:pt x="1702" y="32"/>
                    <a:pt x="1702" y="32"/>
                  </a:cubicBezTo>
                  <a:cubicBezTo>
                    <a:pt x="1702" y="33"/>
                    <a:pt x="1702" y="34"/>
                    <a:pt x="1702" y="34"/>
                  </a:cubicBezTo>
                  <a:cubicBezTo>
                    <a:pt x="1702" y="35"/>
                    <a:pt x="1702" y="35"/>
                    <a:pt x="1702" y="35"/>
                  </a:cubicBezTo>
                  <a:cubicBezTo>
                    <a:pt x="1701" y="37"/>
                    <a:pt x="1700" y="40"/>
                    <a:pt x="1698" y="42"/>
                  </a:cubicBezTo>
                  <a:cubicBezTo>
                    <a:pt x="1698" y="42"/>
                    <a:pt x="1698" y="42"/>
                    <a:pt x="1698" y="42"/>
                  </a:cubicBezTo>
                  <a:cubicBezTo>
                    <a:pt x="1698" y="43"/>
                    <a:pt x="1697" y="44"/>
                    <a:pt x="1697" y="44"/>
                  </a:cubicBezTo>
                  <a:cubicBezTo>
                    <a:pt x="1697" y="45"/>
                    <a:pt x="1696" y="45"/>
                    <a:pt x="1696" y="45"/>
                  </a:cubicBezTo>
                  <a:cubicBezTo>
                    <a:pt x="1696" y="45"/>
                    <a:pt x="1695" y="46"/>
                    <a:pt x="1695" y="46"/>
                  </a:cubicBezTo>
                  <a:cubicBezTo>
                    <a:pt x="1694" y="47"/>
                    <a:pt x="1694" y="47"/>
                    <a:pt x="1694" y="47"/>
                  </a:cubicBezTo>
                  <a:cubicBezTo>
                    <a:pt x="1693" y="48"/>
                    <a:pt x="1693" y="48"/>
                    <a:pt x="1692" y="49"/>
                  </a:cubicBezTo>
                  <a:cubicBezTo>
                    <a:pt x="1692" y="49"/>
                    <a:pt x="1691" y="49"/>
                    <a:pt x="1691" y="49"/>
                  </a:cubicBezTo>
                  <a:cubicBezTo>
                    <a:pt x="1691" y="50"/>
                    <a:pt x="1690" y="50"/>
                    <a:pt x="1690" y="50"/>
                  </a:cubicBezTo>
                  <a:cubicBezTo>
                    <a:pt x="1689" y="50"/>
                    <a:pt x="694" y="629"/>
                    <a:pt x="694" y="629"/>
                  </a:cubicBezTo>
                  <a:cubicBezTo>
                    <a:pt x="628" y="668"/>
                    <a:pt x="624" y="669"/>
                    <a:pt x="620" y="671"/>
                  </a:cubicBezTo>
                  <a:cubicBezTo>
                    <a:pt x="620" y="671"/>
                    <a:pt x="599" y="681"/>
                    <a:pt x="566" y="667"/>
                  </a:cubicBezTo>
                  <a:close/>
                </a:path>
              </a:pathLst>
            </a:custGeom>
            <a:solidFill>
              <a:srgbClr val="D8E1F3"/>
            </a:solidFill>
            <a:ln>
              <a:noFill/>
            </a:ln>
            <a:effectLst>
              <a:outerShdw blurRad="50800" dist="38100" dir="2700000" algn="tl" rotWithShape="0">
                <a:prstClr val="black">
                  <a:alpha val="14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21">
              <a:extLst>
                <a:ext uri="{FF2B5EF4-FFF2-40B4-BE49-F238E27FC236}">
                  <a16:creationId xmlns:a16="http://schemas.microsoft.com/office/drawing/2014/main" id="{A49F003C-FDB6-4D8E-8E00-5C67F048E577}"/>
                </a:ext>
              </a:extLst>
            </p:cNvPr>
            <p:cNvSpPr>
              <a:spLocks/>
            </p:cNvSpPr>
            <p:nvPr/>
          </p:nvSpPr>
          <p:spPr bwMode="auto">
            <a:xfrm>
              <a:off x="-6072188" y="2601913"/>
              <a:ext cx="2444750" cy="1419225"/>
            </a:xfrm>
            <a:custGeom>
              <a:avLst/>
              <a:gdLst>
                <a:gd name="T0" fmla="*/ 3 w 591"/>
                <a:gd name="T1" fmla="*/ 80 h 343"/>
                <a:gd name="T2" fmla="*/ 3 w 591"/>
                <a:gd name="T3" fmla="*/ 86 h 343"/>
                <a:gd name="T4" fmla="*/ 442 w 591"/>
                <a:gd name="T5" fmla="*/ 342 h 343"/>
                <a:gd name="T6" fmla="*/ 452 w 591"/>
                <a:gd name="T7" fmla="*/ 342 h 343"/>
                <a:gd name="T8" fmla="*/ 588 w 591"/>
                <a:gd name="T9" fmla="*/ 262 h 343"/>
                <a:gd name="T10" fmla="*/ 588 w 591"/>
                <a:gd name="T11" fmla="*/ 257 h 343"/>
                <a:gd name="T12" fmla="*/ 149 w 591"/>
                <a:gd name="T13" fmla="*/ 1 h 343"/>
                <a:gd name="T14" fmla="*/ 139 w 591"/>
                <a:gd name="T15" fmla="*/ 1 h 343"/>
                <a:gd name="T16" fmla="*/ 3 w 591"/>
                <a:gd name="T17" fmla="*/ 8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343">
                  <a:moveTo>
                    <a:pt x="3" y="80"/>
                  </a:moveTo>
                  <a:cubicBezTo>
                    <a:pt x="0" y="82"/>
                    <a:pt x="0" y="84"/>
                    <a:pt x="3" y="86"/>
                  </a:cubicBezTo>
                  <a:cubicBezTo>
                    <a:pt x="442" y="342"/>
                    <a:pt x="442" y="342"/>
                    <a:pt x="442" y="342"/>
                  </a:cubicBezTo>
                  <a:cubicBezTo>
                    <a:pt x="445" y="343"/>
                    <a:pt x="449" y="343"/>
                    <a:pt x="452" y="342"/>
                  </a:cubicBezTo>
                  <a:cubicBezTo>
                    <a:pt x="588" y="262"/>
                    <a:pt x="588" y="262"/>
                    <a:pt x="588" y="262"/>
                  </a:cubicBezTo>
                  <a:cubicBezTo>
                    <a:pt x="591" y="261"/>
                    <a:pt x="591" y="258"/>
                    <a:pt x="588" y="257"/>
                  </a:cubicBezTo>
                  <a:cubicBezTo>
                    <a:pt x="149" y="1"/>
                    <a:pt x="149" y="1"/>
                    <a:pt x="149" y="1"/>
                  </a:cubicBezTo>
                  <a:cubicBezTo>
                    <a:pt x="146" y="0"/>
                    <a:pt x="142" y="0"/>
                    <a:pt x="139" y="1"/>
                  </a:cubicBezTo>
                  <a:lnTo>
                    <a:pt x="3" y="80"/>
                  </a:lnTo>
                  <a:close/>
                </a:path>
              </a:pathLst>
            </a:custGeom>
            <a:solidFill>
              <a:srgbClr val="B3C5E6">
                <a:alpha val="69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22">
              <a:extLst>
                <a:ext uri="{FF2B5EF4-FFF2-40B4-BE49-F238E27FC236}">
                  <a16:creationId xmlns:a16="http://schemas.microsoft.com/office/drawing/2014/main" id="{572D33FB-BDCB-429C-B4FB-48E2980407AE}"/>
                </a:ext>
              </a:extLst>
            </p:cNvPr>
            <p:cNvSpPr>
              <a:spLocks/>
            </p:cNvSpPr>
            <p:nvPr/>
          </p:nvSpPr>
          <p:spPr bwMode="auto">
            <a:xfrm>
              <a:off x="-5943601" y="3962401"/>
              <a:ext cx="1360488" cy="782638"/>
            </a:xfrm>
            <a:custGeom>
              <a:avLst/>
              <a:gdLst>
                <a:gd name="T0" fmla="*/ 326 w 329"/>
                <a:gd name="T1" fmla="*/ 87 h 189"/>
                <a:gd name="T2" fmla="*/ 326 w 329"/>
                <a:gd name="T3" fmla="*/ 93 h 189"/>
                <a:gd name="T4" fmla="*/ 161 w 329"/>
                <a:gd name="T5" fmla="*/ 188 h 189"/>
                <a:gd name="T6" fmla="*/ 152 w 329"/>
                <a:gd name="T7" fmla="*/ 188 h 189"/>
                <a:gd name="T8" fmla="*/ 3 w 329"/>
                <a:gd name="T9" fmla="*/ 101 h 189"/>
                <a:gd name="T10" fmla="*/ 3 w 329"/>
                <a:gd name="T11" fmla="*/ 96 h 189"/>
                <a:gd name="T12" fmla="*/ 167 w 329"/>
                <a:gd name="T13" fmla="*/ 1 h 189"/>
                <a:gd name="T14" fmla="*/ 177 w 329"/>
                <a:gd name="T15" fmla="*/ 1 h 189"/>
                <a:gd name="T16" fmla="*/ 326 w 329"/>
                <a:gd name="T17" fmla="*/ 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189">
                  <a:moveTo>
                    <a:pt x="326" y="87"/>
                  </a:moveTo>
                  <a:cubicBezTo>
                    <a:pt x="329" y="89"/>
                    <a:pt x="329" y="91"/>
                    <a:pt x="326" y="93"/>
                  </a:cubicBezTo>
                  <a:cubicBezTo>
                    <a:pt x="161" y="188"/>
                    <a:pt x="161" y="188"/>
                    <a:pt x="161" y="188"/>
                  </a:cubicBezTo>
                  <a:cubicBezTo>
                    <a:pt x="159" y="189"/>
                    <a:pt x="154" y="189"/>
                    <a:pt x="152" y="188"/>
                  </a:cubicBezTo>
                  <a:cubicBezTo>
                    <a:pt x="3" y="101"/>
                    <a:pt x="3" y="101"/>
                    <a:pt x="3" y="101"/>
                  </a:cubicBezTo>
                  <a:cubicBezTo>
                    <a:pt x="0" y="100"/>
                    <a:pt x="0" y="97"/>
                    <a:pt x="3" y="96"/>
                  </a:cubicBezTo>
                  <a:cubicBezTo>
                    <a:pt x="167" y="1"/>
                    <a:pt x="167" y="1"/>
                    <a:pt x="167" y="1"/>
                  </a:cubicBezTo>
                  <a:cubicBezTo>
                    <a:pt x="170" y="0"/>
                    <a:pt x="174" y="0"/>
                    <a:pt x="177" y="1"/>
                  </a:cubicBezTo>
                  <a:lnTo>
                    <a:pt x="326" y="87"/>
                  </a:lnTo>
                  <a:close/>
                </a:path>
              </a:pathLst>
            </a:custGeom>
            <a:solidFill>
              <a:srgbClr val="B3C5E6">
                <a:alpha val="69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23">
              <a:extLst>
                <a:ext uri="{FF2B5EF4-FFF2-40B4-BE49-F238E27FC236}">
                  <a16:creationId xmlns:a16="http://schemas.microsoft.com/office/drawing/2014/main" id="{852C04BE-C01F-4BDA-B2A9-C3D4AE353BC2}"/>
                </a:ext>
              </a:extLst>
            </p:cNvPr>
            <p:cNvSpPr>
              <a:spLocks/>
            </p:cNvSpPr>
            <p:nvPr/>
          </p:nvSpPr>
          <p:spPr bwMode="auto">
            <a:xfrm>
              <a:off x="-7226301" y="4484688"/>
              <a:ext cx="1609725" cy="935038"/>
            </a:xfrm>
            <a:custGeom>
              <a:avLst/>
              <a:gdLst>
                <a:gd name="T0" fmla="*/ 387 w 389"/>
                <a:gd name="T1" fmla="*/ 88 h 226"/>
                <a:gd name="T2" fmla="*/ 387 w 389"/>
                <a:gd name="T3" fmla="*/ 94 h 226"/>
                <a:gd name="T4" fmla="*/ 163 w 389"/>
                <a:gd name="T5" fmla="*/ 224 h 226"/>
                <a:gd name="T6" fmla="*/ 154 w 389"/>
                <a:gd name="T7" fmla="*/ 224 h 226"/>
                <a:gd name="T8" fmla="*/ 3 w 389"/>
                <a:gd name="T9" fmla="*/ 137 h 226"/>
                <a:gd name="T10" fmla="*/ 3 w 389"/>
                <a:gd name="T11" fmla="*/ 131 h 226"/>
                <a:gd name="T12" fmla="*/ 226 w 389"/>
                <a:gd name="T13" fmla="*/ 1 h 226"/>
                <a:gd name="T14" fmla="*/ 236 w 389"/>
                <a:gd name="T15" fmla="*/ 1 h 226"/>
                <a:gd name="T16" fmla="*/ 387 w 389"/>
                <a:gd name="T17" fmla="*/ 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 h="226">
                  <a:moveTo>
                    <a:pt x="387" y="88"/>
                  </a:moveTo>
                  <a:cubicBezTo>
                    <a:pt x="389" y="90"/>
                    <a:pt x="389" y="92"/>
                    <a:pt x="387" y="94"/>
                  </a:cubicBezTo>
                  <a:cubicBezTo>
                    <a:pt x="163" y="224"/>
                    <a:pt x="163" y="224"/>
                    <a:pt x="163" y="224"/>
                  </a:cubicBezTo>
                  <a:cubicBezTo>
                    <a:pt x="161" y="226"/>
                    <a:pt x="156" y="226"/>
                    <a:pt x="154" y="224"/>
                  </a:cubicBezTo>
                  <a:cubicBezTo>
                    <a:pt x="3" y="137"/>
                    <a:pt x="3" y="137"/>
                    <a:pt x="3" y="137"/>
                  </a:cubicBezTo>
                  <a:cubicBezTo>
                    <a:pt x="0" y="135"/>
                    <a:pt x="0" y="133"/>
                    <a:pt x="3" y="131"/>
                  </a:cubicBezTo>
                  <a:cubicBezTo>
                    <a:pt x="226" y="1"/>
                    <a:pt x="226" y="1"/>
                    <a:pt x="226" y="1"/>
                  </a:cubicBezTo>
                  <a:cubicBezTo>
                    <a:pt x="229" y="0"/>
                    <a:pt x="233" y="0"/>
                    <a:pt x="236" y="1"/>
                  </a:cubicBezTo>
                  <a:lnTo>
                    <a:pt x="387" y="88"/>
                  </a:lnTo>
                  <a:close/>
                </a:path>
              </a:pathLst>
            </a:custGeom>
            <a:solidFill>
              <a:srgbClr val="B3C5E6">
                <a:alpha val="69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24">
              <a:extLst>
                <a:ext uri="{FF2B5EF4-FFF2-40B4-BE49-F238E27FC236}">
                  <a16:creationId xmlns:a16="http://schemas.microsoft.com/office/drawing/2014/main" id="{0F4B8389-7F6E-42B7-87F1-052EC5F1CC68}"/>
                </a:ext>
              </a:extLst>
            </p:cNvPr>
            <p:cNvSpPr>
              <a:spLocks/>
            </p:cNvSpPr>
            <p:nvPr/>
          </p:nvSpPr>
          <p:spPr bwMode="auto">
            <a:xfrm>
              <a:off x="-8429626" y="3235326"/>
              <a:ext cx="2743200" cy="1589088"/>
            </a:xfrm>
            <a:custGeom>
              <a:avLst/>
              <a:gdLst>
                <a:gd name="T0" fmla="*/ 660 w 663"/>
                <a:gd name="T1" fmla="*/ 109 h 384"/>
                <a:gd name="T2" fmla="*/ 660 w 663"/>
                <a:gd name="T3" fmla="*/ 115 h 384"/>
                <a:gd name="T4" fmla="*/ 198 w 663"/>
                <a:gd name="T5" fmla="*/ 382 h 384"/>
                <a:gd name="T6" fmla="*/ 188 w 663"/>
                <a:gd name="T7" fmla="*/ 382 h 384"/>
                <a:gd name="T8" fmla="*/ 2 w 663"/>
                <a:gd name="T9" fmla="*/ 275 h 384"/>
                <a:gd name="T10" fmla="*/ 2 w 663"/>
                <a:gd name="T11" fmla="*/ 269 h 384"/>
                <a:gd name="T12" fmla="*/ 464 w 663"/>
                <a:gd name="T13" fmla="*/ 2 h 384"/>
                <a:gd name="T14" fmla="*/ 474 w 663"/>
                <a:gd name="T15" fmla="*/ 2 h 384"/>
                <a:gd name="T16" fmla="*/ 660 w 663"/>
                <a:gd name="T17" fmla="*/ 10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3" h="384">
                  <a:moveTo>
                    <a:pt x="660" y="109"/>
                  </a:moveTo>
                  <a:cubicBezTo>
                    <a:pt x="663" y="111"/>
                    <a:pt x="663" y="114"/>
                    <a:pt x="660" y="115"/>
                  </a:cubicBezTo>
                  <a:cubicBezTo>
                    <a:pt x="198" y="382"/>
                    <a:pt x="198" y="382"/>
                    <a:pt x="198" y="382"/>
                  </a:cubicBezTo>
                  <a:cubicBezTo>
                    <a:pt x="195" y="384"/>
                    <a:pt x="191" y="384"/>
                    <a:pt x="188" y="382"/>
                  </a:cubicBezTo>
                  <a:cubicBezTo>
                    <a:pt x="2" y="275"/>
                    <a:pt x="2" y="275"/>
                    <a:pt x="2" y="275"/>
                  </a:cubicBezTo>
                  <a:cubicBezTo>
                    <a:pt x="0" y="273"/>
                    <a:pt x="0" y="271"/>
                    <a:pt x="2" y="269"/>
                  </a:cubicBezTo>
                  <a:cubicBezTo>
                    <a:pt x="464" y="2"/>
                    <a:pt x="464" y="2"/>
                    <a:pt x="464" y="2"/>
                  </a:cubicBezTo>
                  <a:cubicBezTo>
                    <a:pt x="467" y="0"/>
                    <a:pt x="471" y="0"/>
                    <a:pt x="474" y="2"/>
                  </a:cubicBezTo>
                  <a:lnTo>
                    <a:pt x="660" y="109"/>
                  </a:lnTo>
                  <a:close/>
                </a:path>
              </a:pathLst>
            </a:custGeom>
            <a:solidFill>
              <a:srgbClr val="B3C5E6">
                <a:alpha val="69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25">
              <a:extLst>
                <a:ext uri="{FF2B5EF4-FFF2-40B4-BE49-F238E27FC236}">
                  <a16:creationId xmlns:a16="http://schemas.microsoft.com/office/drawing/2014/main" id="{7ABDB34F-676D-44C7-9BC5-DBA485E51CE8}"/>
                </a:ext>
              </a:extLst>
            </p:cNvPr>
            <p:cNvSpPr>
              <a:spLocks/>
            </p:cNvSpPr>
            <p:nvPr/>
          </p:nvSpPr>
          <p:spPr bwMode="auto">
            <a:xfrm>
              <a:off x="-5318126" y="1450976"/>
              <a:ext cx="474663" cy="1812925"/>
            </a:xfrm>
            <a:custGeom>
              <a:avLst/>
              <a:gdLst>
                <a:gd name="T0" fmla="*/ 297 w 299"/>
                <a:gd name="T1" fmla="*/ 0 h 1142"/>
                <a:gd name="T2" fmla="*/ 299 w 299"/>
                <a:gd name="T3" fmla="*/ 975 h 1142"/>
                <a:gd name="T4" fmla="*/ 2 w 299"/>
                <a:gd name="T5" fmla="*/ 1142 h 1142"/>
                <a:gd name="T6" fmla="*/ 0 w 299"/>
                <a:gd name="T7" fmla="*/ 170 h 1142"/>
                <a:gd name="T8" fmla="*/ 297 w 299"/>
                <a:gd name="T9" fmla="*/ 0 h 1142"/>
              </a:gdLst>
              <a:ahLst/>
              <a:cxnLst>
                <a:cxn ang="0">
                  <a:pos x="T0" y="T1"/>
                </a:cxn>
                <a:cxn ang="0">
                  <a:pos x="T2" y="T3"/>
                </a:cxn>
                <a:cxn ang="0">
                  <a:pos x="T4" y="T5"/>
                </a:cxn>
                <a:cxn ang="0">
                  <a:pos x="T6" y="T7"/>
                </a:cxn>
                <a:cxn ang="0">
                  <a:pos x="T8" y="T9"/>
                </a:cxn>
              </a:cxnLst>
              <a:rect l="0" t="0" r="r" b="b"/>
              <a:pathLst>
                <a:path w="299" h="1142">
                  <a:moveTo>
                    <a:pt x="297" y="0"/>
                  </a:moveTo>
                  <a:lnTo>
                    <a:pt x="299" y="975"/>
                  </a:lnTo>
                  <a:lnTo>
                    <a:pt x="2" y="1142"/>
                  </a:lnTo>
                  <a:lnTo>
                    <a:pt x="0" y="170"/>
                  </a:lnTo>
                  <a:lnTo>
                    <a:pt x="297"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26">
              <a:extLst>
                <a:ext uri="{FF2B5EF4-FFF2-40B4-BE49-F238E27FC236}">
                  <a16:creationId xmlns:a16="http://schemas.microsoft.com/office/drawing/2014/main" id="{1DFA7005-E72B-4D6B-89BC-1803584F983A}"/>
                </a:ext>
              </a:extLst>
            </p:cNvPr>
            <p:cNvSpPr>
              <a:spLocks/>
            </p:cNvSpPr>
            <p:nvPr/>
          </p:nvSpPr>
          <p:spPr bwMode="auto">
            <a:xfrm>
              <a:off x="-5802313" y="1443038"/>
              <a:ext cx="487363" cy="1820863"/>
            </a:xfrm>
            <a:custGeom>
              <a:avLst/>
              <a:gdLst>
                <a:gd name="T0" fmla="*/ 307 w 307"/>
                <a:gd name="T1" fmla="*/ 1147 h 1147"/>
                <a:gd name="T2" fmla="*/ 2 w 307"/>
                <a:gd name="T3" fmla="*/ 975 h 1147"/>
                <a:gd name="T4" fmla="*/ 0 w 307"/>
                <a:gd name="T5" fmla="*/ 0 h 1147"/>
                <a:gd name="T6" fmla="*/ 305 w 307"/>
                <a:gd name="T7" fmla="*/ 175 h 1147"/>
                <a:gd name="T8" fmla="*/ 307 w 307"/>
                <a:gd name="T9" fmla="*/ 1147 h 1147"/>
              </a:gdLst>
              <a:ahLst/>
              <a:cxnLst>
                <a:cxn ang="0">
                  <a:pos x="T0" y="T1"/>
                </a:cxn>
                <a:cxn ang="0">
                  <a:pos x="T2" y="T3"/>
                </a:cxn>
                <a:cxn ang="0">
                  <a:pos x="T4" y="T5"/>
                </a:cxn>
                <a:cxn ang="0">
                  <a:pos x="T6" y="T7"/>
                </a:cxn>
                <a:cxn ang="0">
                  <a:pos x="T8" y="T9"/>
                </a:cxn>
              </a:cxnLst>
              <a:rect l="0" t="0" r="r" b="b"/>
              <a:pathLst>
                <a:path w="307" h="1147">
                  <a:moveTo>
                    <a:pt x="307" y="1147"/>
                  </a:moveTo>
                  <a:lnTo>
                    <a:pt x="2" y="975"/>
                  </a:lnTo>
                  <a:lnTo>
                    <a:pt x="0" y="0"/>
                  </a:lnTo>
                  <a:lnTo>
                    <a:pt x="305" y="175"/>
                  </a:lnTo>
                  <a:lnTo>
                    <a:pt x="307" y="1147"/>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27">
              <a:extLst>
                <a:ext uri="{FF2B5EF4-FFF2-40B4-BE49-F238E27FC236}">
                  <a16:creationId xmlns:a16="http://schemas.microsoft.com/office/drawing/2014/main" id="{99A36E27-F2C1-49E0-8F3E-48086F44DEDC}"/>
                </a:ext>
              </a:extLst>
            </p:cNvPr>
            <p:cNvSpPr>
              <a:spLocks/>
            </p:cNvSpPr>
            <p:nvPr/>
          </p:nvSpPr>
          <p:spPr bwMode="auto">
            <a:xfrm>
              <a:off x="-5802313" y="1173163"/>
              <a:ext cx="955675" cy="547688"/>
            </a:xfrm>
            <a:custGeom>
              <a:avLst/>
              <a:gdLst>
                <a:gd name="T0" fmla="*/ 305 w 602"/>
                <a:gd name="T1" fmla="*/ 345 h 345"/>
                <a:gd name="T2" fmla="*/ 0 w 602"/>
                <a:gd name="T3" fmla="*/ 170 h 345"/>
                <a:gd name="T4" fmla="*/ 297 w 602"/>
                <a:gd name="T5" fmla="*/ 0 h 345"/>
                <a:gd name="T6" fmla="*/ 602 w 602"/>
                <a:gd name="T7" fmla="*/ 175 h 345"/>
                <a:gd name="T8" fmla="*/ 305 w 602"/>
                <a:gd name="T9" fmla="*/ 345 h 345"/>
              </a:gdLst>
              <a:ahLst/>
              <a:cxnLst>
                <a:cxn ang="0">
                  <a:pos x="T0" y="T1"/>
                </a:cxn>
                <a:cxn ang="0">
                  <a:pos x="T2" y="T3"/>
                </a:cxn>
                <a:cxn ang="0">
                  <a:pos x="T4" y="T5"/>
                </a:cxn>
                <a:cxn ang="0">
                  <a:pos x="T6" y="T7"/>
                </a:cxn>
                <a:cxn ang="0">
                  <a:pos x="T8" y="T9"/>
                </a:cxn>
              </a:cxnLst>
              <a:rect l="0" t="0" r="r" b="b"/>
              <a:pathLst>
                <a:path w="602" h="345">
                  <a:moveTo>
                    <a:pt x="305" y="345"/>
                  </a:moveTo>
                  <a:lnTo>
                    <a:pt x="0" y="170"/>
                  </a:lnTo>
                  <a:lnTo>
                    <a:pt x="297" y="0"/>
                  </a:lnTo>
                  <a:lnTo>
                    <a:pt x="602" y="175"/>
                  </a:lnTo>
                  <a:lnTo>
                    <a:pt x="305" y="345"/>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28">
              <a:extLst>
                <a:ext uri="{FF2B5EF4-FFF2-40B4-BE49-F238E27FC236}">
                  <a16:creationId xmlns:a16="http://schemas.microsoft.com/office/drawing/2014/main" id="{39418BFB-3074-4306-A168-07662B493691}"/>
                </a:ext>
              </a:extLst>
            </p:cNvPr>
            <p:cNvSpPr>
              <a:spLocks/>
            </p:cNvSpPr>
            <p:nvPr/>
          </p:nvSpPr>
          <p:spPr bwMode="auto">
            <a:xfrm>
              <a:off x="-5737226" y="1592263"/>
              <a:ext cx="92075" cy="1203325"/>
            </a:xfrm>
            <a:custGeom>
              <a:avLst/>
              <a:gdLst>
                <a:gd name="T0" fmla="*/ 16 w 58"/>
                <a:gd name="T1" fmla="*/ 8 h 758"/>
                <a:gd name="T2" fmla="*/ 3 w 58"/>
                <a:gd name="T3" fmla="*/ 0 h 758"/>
                <a:gd name="T4" fmla="*/ 0 w 58"/>
                <a:gd name="T5" fmla="*/ 727 h 758"/>
                <a:gd name="T6" fmla="*/ 58 w 58"/>
                <a:gd name="T7" fmla="*/ 758 h 758"/>
                <a:gd name="T8" fmla="*/ 58 w 58"/>
                <a:gd name="T9" fmla="*/ 78 h 758"/>
                <a:gd name="T10" fmla="*/ 58 w 58"/>
                <a:gd name="T11" fmla="*/ 31 h 758"/>
                <a:gd name="T12" fmla="*/ 16 w 58"/>
                <a:gd name="T13" fmla="*/ 8 h 758"/>
              </a:gdLst>
              <a:ahLst/>
              <a:cxnLst>
                <a:cxn ang="0">
                  <a:pos x="T0" y="T1"/>
                </a:cxn>
                <a:cxn ang="0">
                  <a:pos x="T2" y="T3"/>
                </a:cxn>
                <a:cxn ang="0">
                  <a:pos x="T4" y="T5"/>
                </a:cxn>
                <a:cxn ang="0">
                  <a:pos x="T6" y="T7"/>
                </a:cxn>
                <a:cxn ang="0">
                  <a:pos x="T8" y="T9"/>
                </a:cxn>
                <a:cxn ang="0">
                  <a:pos x="T10" y="T11"/>
                </a:cxn>
                <a:cxn ang="0">
                  <a:pos x="T12" y="T13"/>
                </a:cxn>
              </a:cxnLst>
              <a:rect l="0" t="0" r="r" b="b"/>
              <a:pathLst>
                <a:path w="58" h="758">
                  <a:moveTo>
                    <a:pt x="16" y="8"/>
                  </a:moveTo>
                  <a:lnTo>
                    <a:pt x="3" y="0"/>
                  </a:lnTo>
                  <a:lnTo>
                    <a:pt x="0" y="727"/>
                  </a:lnTo>
                  <a:lnTo>
                    <a:pt x="58" y="758"/>
                  </a:lnTo>
                  <a:lnTo>
                    <a:pt x="58" y="78"/>
                  </a:lnTo>
                  <a:lnTo>
                    <a:pt x="58" y="31"/>
                  </a:lnTo>
                  <a:lnTo>
                    <a:pt x="16" y="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29">
              <a:extLst>
                <a:ext uri="{FF2B5EF4-FFF2-40B4-BE49-F238E27FC236}">
                  <a16:creationId xmlns:a16="http://schemas.microsoft.com/office/drawing/2014/main" id="{C6562B78-DF92-4837-AAE6-6C2CAEA54F83}"/>
                </a:ext>
              </a:extLst>
            </p:cNvPr>
            <p:cNvSpPr>
              <a:spLocks/>
            </p:cNvSpPr>
            <p:nvPr/>
          </p:nvSpPr>
          <p:spPr bwMode="auto">
            <a:xfrm>
              <a:off x="-5595938" y="1670051"/>
              <a:ext cx="87313" cy="1204913"/>
            </a:xfrm>
            <a:custGeom>
              <a:avLst/>
              <a:gdLst>
                <a:gd name="T0" fmla="*/ 16 w 55"/>
                <a:gd name="T1" fmla="*/ 8 h 759"/>
                <a:gd name="T2" fmla="*/ 0 w 55"/>
                <a:gd name="T3" fmla="*/ 0 h 759"/>
                <a:gd name="T4" fmla="*/ 0 w 55"/>
                <a:gd name="T5" fmla="*/ 728 h 759"/>
                <a:gd name="T6" fmla="*/ 55 w 55"/>
                <a:gd name="T7" fmla="*/ 759 h 759"/>
                <a:gd name="T8" fmla="*/ 55 w 55"/>
                <a:gd name="T9" fmla="*/ 78 h 759"/>
                <a:gd name="T10" fmla="*/ 55 w 55"/>
                <a:gd name="T11" fmla="*/ 32 h 759"/>
                <a:gd name="T12" fmla="*/ 16 w 55"/>
                <a:gd name="T13" fmla="*/ 8 h 759"/>
              </a:gdLst>
              <a:ahLst/>
              <a:cxnLst>
                <a:cxn ang="0">
                  <a:pos x="T0" y="T1"/>
                </a:cxn>
                <a:cxn ang="0">
                  <a:pos x="T2" y="T3"/>
                </a:cxn>
                <a:cxn ang="0">
                  <a:pos x="T4" y="T5"/>
                </a:cxn>
                <a:cxn ang="0">
                  <a:pos x="T6" y="T7"/>
                </a:cxn>
                <a:cxn ang="0">
                  <a:pos x="T8" y="T9"/>
                </a:cxn>
                <a:cxn ang="0">
                  <a:pos x="T10" y="T11"/>
                </a:cxn>
                <a:cxn ang="0">
                  <a:pos x="T12" y="T13"/>
                </a:cxn>
              </a:cxnLst>
              <a:rect l="0" t="0" r="r" b="b"/>
              <a:pathLst>
                <a:path w="55" h="759">
                  <a:moveTo>
                    <a:pt x="16" y="8"/>
                  </a:moveTo>
                  <a:lnTo>
                    <a:pt x="0" y="0"/>
                  </a:lnTo>
                  <a:lnTo>
                    <a:pt x="0" y="728"/>
                  </a:lnTo>
                  <a:lnTo>
                    <a:pt x="55" y="759"/>
                  </a:lnTo>
                  <a:lnTo>
                    <a:pt x="55" y="78"/>
                  </a:lnTo>
                  <a:lnTo>
                    <a:pt x="55" y="32"/>
                  </a:lnTo>
                  <a:lnTo>
                    <a:pt x="16" y="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30">
              <a:extLst>
                <a:ext uri="{FF2B5EF4-FFF2-40B4-BE49-F238E27FC236}">
                  <a16:creationId xmlns:a16="http://schemas.microsoft.com/office/drawing/2014/main" id="{C040BE39-DD94-45F9-A32A-B691BA6365D9}"/>
                </a:ext>
              </a:extLst>
            </p:cNvPr>
            <p:cNvSpPr>
              <a:spLocks/>
            </p:cNvSpPr>
            <p:nvPr/>
          </p:nvSpPr>
          <p:spPr bwMode="auto">
            <a:xfrm>
              <a:off x="-5459413" y="1749426"/>
              <a:ext cx="90488" cy="1203325"/>
            </a:xfrm>
            <a:custGeom>
              <a:avLst/>
              <a:gdLst>
                <a:gd name="T0" fmla="*/ 16 w 57"/>
                <a:gd name="T1" fmla="*/ 8 h 758"/>
                <a:gd name="T2" fmla="*/ 0 w 57"/>
                <a:gd name="T3" fmla="*/ 0 h 758"/>
                <a:gd name="T4" fmla="*/ 0 w 57"/>
                <a:gd name="T5" fmla="*/ 727 h 758"/>
                <a:gd name="T6" fmla="*/ 57 w 57"/>
                <a:gd name="T7" fmla="*/ 758 h 758"/>
                <a:gd name="T8" fmla="*/ 57 w 57"/>
                <a:gd name="T9" fmla="*/ 78 h 758"/>
                <a:gd name="T10" fmla="*/ 57 w 57"/>
                <a:gd name="T11" fmla="*/ 31 h 758"/>
                <a:gd name="T12" fmla="*/ 16 w 57"/>
                <a:gd name="T13" fmla="*/ 8 h 758"/>
              </a:gdLst>
              <a:ahLst/>
              <a:cxnLst>
                <a:cxn ang="0">
                  <a:pos x="T0" y="T1"/>
                </a:cxn>
                <a:cxn ang="0">
                  <a:pos x="T2" y="T3"/>
                </a:cxn>
                <a:cxn ang="0">
                  <a:pos x="T4" y="T5"/>
                </a:cxn>
                <a:cxn ang="0">
                  <a:pos x="T6" y="T7"/>
                </a:cxn>
                <a:cxn ang="0">
                  <a:pos x="T8" y="T9"/>
                </a:cxn>
                <a:cxn ang="0">
                  <a:pos x="T10" y="T11"/>
                </a:cxn>
                <a:cxn ang="0">
                  <a:pos x="T12" y="T13"/>
                </a:cxn>
              </a:cxnLst>
              <a:rect l="0" t="0" r="r" b="b"/>
              <a:pathLst>
                <a:path w="57" h="758">
                  <a:moveTo>
                    <a:pt x="16" y="8"/>
                  </a:moveTo>
                  <a:lnTo>
                    <a:pt x="0" y="0"/>
                  </a:lnTo>
                  <a:lnTo>
                    <a:pt x="0" y="727"/>
                  </a:lnTo>
                  <a:lnTo>
                    <a:pt x="57" y="758"/>
                  </a:lnTo>
                  <a:lnTo>
                    <a:pt x="57" y="78"/>
                  </a:lnTo>
                  <a:lnTo>
                    <a:pt x="57" y="31"/>
                  </a:lnTo>
                  <a:lnTo>
                    <a:pt x="16" y="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31">
              <a:extLst>
                <a:ext uri="{FF2B5EF4-FFF2-40B4-BE49-F238E27FC236}">
                  <a16:creationId xmlns:a16="http://schemas.microsoft.com/office/drawing/2014/main" id="{451BD386-C748-4DCD-A58C-DCD1F1AED798}"/>
                </a:ext>
              </a:extLst>
            </p:cNvPr>
            <p:cNvSpPr>
              <a:spLocks/>
            </p:cNvSpPr>
            <p:nvPr/>
          </p:nvSpPr>
          <p:spPr bwMode="auto">
            <a:xfrm>
              <a:off x="-4992688" y="1592263"/>
              <a:ext cx="92075" cy="1203325"/>
            </a:xfrm>
            <a:custGeom>
              <a:avLst/>
              <a:gdLst>
                <a:gd name="T0" fmla="*/ 42 w 58"/>
                <a:gd name="T1" fmla="*/ 8 h 758"/>
                <a:gd name="T2" fmla="*/ 58 w 58"/>
                <a:gd name="T3" fmla="*/ 0 h 758"/>
                <a:gd name="T4" fmla="*/ 58 w 58"/>
                <a:gd name="T5" fmla="*/ 727 h 758"/>
                <a:gd name="T6" fmla="*/ 0 w 58"/>
                <a:gd name="T7" fmla="*/ 758 h 758"/>
                <a:gd name="T8" fmla="*/ 0 w 58"/>
                <a:gd name="T9" fmla="*/ 78 h 758"/>
                <a:gd name="T10" fmla="*/ 0 w 58"/>
                <a:gd name="T11" fmla="*/ 31 h 758"/>
                <a:gd name="T12" fmla="*/ 42 w 58"/>
                <a:gd name="T13" fmla="*/ 8 h 758"/>
              </a:gdLst>
              <a:ahLst/>
              <a:cxnLst>
                <a:cxn ang="0">
                  <a:pos x="T0" y="T1"/>
                </a:cxn>
                <a:cxn ang="0">
                  <a:pos x="T2" y="T3"/>
                </a:cxn>
                <a:cxn ang="0">
                  <a:pos x="T4" y="T5"/>
                </a:cxn>
                <a:cxn ang="0">
                  <a:pos x="T6" y="T7"/>
                </a:cxn>
                <a:cxn ang="0">
                  <a:pos x="T8" y="T9"/>
                </a:cxn>
                <a:cxn ang="0">
                  <a:pos x="T10" y="T11"/>
                </a:cxn>
                <a:cxn ang="0">
                  <a:pos x="T12" y="T13"/>
                </a:cxn>
              </a:cxnLst>
              <a:rect l="0" t="0" r="r" b="b"/>
              <a:pathLst>
                <a:path w="58" h="758">
                  <a:moveTo>
                    <a:pt x="42" y="8"/>
                  </a:moveTo>
                  <a:lnTo>
                    <a:pt x="58" y="0"/>
                  </a:lnTo>
                  <a:lnTo>
                    <a:pt x="58" y="727"/>
                  </a:lnTo>
                  <a:lnTo>
                    <a:pt x="0" y="758"/>
                  </a:lnTo>
                  <a:lnTo>
                    <a:pt x="0" y="78"/>
                  </a:lnTo>
                  <a:lnTo>
                    <a:pt x="0" y="31"/>
                  </a:lnTo>
                  <a:lnTo>
                    <a:pt x="42" y="8"/>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32">
              <a:extLst>
                <a:ext uri="{FF2B5EF4-FFF2-40B4-BE49-F238E27FC236}">
                  <a16:creationId xmlns:a16="http://schemas.microsoft.com/office/drawing/2014/main" id="{88C27BDA-E43D-4C78-8CB5-32E85148DB55}"/>
                </a:ext>
              </a:extLst>
            </p:cNvPr>
            <p:cNvSpPr>
              <a:spLocks/>
            </p:cNvSpPr>
            <p:nvPr/>
          </p:nvSpPr>
          <p:spPr bwMode="auto">
            <a:xfrm>
              <a:off x="-5129213" y="1670051"/>
              <a:ext cx="92075" cy="1204913"/>
            </a:xfrm>
            <a:custGeom>
              <a:avLst/>
              <a:gdLst>
                <a:gd name="T0" fmla="*/ 42 w 58"/>
                <a:gd name="T1" fmla="*/ 8 h 759"/>
                <a:gd name="T2" fmla="*/ 58 w 58"/>
                <a:gd name="T3" fmla="*/ 0 h 759"/>
                <a:gd name="T4" fmla="*/ 58 w 58"/>
                <a:gd name="T5" fmla="*/ 728 h 759"/>
                <a:gd name="T6" fmla="*/ 0 w 58"/>
                <a:gd name="T7" fmla="*/ 759 h 759"/>
                <a:gd name="T8" fmla="*/ 0 w 58"/>
                <a:gd name="T9" fmla="*/ 78 h 759"/>
                <a:gd name="T10" fmla="*/ 0 w 58"/>
                <a:gd name="T11" fmla="*/ 32 h 759"/>
                <a:gd name="T12" fmla="*/ 42 w 58"/>
                <a:gd name="T13" fmla="*/ 8 h 759"/>
              </a:gdLst>
              <a:ahLst/>
              <a:cxnLst>
                <a:cxn ang="0">
                  <a:pos x="T0" y="T1"/>
                </a:cxn>
                <a:cxn ang="0">
                  <a:pos x="T2" y="T3"/>
                </a:cxn>
                <a:cxn ang="0">
                  <a:pos x="T4" y="T5"/>
                </a:cxn>
                <a:cxn ang="0">
                  <a:pos x="T6" y="T7"/>
                </a:cxn>
                <a:cxn ang="0">
                  <a:pos x="T8" y="T9"/>
                </a:cxn>
                <a:cxn ang="0">
                  <a:pos x="T10" y="T11"/>
                </a:cxn>
                <a:cxn ang="0">
                  <a:pos x="T12" y="T13"/>
                </a:cxn>
              </a:cxnLst>
              <a:rect l="0" t="0" r="r" b="b"/>
              <a:pathLst>
                <a:path w="58" h="759">
                  <a:moveTo>
                    <a:pt x="42" y="8"/>
                  </a:moveTo>
                  <a:lnTo>
                    <a:pt x="58" y="0"/>
                  </a:lnTo>
                  <a:lnTo>
                    <a:pt x="58" y="728"/>
                  </a:lnTo>
                  <a:lnTo>
                    <a:pt x="0" y="759"/>
                  </a:lnTo>
                  <a:lnTo>
                    <a:pt x="0" y="78"/>
                  </a:lnTo>
                  <a:lnTo>
                    <a:pt x="0" y="32"/>
                  </a:lnTo>
                  <a:lnTo>
                    <a:pt x="42" y="8"/>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33">
              <a:extLst>
                <a:ext uri="{FF2B5EF4-FFF2-40B4-BE49-F238E27FC236}">
                  <a16:creationId xmlns:a16="http://schemas.microsoft.com/office/drawing/2014/main" id="{1A20E2AB-D1CA-45EE-B885-7F23D1781C50}"/>
                </a:ext>
              </a:extLst>
            </p:cNvPr>
            <p:cNvSpPr>
              <a:spLocks/>
            </p:cNvSpPr>
            <p:nvPr/>
          </p:nvSpPr>
          <p:spPr bwMode="auto">
            <a:xfrm>
              <a:off x="-5265738" y="1749426"/>
              <a:ext cx="92075" cy="1203325"/>
            </a:xfrm>
            <a:custGeom>
              <a:avLst/>
              <a:gdLst>
                <a:gd name="T0" fmla="*/ 42 w 58"/>
                <a:gd name="T1" fmla="*/ 8 h 758"/>
                <a:gd name="T2" fmla="*/ 58 w 58"/>
                <a:gd name="T3" fmla="*/ 0 h 758"/>
                <a:gd name="T4" fmla="*/ 58 w 58"/>
                <a:gd name="T5" fmla="*/ 727 h 758"/>
                <a:gd name="T6" fmla="*/ 0 w 58"/>
                <a:gd name="T7" fmla="*/ 758 h 758"/>
                <a:gd name="T8" fmla="*/ 0 w 58"/>
                <a:gd name="T9" fmla="*/ 78 h 758"/>
                <a:gd name="T10" fmla="*/ 0 w 58"/>
                <a:gd name="T11" fmla="*/ 31 h 758"/>
                <a:gd name="T12" fmla="*/ 42 w 58"/>
                <a:gd name="T13" fmla="*/ 8 h 758"/>
              </a:gdLst>
              <a:ahLst/>
              <a:cxnLst>
                <a:cxn ang="0">
                  <a:pos x="T0" y="T1"/>
                </a:cxn>
                <a:cxn ang="0">
                  <a:pos x="T2" y="T3"/>
                </a:cxn>
                <a:cxn ang="0">
                  <a:pos x="T4" y="T5"/>
                </a:cxn>
                <a:cxn ang="0">
                  <a:pos x="T6" y="T7"/>
                </a:cxn>
                <a:cxn ang="0">
                  <a:pos x="T8" y="T9"/>
                </a:cxn>
                <a:cxn ang="0">
                  <a:pos x="T10" y="T11"/>
                </a:cxn>
                <a:cxn ang="0">
                  <a:pos x="T12" y="T13"/>
                </a:cxn>
              </a:cxnLst>
              <a:rect l="0" t="0" r="r" b="b"/>
              <a:pathLst>
                <a:path w="58" h="758">
                  <a:moveTo>
                    <a:pt x="42" y="8"/>
                  </a:moveTo>
                  <a:lnTo>
                    <a:pt x="58" y="0"/>
                  </a:lnTo>
                  <a:lnTo>
                    <a:pt x="58" y="727"/>
                  </a:lnTo>
                  <a:lnTo>
                    <a:pt x="0" y="758"/>
                  </a:lnTo>
                  <a:lnTo>
                    <a:pt x="0" y="78"/>
                  </a:lnTo>
                  <a:lnTo>
                    <a:pt x="0" y="31"/>
                  </a:lnTo>
                  <a:lnTo>
                    <a:pt x="42" y="8"/>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34">
              <a:extLst>
                <a:ext uri="{FF2B5EF4-FFF2-40B4-BE49-F238E27FC236}">
                  <a16:creationId xmlns:a16="http://schemas.microsoft.com/office/drawing/2014/main" id="{82CE9EA0-EE1E-43BE-B36F-4C43F5F22D0E}"/>
                </a:ext>
              </a:extLst>
            </p:cNvPr>
            <p:cNvSpPr>
              <a:spLocks/>
            </p:cNvSpPr>
            <p:nvPr/>
          </p:nvSpPr>
          <p:spPr bwMode="auto">
            <a:xfrm>
              <a:off x="-6191251" y="4551363"/>
              <a:ext cx="36513" cy="139700"/>
            </a:xfrm>
            <a:custGeom>
              <a:avLst/>
              <a:gdLst>
                <a:gd name="T0" fmla="*/ 0 w 9"/>
                <a:gd name="T1" fmla="*/ 0 h 34"/>
                <a:gd name="T2" fmla="*/ 2 w 9"/>
                <a:gd name="T3" fmla="*/ 1 h 34"/>
                <a:gd name="T4" fmla="*/ 8 w 9"/>
                <a:gd name="T5" fmla="*/ 1 h 34"/>
                <a:gd name="T6" fmla="*/ 9 w 9"/>
                <a:gd name="T7" fmla="*/ 0 h 34"/>
                <a:gd name="T8" fmla="*/ 9 w 9"/>
                <a:gd name="T9" fmla="*/ 31 h 34"/>
                <a:gd name="T10" fmla="*/ 8 w 9"/>
                <a:gd name="T11" fmla="*/ 33 h 34"/>
                <a:gd name="T12" fmla="*/ 2 w 9"/>
                <a:gd name="T13" fmla="*/ 33 h 34"/>
                <a:gd name="T14" fmla="*/ 0 w 9"/>
                <a:gd name="T15" fmla="*/ 31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0"/>
                    <a:pt x="1" y="1"/>
                    <a:pt x="2" y="1"/>
                  </a:cubicBezTo>
                  <a:cubicBezTo>
                    <a:pt x="3" y="2"/>
                    <a:pt x="6" y="2"/>
                    <a:pt x="8" y="1"/>
                  </a:cubicBezTo>
                  <a:cubicBezTo>
                    <a:pt x="9" y="1"/>
                    <a:pt x="9" y="0"/>
                    <a:pt x="9" y="0"/>
                  </a:cubicBezTo>
                  <a:cubicBezTo>
                    <a:pt x="9" y="31"/>
                    <a:pt x="9" y="31"/>
                    <a:pt x="9" y="31"/>
                  </a:cubicBezTo>
                  <a:cubicBezTo>
                    <a:pt x="9" y="31"/>
                    <a:pt x="8" y="32"/>
                    <a:pt x="8" y="33"/>
                  </a:cubicBezTo>
                  <a:cubicBezTo>
                    <a:pt x="6" y="34"/>
                    <a:pt x="3" y="34"/>
                    <a:pt x="2" y="33"/>
                  </a:cubicBezTo>
                  <a:cubicBezTo>
                    <a:pt x="1" y="32"/>
                    <a:pt x="0" y="31"/>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Oval 35">
              <a:extLst>
                <a:ext uri="{FF2B5EF4-FFF2-40B4-BE49-F238E27FC236}">
                  <a16:creationId xmlns:a16="http://schemas.microsoft.com/office/drawing/2014/main" id="{1266EC17-1775-4577-AB95-3EDCE689393A}"/>
                </a:ext>
              </a:extLst>
            </p:cNvPr>
            <p:cNvSpPr>
              <a:spLocks noChangeArrowheads="1"/>
            </p:cNvSpPr>
            <p:nvPr/>
          </p:nvSpPr>
          <p:spPr bwMode="auto">
            <a:xfrm>
              <a:off x="-6299201" y="4322763"/>
              <a:ext cx="252413" cy="252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36">
              <a:extLst>
                <a:ext uri="{FF2B5EF4-FFF2-40B4-BE49-F238E27FC236}">
                  <a16:creationId xmlns:a16="http://schemas.microsoft.com/office/drawing/2014/main" id="{0625DFB1-445E-4ED2-B442-435B5A87715A}"/>
                </a:ext>
              </a:extLst>
            </p:cNvPr>
            <p:cNvSpPr>
              <a:spLocks/>
            </p:cNvSpPr>
            <p:nvPr/>
          </p:nvSpPr>
          <p:spPr bwMode="auto">
            <a:xfrm>
              <a:off x="-6010276" y="4667251"/>
              <a:ext cx="38100" cy="139700"/>
            </a:xfrm>
            <a:custGeom>
              <a:avLst/>
              <a:gdLst>
                <a:gd name="T0" fmla="*/ 0 w 9"/>
                <a:gd name="T1" fmla="*/ 0 h 34"/>
                <a:gd name="T2" fmla="*/ 2 w 9"/>
                <a:gd name="T3" fmla="*/ 1 h 34"/>
                <a:gd name="T4" fmla="*/ 8 w 9"/>
                <a:gd name="T5" fmla="*/ 1 h 34"/>
                <a:gd name="T6" fmla="*/ 9 w 9"/>
                <a:gd name="T7" fmla="*/ 0 h 34"/>
                <a:gd name="T8" fmla="*/ 9 w 9"/>
                <a:gd name="T9" fmla="*/ 31 h 34"/>
                <a:gd name="T10" fmla="*/ 8 w 9"/>
                <a:gd name="T11" fmla="*/ 33 h 34"/>
                <a:gd name="T12" fmla="*/ 2 w 9"/>
                <a:gd name="T13" fmla="*/ 33 h 34"/>
                <a:gd name="T14" fmla="*/ 0 w 9"/>
                <a:gd name="T15" fmla="*/ 31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0"/>
                    <a:pt x="1" y="1"/>
                    <a:pt x="2" y="1"/>
                  </a:cubicBezTo>
                  <a:cubicBezTo>
                    <a:pt x="3" y="2"/>
                    <a:pt x="6" y="2"/>
                    <a:pt x="8" y="1"/>
                  </a:cubicBezTo>
                  <a:cubicBezTo>
                    <a:pt x="9" y="1"/>
                    <a:pt x="9" y="0"/>
                    <a:pt x="9" y="0"/>
                  </a:cubicBezTo>
                  <a:cubicBezTo>
                    <a:pt x="9" y="31"/>
                    <a:pt x="9" y="31"/>
                    <a:pt x="9" y="31"/>
                  </a:cubicBezTo>
                  <a:cubicBezTo>
                    <a:pt x="9" y="31"/>
                    <a:pt x="9" y="32"/>
                    <a:pt x="8" y="33"/>
                  </a:cubicBezTo>
                  <a:cubicBezTo>
                    <a:pt x="6" y="34"/>
                    <a:pt x="3" y="34"/>
                    <a:pt x="2" y="33"/>
                  </a:cubicBezTo>
                  <a:cubicBezTo>
                    <a:pt x="1" y="32"/>
                    <a:pt x="0" y="31"/>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Oval 37">
              <a:extLst>
                <a:ext uri="{FF2B5EF4-FFF2-40B4-BE49-F238E27FC236}">
                  <a16:creationId xmlns:a16="http://schemas.microsoft.com/office/drawing/2014/main" id="{3F6D8B83-DD88-4061-BDC8-FD839120DCF6}"/>
                </a:ext>
              </a:extLst>
            </p:cNvPr>
            <p:cNvSpPr>
              <a:spLocks noChangeArrowheads="1"/>
            </p:cNvSpPr>
            <p:nvPr/>
          </p:nvSpPr>
          <p:spPr bwMode="auto">
            <a:xfrm>
              <a:off x="-6116638" y="4438651"/>
              <a:ext cx="252413" cy="252413"/>
            </a:xfrm>
            <a:prstGeom prst="ellipse">
              <a:avLst/>
            </a:prstGeom>
            <a:solidFill>
              <a:srgbClr val="27E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38">
              <a:extLst>
                <a:ext uri="{FF2B5EF4-FFF2-40B4-BE49-F238E27FC236}">
                  <a16:creationId xmlns:a16="http://schemas.microsoft.com/office/drawing/2014/main" id="{207DF47B-50EF-492A-875C-56182736723C}"/>
                </a:ext>
              </a:extLst>
            </p:cNvPr>
            <p:cNvSpPr>
              <a:spLocks/>
            </p:cNvSpPr>
            <p:nvPr/>
          </p:nvSpPr>
          <p:spPr bwMode="auto">
            <a:xfrm>
              <a:off x="-5832476" y="4770438"/>
              <a:ext cx="38100" cy="139700"/>
            </a:xfrm>
            <a:custGeom>
              <a:avLst/>
              <a:gdLst>
                <a:gd name="T0" fmla="*/ 0 w 9"/>
                <a:gd name="T1" fmla="*/ 0 h 34"/>
                <a:gd name="T2" fmla="*/ 1 w 9"/>
                <a:gd name="T3" fmla="*/ 1 h 34"/>
                <a:gd name="T4" fmla="*/ 7 w 9"/>
                <a:gd name="T5" fmla="*/ 1 h 34"/>
                <a:gd name="T6" fmla="*/ 9 w 9"/>
                <a:gd name="T7" fmla="*/ 0 h 34"/>
                <a:gd name="T8" fmla="*/ 8 w 9"/>
                <a:gd name="T9" fmla="*/ 31 h 34"/>
                <a:gd name="T10" fmla="*/ 7 w 9"/>
                <a:gd name="T11" fmla="*/ 33 h 34"/>
                <a:gd name="T12" fmla="*/ 1 w 9"/>
                <a:gd name="T13" fmla="*/ 33 h 34"/>
                <a:gd name="T14" fmla="*/ 0 w 9"/>
                <a:gd name="T15" fmla="*/ 31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0"/>
                    <a:pt x="0" y="1"/>
                    <a:pt x="1" y="1"/>
                  </a:cubicBezTo>
                  <a:cubicBezTo>
                    <a:pt x="3" y="2"/>
                    <a:pt x="6" y="2"/>
                    <a:pt x="7" y="1"/>
                  </a:cubicBezTo>
                  <a:cubicBezTo>
                    <a:pt x="8" y="1"/>
                    <a:pt x="9" y="0"/>
                    <a:pt x="9" y="0"/>
                  </a:cubicBezTo>
                  <a:cubicBezTo>
                    <a:pt x="8" y="31"/>
                    <a:pt x="8" y="31"/>
                    <a:pt x="8" y="31"/>
                  </a:cubicBezTo>
                  <a:cubicBezTo>
                    <a:pt x="8" y="31"/>
                    <a:pt x="8" y="32"/>
                    <a:pt x="7" y="33"/>
                  </a:cubicBezTo>
                  <a:cubicBezTo>
                    <a:pt x="6" y="34"/>
                    <a:pt x="3" y="34"/>
                    <a:pt x="1" y="33"/>
                  </a:cubicBezTo>
                  <a:cubicBezTo>
                    <a:pt x="0" y="32"/>
                    <a:pt x="0" y="31"/>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Oval 39">
              <a:extLst>
                <a:ext uri="{FF2B5EF4-FFF2-40B4-BE49-F238E27FC236}">
                  <a16:creationId xmlns:a16="http://schemas.microsoft.com/office/drawing/2014/main" id="{F3924B1C-9A53-43AF-B39E-10270E5092F8}"/>
                </a:ext>
              </a:extLst>
            </p:cNvPr>
            <p:cNvSpPr>
              <a:spLocks noChangeArrowheads="1"/>
            </p:cNvSpPr>
            <p:nvPr/>
          </p:nvSpPr>
          <p:spPr bwMode="auto">
            <a:xfrm>
              <a:off x="-5938838" y="4541838"/>
              <a:ext cx="252413" cy="252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40">
              <a:extLst>
                <a:ext uri="{FF2B5EF4-FFF2-40B4-BE49-F238E27FC236}">
                  <a16:creationId xmlns:a16="http://schemas.microsoft.com/office/drawing/2014/main" id="{E1895E76-8C21-439F-8346-13515665A34B}"/>
                </a:ext>
              </a:extLst>
            </p:cNvPr>
            <p:cNvSpPr>
              <a:spLocks/>
            </p:cNvSpPr>
            <p:nvPr/>
          </p:nvSpPr>
          <p:spPr bwMode="auto">
            <a:xfrm>
              <a:off x="-6191251" y="3148013"/>
              <a:ext cx="115888" cy="66675"/>
            </a:xfrm>
            <a:custGeom>
              <a:avLst/>
              <a:gdLst>
                <a:gd name="T0" fmla="*/ 0 w 73"/>
                <a:gd name="T1" fmla="*/ 13 h 42"/>
                <a:gd name="T2" fmla="*/ 23 w 73"/>
                <a:gd name="T3" fmla="*/ 0 h 42"/>
                <a:gd name="T4" fmla="*/ 73 w 73"/>
                <a:gd name="T5" fmla="*/ 29 h 42"/>
                <a:gd name="T6" fmla="*/ 49 w 73"/>
                <a:gd name="T7" fmla="*/ 42 h 42"/>
                <a:gd name="T8" fmla="*/ 0 w 73"/>
                <a:gd name="T9" fmla="*/ 13 h 42"/>
              </a:gdLst>
              <a:ahLst/>
              <a:cxnLst>
                <a:cxn ang="0">
                  <a:pos x="T0" y="T1"/>
                </a:cxn>
                <a:cxn ang="0">
                  <a:pos x="T2" y="T3"/>
                </a:cxn>
                <a:cxn ang="0">
                  <a:pos x="T4" y="T5"/>
                </a:cxn>
                <a:cxn ang="0">
                  <a:pos x="T6" y="T7"/>
                </a:cxn>
                <a:cxn ang="0">
                  <a:pos x="T8" y="T9"/>
                </a:cxn>
              </a:cxnLst>
              <a:rect l="0" t="0" r="r" b="b"/>
              <a:pathLst>
                <a:path w="73" h="42">
                  <a:moveTo>
                    <a:pt x="0" y="13"/>
                  </a:moveTo>
                  <a:lnTo>
                    <a:pt x="23" y="0"/>
                  </a:lnTo>
                  <a:lnTo>
                    <a:pt x="73" y="29"/>
                  </a:lnTo>
                  <a:lnTo>
                    <a:pt x="49" y="4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41">
              <a:extLst>
                <a:ext uri="{FF2B5EF4-FFF2-40B4-BE49-F238E27FC236}">
                  <a16:creationId xmlns:a16="http://schemas.microsoft.com/office/drawing/2014/main" id="{0C87A2FD-8B97-4E8A-ADC0-477DCD39D042}"/>
                </a:ext>
              </a:extLst>
            </p:cNvPr>
            <p:cNvSpPr>
              <a:spLocks/>
            </p:cNvSpPr>
            <p:nvPr/>
          </p:nvSpPr>
          <p:spPr bwMode="auto">
            <a:xfrm>
              <a:off x="-5989638" y="3259138"/>
              <a:ext cx="115888" cy="66675"/>
            </a:xfrm>
            <a:custGeom>
              <a:avLst/>
              <a:gdLst>
                <a:gd name="T0" fmla="*/ 0 w 73"/>
                <a:gd name="T1" fmla="*/ 16 h 42"/>
                <a:gd name="T2" fmla="*/ 24 w 73"/>
                <a:gd name="T3" fmla="*/ 0 h 42"/>
                <a:gd name="T4" fmla="*/ 73 w 73"/>
                <a:gd name="T5" fmla="*/ 29 h 42"/>
                <a:gd name="T6" fmla="*/ 50 w 73"/>
                <a:gd name="T7" fmla="*/ 42 h 42"/>
                <a:gd name="T8" fmla="*/ 0 w 73"/>
                <a:gd name="T9" fmla="*/ 16 h 42"/>
              </a:gdLst>
              <a:ahLst/>
              <a:cxnLst>
                <a:cxn ang="0">
                  <a:pos x="T0" y="T1"/>
                </a:cxn>
                <a:cxn ang="0">
                  <a:pos x="T2" y="T3"/>
                </a:cxn>
                <a:cxn ang="0">
                  <a:pos x="T4" y="T5"/>
                </a:cxn>
                <a:cxn ang="0">
                  <a:pos x="T6" y="T7"/>
                </a:cxn>
                <a:cxn ang="0">
                  <a:pos x="T8" y="T9"/>
                </a:cxn>
              </a:cxnLst>
              <a:rect l="0" t="0" r="r" b="b"/>
              <a:pathLst>
                <a:path w="73" h="42">
                  <a:moveTo>
                    <a:pt x="0" y="16"/>
                  </a:moveTo>
                  <a:lnTo>
                    <a:pt x="24" y="0"/>
                  </a:lnTo>
                  <a:lnTo>
                    <a:pt x="73" y="29"/>
                  </a:lnTo>
                  <a:lnTo>
                    <a:pt x="50" y="42"/>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42">
              <a:extLst>
                <a:ext uri="{FF2B5EF4-FFF2-40B4-BE49-F238E27FC236}">
                  <a16:creationId xmlns:a16="http://schemas.microsoft.com/office/drawing/2014/main" id="{237C8DB0-763F-4D09-B565-E4F68BF220CF}"/>
                </a:ext>
              </a:extLst>
            </p:cNvPr>
            <p:cNvSpPr>
              <a:spLocks/>
            </p:cNvSpPr>
            <p:nvPr/>
          </p:nvSpPr>
          <p:spPr bwMode="auto">
            <a:xfrm>
              <a:off x="-5789613" y="3375026"/>
              <a:ext cx="114300" cy="66675"/>
            </a:xfrm>
            <a:custGeom>
              <a:avLst/>
              <a:gdLst>
                <a:gd name="T0" fmla="*/ 0 w 72"/>
                <a:gd name="T1" fmla="*/ 13 h 42"/>
                <a:gd name="T2" fmla="*/ 23 w 72"/>
                <a:gd name="T3" fmla="*/ 0 h 42"/>
                <a:gd name="T4" fmla="*/ 72 w 72"/>
                <a:gd name="T5" fmla="*/ 29 h 42"/>
                <a:gd name="T6" fmla="*/ 49 w 72"/>
                <a:gd name="T7" fmla="*/ 42 h 42"/>
                <a:gd name="T8" fmla="*/ 0 w 72"/>
                <a:gd name="T9" fmla="*/ 13 h 42"/>
              </a:gdLst>
              <a:ahLst/>
              <a:cxnLst>
                <a:cxn ang="0">
                  <a:pos x="T0" y="T1"/>
                </a:cxn>
                <a:cxn ang="0">
                  <a:pos x="T2" y="T3"/>
                </a:cxn>
                <a:cxn ang="0">
                  <a:pos x="T4" y="T5"/>
                </a:cxn>
                <a:cxn ang="0">
                  <a:pos x="T6" y="T7"/>
                </a:cxn>
                <a:cxn ang="0">
                  <a:pos x="T8" y="T9"/>
                </a:cxn>
              </a:cxnLst>
              <a:rect l="0" t="0" r="r" b="b"/>
              <a:pathLst>
                <a:path w="72" h="42">
                  <a:moveTo>
                    <a:pt x="0" y="13"/>
                  </a:moveTo>
                  <a:lnTo>
                    <a:pt x="23" y="0"/>
                  </a:lnTo>
                  <a:lnTo>
                    <a:pt x="72" y="29"/>
                  </a:lnTo>
                  <a:lnTo>
                    <a:pt x="49" y="4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43">
              <a:extLst>
                <a:ext uri="{FF2B5EF4-FFF2-40B4-BE49-F238E27FC236}">
                  <a16:creationId xmlns:a16="http://schemas.microsoft.com/office/drawing/2014/main" id="{8540C17A-917D-4B31-898F-C00509E61174}"/>
                </a:ext>
              </a:extLst>
            </p:cNvPr>
            <p:cNvSpPr>
              <a:spLocks/>
            </p:cNvSpPr>
            <p:nvPr/>
          </p:nvSpPr>
          <p:spPr bwMode="auto">
            <a:xfrm>
              <a:off x="-5588001" y="3490913"/>
              <a:ext cx="115888" cy="61913"/>
            </a:xfrm>
            <a:custGeom>
              <a:avLst/>
              <a:gdLst>
                <a:gd name="T0" fmla="*/ 0 w 73"/>
                <a:gd name="T1" fmla="*/ 13 h 39"/>
                <a:gd name="T2" fmla="*/ 24 w 73"/>
                <a:gd name="T3" fmla="*/ 0 h 39"/>
                <a:gd name="T4" fmla="*/ 73 w 73"/>
                <a:gd name="T5" fmla="*/ 29 h 39"/>
                <a:gd name="T6" fmla="*/ 50 w 73"/>
                <a:gd name="T7" fmla="*/ 39 h 39"/>
                <a:gd name="T8" fmla="*/ 0 w 73"/>
                <a:gd name="T9" fmla="*/ 13 h 39"/>
              </a:gdLst>
              <a:ahLst/>
              <a:cxnLst>
                <a:cxn ang="0">
                  <a:pos x="T0" y="T1"/>
                </a:cxn>
                <a:cxn ang="0">
                  <a:pos x="T2" y="T3"/>
                </a:cxn>
                <a:cxn ang="0">
                  <a:pos x="T4" y="T5"/>
                </a:cxn>
                <a:cxn ang="0">
                  <a:pos x="T6" y="T7"/>
                </a:cxn>
                <a:cxn ang="0">
                  <a:pos x="T8" y="T9"/>
                </a:cxn>
              </a:cxnLst>
              <a:rect l="0" t="0" r="r" b="b"/>
              <a:pathLst>
                <a:path w="73" h="39">
                  <a:moveTo>
                    <a:pt x="0" y="13"/>
                  </a:moveTo>
                  <a:lnTo>
                    <a:pt x="24" y="0"/>
                  </a:lnTo>
                  <a:lnTo>
                    <a:pt x="73" y="29"/>
                  </a:lnTo>
                  <a:lnTo>
                    <a:pt x="50" y="39"/>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44">
              <a:extLst>
                <a:ext uri="{FF2B5EF4-FFF2-40B4-BE49-F238E27FC236}">
                  <a16:creationId xmlns:a16="http://schemas.microsoft.com/office/drawing/2014/main" id="{4074394D-EF9B-49BB-B211-439ED2F594DF}"/>
                </a:ext>
              </a:extLst>
            </p:cNvPr>
            <p:cNvSpPr>
              <a:spLocks/>
            </p:cNvSpPr>
            <p:nvPr/>
          </p:nvSpPr>
          <p:spPr bwMode="auto">
            <a:xfrm>
              <a:off x="-5389563" y="3603626"/>
              <a:ext cx="115888" cy="65088"/>
            </a:xfrm>
            <a:custGeom>
              <a:avLst/>
              <a:gdLst>
                <a:gd name="T0" fmla="*/ 0 w 73"/>
                <a:gd name="T1" fmla="*/ 13 h 41"/>
                <a:gd name="T2" fmla="*/ 24 w 73"/>
                <a:gd name="T3" fmla="*/ 0 h 41"/>
                <a:gd name="T4" fmla="*/ 73 w 73"/>
                <a:gd name="T5" fmla="*/ 28 h 41"/>
                <a:gd name="T6" fmla="*/ 50 w 73"/>
                <a:gd name="T7" fmla="*/ 41 h 41"/>
                <a:gd name="T8" fmla="*/ 0 w 73"/>
                <a:gd name="T9" fmla="*/ 13 h 41"/>
              </a:gdLst>
              <a:ahLst/>
              <a:cxnLst>
                <a:cxn ang="0">
                  <a:pos x="T0" y="T1"/>
                </a:cxn>
                <a:cxn ang="0">
                  <a:pos x="T2" y="T3"/>
                </a:cxn>
                <a:cxn ang="0">
                  <a:pos x="T4" y="T5"/>
                </a:cxn>
                <a:cxn ang="0">
                  <a:pos x="T6" y="T7"/>
                </a:cxn>
                <a:cxn ang="0">
                  <a:pos x="T8" y="T9"/>
                </a:cxn>
              </a:cxnLst>
              <a:rect l="0" t="0" r="r" b="b"/>
              <a:pathLst>
                <a:path w="73" h="41">
                  <a:moveTo>
                    <a:pt x="0" y="13"/>
                  </a:moveTo>
                  <a:lnTo>
                    <a:pt x="24" y="0"/>
                  </a:lnTo>
                  <a:lnTo>
                    <a:pt x="73" y="28"/>
                  </a:lnTo>
                  <a:lnTo>
                    <a:pt x="50" y="41"/>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45">
              <a:extLst>
                <a:ext uri="{FF2B5EF4-FFF2-40B4-BE49-F238E27FC236}">
                  <a16:creationId xmlns:a16="http://schemas.microsoft.com/office/drawing/2014/main" id="{5C50B7F5-4478-4D45-A2D9-B9261DB7D067}"/>
                </a:ext>
              </a:extLst>
            </p:cNvPr>
            <p:cNvSpPr>
              <a:spLocks/>
            </p:cNvSpPr>
            <p:nvPr/>
          </p:nvSpPr>
          <p:spPr bwMode="auto">
            <a:xfrm>
              <a:off x="-5186363" y="3719513"/>
              <a:ext cx="115888" cy="65088"/>
            </a:xfrm>
            <a:custGeom>
              <a:avLst/>
              <a:gdLst>
                <a:gd name="T0" fmla="*/ 0 w 73"/>
                <a:gd name="T1" fmla="*/ 13 h 41"/>
                <a:gd name="T2" fmla="*/ 23 w 73"/>
                <a:gd name="T3" fmla="*/ 0 h 41"/>
                <a:gd name="T4" fmla="*/ 73 w 73"/>
                <a:gd name="T5" fmla="*/ 28 h 41"/>
                <a:gd name="T6" fmla="*/ 49 w 73"/>
                <a:gd name="T7" fmla="*/ 41 h 41"/>
                <a:gd name="T8" fmla="*/ 0 w 73"/>
                <a:gd name="T9" fmla="*/ 13 h 41"/>
              </a:gdLst>
              <a:ahLst/>
              <a:cxnLst>
                <a:cxn ang="0">
                  <a:pos x="T0" y="T1"/>
                </a:cxn>
                <a:cxn ang="0">
                  <a:pos x="T2" y="T3"/>
                </a:cxn>
                <a:cxn ang="0">
                  <a:pos x="T4" y="T5"/>
                </a:cxn>
                <a:cxn ang="0">
                  <a:pos x="T6" y="T7"/>
                </a:cxn>
                <a:cxn ang="0">
                  <a:pos x="T8" y="T9"/>
                </a:cxn>
              </a:cxnLst>
              <a:rect l="0" t="0" r="r" b="b"/>
              <a:pathLst>
                <a:path w="73" h="41">
                  <a:moveTo>
                    <a:pt x="0" y="13"/>
                  </a:moveTo>
                  <a:lnTo>
                    <a:pt x="23" y="0"/>
                  </a:lnTo>
                  <a:lnTo>
                    <a:pt x="73" y="28"/>
                  </a:lnTo>
                  <a:lnTo>
                    <a:pt x="49" y="41"/>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46">
              <a:extLst>
                <a:ext uri="{FF2B5EF4-FFF2-40B4-BE49-F238E27FC236}">
                  <a16:creationId xmlns:a16="http://schemas.microsoft.com/office/drawing/2014/main" id="{F8A2E40A-641B-454C-9208-EBAB28F14EF7}"/>
                </a:ext>
              </a:extLst>
            </p:cNvPr>
            <p:cNvSpPr>
              <a:spLocks/>
            </p:cNvSpPr>
            <p:nvPr/>
          </p:nvSpPr>
          <p:spPr bwMode="auto">
            <a:xfrm>
              <a:off x="-4987926" y="3830638"/>
              <a:ext cx="115888" cy="66675"/>
            </a:xfrm>
            <a:custGeom>
              <a:avLst/>
              <a:gdLst>
                <a:gd name="T0" fmla="*/ 0 w 73"/>
                <a:gd name="T1" fmla="*/ 13 h 42"/>
                <a:gd name="T2" fmla="*/ 23 w 73"/>
                <a:gd name="T3" fmla="*/ 0 h 42"/>
                <a:gd name="T4" fmla="*/ 73 w 73"/>
                <a:gd name="T5" fmla="*/ 29 h 42"/>
                <a:gd name="T6" fmla="*/ 49 w 73"/>
                <a:gd name="T7" fmla="*/ 42 h 42"/>
                <a:gd name="T8" fmla="*/ 0 w 73"/>
                <a:gd name="T9" fmla="*/ 13 h 42"/>
              </a:gdLst>
              <a:ahLst/>
              <a:cxnLst>
                <a:cxn ang="0">
                  <a:pos x="T0" y="T1"/>
                </a:cxn>
                <a:cxn ang="0">
                  <a:pos x="T2" y="T3"/>
                </a:cxn>
                <a:cxn ang="0">
                  <a:pos x="T4" y="T5"/>
                </a:cxn>
                <a:cxn ang="0">
                  <a:pos x="T6" y="T7"/>
                </a:cxn>
                <a:cxn ang="0">
                  <a:pos x="T8" y="T9"/>
                </a:cxn>
              </a:cxnLst>
              <a:rect l="0" t="0" r="r" b="b"/>
              <a:pathLst>
                <a:path w="73" h="42">
                  <a:moveTo>
                    <a:pt x="0" y="13"/>
                  </a:moveTo>
                  <a:lnTo>
                    <a:pt x="23" y="0"/>
                  </a:lnTo>
                  <a:lnTo>
                    <a:pt x="73" y="29"/>
                  </a:lnTo>
                  <a:lnTo>
                    <a:pt x="49" y="4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47">
              <a:extLst>
                <a:ext uri="{FF2B5EF4-FFF2-40B4-BE49-F238E27FC236}">
                  <a16:creationId xmlns:a16="http://schemas.microsoft.com/office/drawing/2014/main" id="{6A63A496-7BF1-46CC-AEDF-016F91FBD159}"/>
                </a:ext>
              </a:extLst>
            </p:cNvPr>
            <p:cNvSpPr>
              <a:spLocks/>
            </p:cNvSpPr>
            <p:nvPr/>
          </p:nvSpPr>
          <p:spPr bwMode="auto">
            <a:xfrm>
              <a:off x="-4784726" y="3946526"/>
              <a:ext cx="115888" cy="66675"/>
            </a:xfrm>
            <a:custGeom>
              <a:avLst/>
              <a:gdLst>
                <a:gd name="T0" fmla="*/ 0 w 73"/>
                <a:gd name="T1" fmla="*/ 13 h 42"/>
                <a:gd name="T2" fmla="*/ 23 w 73"/>
                <a:gd name="T3" fmla="*/ 0 h 42"/>
                <a:gd name="T4" fmla="*/ 73 w 73"/>
                <a:gd name="T5" fmla="*/ 29 h 42"/>
                <a:gd name="T6" fmla="*/ 49 w 73"/>
                <a:gd name="T7" fmla="*/ 42 h 42"/>
                <a:gd name="T8" fmla="*/ 0 w 73"/>
                <a:gd name="T9" fmla="*/ 13 h 42"/>
              </a:gdLst>
              <a:ahLst/>
              <a:cxnLst>
                <a:cxn ang="0">
                  <a:pos x="T0" y="T1"/>
                </a:cxn>
                <a:cxn ang="0">
                  <a:pos x="T2" y="T3"/>
                </a:cxn>
                <a:cxn ang="0">
                  <a:pos x="T4" y="T5"/>
                </a:cxn>
                <a:cxn ang="0">
                  <a:pos x="T6" y="T7"/>
                </a:cxn>
                <a:cxn ang="0">
                  <a:pos x="T8" y="T9"/>
                </a:cxn>
              </a:cxnLst>
              <a:rect l="0" t="0" r="r" b="b"/>
              <a:pathLst>
                <a:path w="73" h="42">
                  <a:moveTo>
                    <a:pt x="0" y="13"/>
                  </a:moveTo>
                  <a:lnTo>
                    <a:pt x="23" y="0"/>
                  </a:lnTo>
                  <a:lnTo>
                    <a:pt x="73" y="29"/>
                  </a:lnTo>
                  <a:lnTo>
                    <a:pt x="49" y="4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48">
              <a:extLst>
                <a:ext uri="{FF2B5EF4-FFF2-40B4-BE49-F238E27FC236}">
                  <a16:creationId xmlns:a16="http://schemas.microsoft.com/office/drawing/2014/main" id="{3309AF64-459E-4DEE-A88C-FFAA0BBA7ABA}"/>
                </a:ext>
              </a:extLst>
            </p:cNvPr>
            <p:cNvSpPr>
              <a:spLocks/>
            </p:cNvSpPr>
            <p:nvPr/>
          </p:nvSpPr>
          <p:spPr bwMode="auto">
            <a:xfrm>
              <a:off x="-4586288" y="4057651"/>
              <a:ext cx="115888" cy="66675"/>
            </a:xfrm>
            <a:custGeom>
              <a:avLst/>
              <a:gdLst>
                <a:gd name="T0" fmla="*/ 0 w 73"/>
                <a:gd name="T1" fmla="*/ 13 h 42"/>
                <a:gd name="T2" fmla="*/ 23 w 73"/>
                <a:gd name="T3" fmla="*/ 0 h 42"/>
                <a:gd name="T4" fmla="*/ 73 w 73"/>
                <a:gd name="T5" fmla="*/ 29 h 42"/>
                <a:gd name="T6" fmla="*/ 49 w 73"/>
                <a:gd name="T7" fmla="*/ 42 h 42"/>
                <a:gd name="T8" fmla="*/ 0 w 73"/>
                <a:gd name="T9" fmla="*/ 13 h 42"/>
              </a:gdLst>
              <a:ahLst/>
              <a:cxnLst>
                <a:cxn ang="0">
                  <a:pos x="T0" y="T1"/>
                </a:cxn>
                <a:cxn ang="0">
                  <a:pos x="T2" y="T3"/>
                </a:cxn>
                <a:cxn ang="0">
                  <a:pos x="T4" y="T5"/>
                </a:cxn>
                <a:cxn ang="0">
                  <a:pos x="T6" y="T7"/>
                </a:cxn>
                <a:cxn ang="0">
                  <a:pos x="T8" y="T9"/>
                </a:cxn>
              </a:cxnLst>
              <a:rect l="0" t="0" r="r" b="b"/>
              <a:pathLst>
                <a:path w="73" h="42">
                  <a:moveTo>
                    <a:pt x="0" y="13"/>
                  </a:moveTo>
                  <a:lnTo>
                    <a:pt x="23" y="0"/>
                  </a:lnTo>
                  <a:lnTo>
                    <a:pt x="73" y="29"/>
                  </a:lnTo>
                  <a:lnTo>
                    <a:pt x="49" y="4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49">
              <a:extLst>
                <a:ext uri="{FF2B5EF4-FFF2-40B4-BE49-F238E27FC236}">
                  <a16:creationId xmlns:a16="http://schemas.microsoft.com/office/drawing/2014/main" id="{657B8419-BFC7-4F89-9F5B-429968778C8F}"/>
                </a:ext>
              </a:extLst>
            </p:cNvPr>
            <p:cNvSpPr>
              <a:spLocks/>
            </p:cNvSpPr>
            <p:nvPr/>
          </p:nvSpPr>
          <p:spPr bwMode="auto">
            <a:xfrm>
              <a:off x="-5815013" y="3946526"/>
              <a:ext cx="115888" cy="66675"/>
            </a:xfrm>
            <a:custGeom>
              <a:avLst/>
              <a:gdLst>
                <a:gd name="T0" fmla="*/ 73 w 73"/>
                <a:gd name="T1" fmla="*/ 13 h 42"/>
                <a:gd name="T2" fmla="*/ 49 w 73"/>
                <a:gd name="T3" fmla="*/ 0 h 42"/>
                <a:gd name="T4" fmla="*/ 0 w 73"/>
                <a:gd name="T5" fmla="*/ 29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49" y="0"/>
                  </a:lnTo>
                  <a:lnTo>
                    <a:pt x="0" y="29"/>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50">
              <a:extLst>
                <a:ext uri="{FF2B5EF4-FFF2-40B4-BE49-F238E27FC236}">
                  <a16:creationId xmlns:a16="http://schemas.microsoft.com/office/drawing/2014/main" id="{C1DFE414-8550-4AE4-A881-4EBB3CE1A436}"/>
                </a:ext>
              </a:extLst>
            </p:cNvPr>
            <p:cNvSpPr>
              <a:spLocks/>
            </p:cNvSpPr>
            <p:nvPr/>
          </p:nvSpPr>
          <p:spPr bwMode="auto">
            <a:xfrm>
              <a:off x="-6013451" y="4062413"/>
              <a:ext cx="115888" cy="66675"/>
            </a:xfrm>
            <a:custGeom>
              <a:avLst/>
              <a:gdLst>
                <a:gd name="T0" fmla="*/ 73 w 73"/>
                <a:gd name="T1" fmla="*/ 13 h 42"/>
                <a:gd name="T2" fmla="*/ 49 w 73"/>
                <a:gd name="T3" fmla="*/ 0 h 42"/>
                <a:gd name="T4" fmla="*/ 0 w 73"/>
                <a:gd name="T5" fmla="*/ 29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49" y="0"/>
                  </a:lnTo>
                  <a:lnTo>
                    <a:pt x="0" y="29"/>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51">
              <a:extLst>
                <a:ext uri="{FF2B5EF4-FFF2-40B4-BE49-F238E27FC236}">
                  <a16:creationId xmlns:a16="http://schemas.microsoft.com/office/drawing/2014/main" id="{9051D9F1-917B-40E8-8833-B890F8B96DD3}"/>
                </a:ext>
              </a:extLst>
            </p:cNvPr>
            <p:cNvSpPr>
              <a:spLocks/>
            </p:cNvSpPr>
            <p:nvPr/>
          </p:nvSpPr>
          <p:spPr bwMode="auto">
            <a:xfrm>
              <a:off x="-6216651" y="4178301"/>
              <a:ext cx="115888" cy="69850"/>
            </a:xfrm>
            <a:custGeom>
              <a:avLst/>
              <a:gdLst>
                <a:gd name="T0" fmla="*/ 73 w 73"/>
                <a:gd name="T1" fmla="*/ 13 h 44"/>
                <a:gd name="T2" fmla="*/ 50 w 73"/>
                <a:gd name="T3" fmla="*/ 0 h 44"/>
                <a:gd name="T4" fmla="*/ 0 w 73"/>
                <a:gd name="T5" fmla="*/ 31 h 44"/>
                <a:gd name="T6" fmla="*/ 24 w 73"/>
                <a:gd name="T7" fmla="*/ 44 h 44"/>
                <a:gd name="T8" fmla="*/ 73 w 73"/>
                <a:gd name="T9" fmla="*/ 13 h 44"/>
              </a:gdLst>
              <a:ahLst/>
              <a:cxnLst>
                <a:cxn ang="0">
                  <a:pos x="T0" y="T1"/>
                </a:cxn>
                <a:cxn ang="0">
                  <a:pos x="T2" y="T3"/>
                </a:cxn>
                <a:cxn ang="0">
                  <a:pos x="T4" y="T5"/>
                </a:cxn>
                <a:cxn ang="0">
                  <a:pos x="T6" y="T7"/>
                </a:cxn>
                <a:cxn ang="0">
                  <a:pos x="T8" y="T9"/>
                </a:cxn>
              </a:cxnLst>
              <a:rect l="0" t="0" r="r" b="b"/>
              <a:pathLst>
                <a:path w="73" h="44">
                  <a:moveTo>
                    <a:pt x="73" y="13"/>
                  </a:moveTo>
                  <a:lnTo>
                    <a:pt x="50" y="0"/>
                  </a:lnTo>
                  <a:lnTo>
                    <a:pt x="0" y="31"/>
                  </a:lnTo>
                  <a:lnTo>
                    <a:pt x="24" y="44"/>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52">
              <a:extLst>
                <a:ext uri="{FF2B5EF4-FFF2-40B4-BE49-F238E27FC236}">
                  <a16:creationId xmlns:a16="http://schemas.microsoft.com/office/drawing/2014/main" id="{ABB543EC-2EE4-43B3-8440-A9F27D2AD397}"/>
                </a:ext>
              </a:extLst>
            </p:cNvPr>
            <p:cNvSpPr>
              <a:spLocks/>
            </p:cNvSpPr>
            <p:nvPr/>
          </p:nvSpPr>
          <p:spPr bwMode="auto">
            <a:xfrm>
              <a:off x="-6415088" y="4294188"/>
              <a:ext cx="115888" cy="69850"/>
            </a:xfrm>
            <a:custGeom>
              <a:avLst/>
              <a:gdLst>
                <a:gd name="T0" fmla="*/ 73 w 73"/>
                <a:gd name="T1" fmla="*/ 16 h 44"/>
                <a:gd name="T2" fmla="*/ 50 w 73"/>
                <a:gd name="T3" fmla="*/ 0 h 44"/>
                <a:gd name="T4" fmla="*/ 0 w 73"/>
                <a:gd name="T5" fmla="*/ 31 h 44"/>
                <a:gd name="T6" fmla="*/ 24 w 73"/>
                <a:gd name="T7" fmla="*/ 44 h 44"/>
                <a:gd name="T8" fmla="*/ 73 w 73"/>
                <a:gd name="T9" fmla="*/ 16 h 44"/>
              </a:gdLst>
              <a:ahLst/>
              <a:cxnLst>
                <a:cxn ang="0">
                  <a:pos x="T0" y="T1"/>
                </a:cxn>
                <a:cxn ang="0">
                  <a:pos x="T2" y="T3"/>
                </a:cxn>
                <a:cxn ang="0">
                  <a:pos x="T4" y="T5"/>
                </a:cxn>
                <a:cxn ang="0">
                  <a:pos x="T6" y="T7"/>
                </a:cxn>
                <a:cxn ang="0">
                  <a:pos x="T8" y="T9"/>
                </a:cxn>
              </a:cxnLst>
              <a:rect l="0" t="0" r="r" b="b"/>
              <a:pathLst>
                <a:path w="73" h="44">
                  <a:moveTo>
                    <a:pt x="73" y="16"/>
                  </a:moveTo>
                  <a:lnTo>
                    <a:pt x="50" y="0"/>
                  </a:lnTo>
                  <a:lnTo>
                    <a:pt x="0" y="31"/>
                  </a:lnTo>
                  <a:lnTo>
                    <a:pt x="24" y="44"/>
                  </a:lnTo>
                  <a:lnTo>
                    <a:pt x="7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53">
              <a:extLst>
                <a:ext uri="{FF2B5EF4-FFF2-40B4-BE49-F238E27FC236}">
                  <a16:creationId xmlns:a16="http://schemas.microsoft.com/office/drawing/2014/main" id="{CC73EADC-70FC-42A6-A03C-95E5F8D9EEC4}"/>
                </a:ext>
              </a:extLst>
            </p:cNvPr>
            <p:cNvSpPr>
              <a:spLocks/>
            </p:cNvSpPr>
            <p:nvPr/>
          </p:nvSpPr>
          <p:spPr bwMode="auto">
            <a:xfrm>
              <a:off x="-6618288" y="4414838"/>
              <a:ext cx="115888" cy="65088"/>
            </a:xfrm>
            <a:custGeom>
              <a:avLst/>
              <a:gdLst>
                <a:gd name="T0" fmla="*/ 73 w 73"/>
                <a:gd name="T1" fmla="*/ 13 h 41"/>
                <a:gd name="T2" fmla="*/ 50 w 73"/>
                <a:gd name="T3" fmla="*/ 0 h 41"/>
                <a:gd name="T4" fmla="*/ 0 w 73"/>
                <a:gd name="T5" fmla="*/ 28 h 41"/>
                <a:gd name="T6" fmla="*/ 24 w 73"/>
                <a:gd name="T7" fmla="*/ 41 h 41"/>
                <a:gd name="T8" fmla="*/ 73 w 73"/>
                <a:gd name="T9" fmla="*/ 13 h 41"/>
              </a:gdLst>
              <a:ahLst/>
              <a:cxnLst>
                <a:cxn ang="0">
                  <a:pos x="T0" y="T1"/>
                </a:cxn>
                <a:cxn ang="0">
                  <a:pos x="T2" y="T3"/>
                </a:cxn>
                <a:cxn ang="0">
                  <a:pos x="T4" y="T5"/>
                </a:cxn>
                <a:cxn ang="0">
                  <a:pos x="T6" y="T7"/>
                </a:cxn>
                <a:cxn ang="0">
                  <a:pos x="T8" y="T9"/>
                </a:cxn>
              </a:cxnLst>
              <a:rect l="0" t="0" r="r" b="b"/>
              <a:pathLst>
                <a:path w="73" h="41">
                  <a:moveTo>
                    <a:pt x="73" y="13"/>
                  </a:moveTo>
                  <a:lnTo>
                    <a:pt x="50" y="0"/>
                  </a:lnTo>
                  <a:lnTo>
                    <a:pt x="0" y="28"/>
                  </a:lnTo>
                  <a:lnTo>
                    <a:pt x="24" y="41"/>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54">
              <a:extLst>
                <a:ext uri="{FF2B5EF4-FFF2-40B4-BE49-F238E27FC236}">
                  <a16:creationId xmlns:a16="http://schemas.microsoft.com/office/drawing/2014/main" id="{99DB82E3-BCE4-45B9-A758-39BC2F9A85A6}"/>
                </a:ext>
              </a:extLst>
            </p:cNvPr>
            <p:cNvSpPr>
              <a:spLocks/>
            </p:cNvSpPr>
            <p:nvPr/>
          </p:nvSpPr>
          <p:spPr bwMode="auto">
            <a:xfrm>
              <a:off x="-6816726" y="4530726"/>
              <a:ext cx="115888" cy="65088"/>
            </a:xfrm>
            <a:custGeom>
              <a:avLst/>
              <a:gdLst>
                <a:gd name="T0" fmla="*/ 73 w 73"/>
                <a:gd name="T1" fmla="*/ 13 h 41"/>
                <a:gd name="T2" fmla="*/ 50 w 73"/>
                <a:gd name="T3" fmla="*/ 0 h 41"/>
                <a:gd name="T4" fmla="*/ 0 w 73"/>
                <a:gd name="T5" fmla="*/ 28 h 41"/>
                <a:gd name="T6" fmla="*/ 24 w 73"/>
                <a:gd name="T7" fmla="*/ 41 h 41"/>
                <a:gd name="T8" fmla="*/ 73 w 73"/>
                <a:gd name="T9" fmla="*/ 13 h 41"/>
              </a:gdLst>
              <a:ahLst/>
              <a:cxnLst>
                <a:cxn ang="0">
                  <a:pos x="T0" y="T1"/>
                </a:cxn>
                <a:cxn ang="0">
                  <a:pos x="T2" y="T3"/>
                </a:cxn>
                <a:cxn ang="0">
                  <a:pos x="T4" y="T5"/>
                </a:cxn>
                <a:cxn ang="0">
                  <a:pos x="T6" y="T7"/>
                </a:cxn>
                <a:cxn ang="0">
                  <a:pos x="T8" y="T9"/>
                </a:cxn>
              </a:cxnLst>
              <a:rect l="0" t="0" r="r" b="b"/>
              <a:pathLst>
                <a:path w="73" h="41">
                  <a:moveTo>
                    <a:pt x="73" y="13"/>
                  </a:moveTo>
                  <a:lnTo>
                    <a:pt x="50" y="0"/>
                  </a:lnTo>
                  <a:lnTo>
                    <a:pt x="0" y="28"/>
                  </a:lnTo>
                  <a:lnTo>
                    <a:pt x="24" y="41"/>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55">
              <a:extLst>
                <a:ext uri="{FF2B5EF4-FFF2-40B4-BE49-F238E27FC236}">
                  <a16:creationId xmlns:a16="http://schemas.microsoft.com/office/drawing/2014/main" id="{82DB63C2-6E9E-416D-BBF0-AA55452D0D45}"/>
                </a:ext>
              </a:extLst>
            </p:cNvPr>
            <p:cNvSpPr>
              <a:spLocks/>
            </p:cNvSpPr>
            <p:nvPr/>
          </p:nvSpPr>
          <p:spPr bwMode="auto">
            <a:xfrm>
              <a:off x="-7018338" y="4645026"/>
              <a:ext cx="115888" cy="66675"/>
            </a:xfrm>
            <a:custGeom>
              <a:avLst/>
              <a:gdLst>
                <a:gd name="T0" fmla="*/ 73 w 73"/>
                <a:gd name="T1" fmla="*/ 14 h 42"/>
                <a:gd name="T2" fmla="*/ 49 w 73"/>
                <a:gd name="T3" fmla="*/ 0 h 42"/>
                <a:gd name="T4" fmla="*/ 0 w 73"/>
                <a:gd name="T5" fmla="*/ 29 h 42"/>
                <a:gd name="T6" fmla="*/ 23 w 73"/>
                <a:gd name="T7" fmla="*/ 42 h 42"/>
                <a:gd name="T8" fmla="*/ 73 w 73"/>
                <a:gd name="T9" fmla="*/ 14 h 42"/>
              </a:gdLst>
              <a:ahLst/>
              <a:cxnLst>
                <a:cxn ang="0">
                  <a:pos x="T0" y="T1"/>
                </a:cxn>
                <a:cxn ang="0">
                  <a:pos x="T2" y="T3"/>
                </a:cxn>
                <a:cxn ang="0">
                  <a:pos x="T4" y="T5"/>
                </a:cxn>
                <a:cxn ang="0">
                  <a:pos x="T6" y="T7"/>
                </a:cxn>
                <a:cxn ang="0">
                  <a:pos x="T8" y="T9"/>
                </a:cxn>
              </a:cxnLst>
              <a:rect l="0" t="0" r="r" b="b"/>
              <a:pathLst>
                <a:path w="73" h="42">
                  <a:moveTo>
                    <a:pt x="73" y="14"/>
                  </a:moveTo>
                  <a:lnTo>
                    <a:pt x="49" y="0"/>
                  </a:lnTo>
                  <a:lnTo>
                    <a:pt x="0" y="29"/>
                  </a:lnTo>
                  <a:lnTo>
                    <a:pt x="23" y="42"/>
                  </a:lnTo>
                  <a:lnTo>
                    <a:pt x="73"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56">
              <a:extLst>
                <a:ext uri="{FF2B5EF4-FFF2-40B4-BE49-F238E27FC236}">
                  <a16:creationId xmlns:a16="http://schemas.microsoft.com/office/drawing/2014/main" id="{08F826D9-2905-4162-B5C8-F64C4758B98C}"/>
                </a:ext>
              </a:extLst>
            </p:cNvPr>
            <p:cNvSpPr>
              <a:spLocks/>
            </p:cNvSpPr>
            <p:nvPr/>
          </p:nvSpPr>
          <p:spPr bwMode="auto">
            <a:xfrm>
              <a:off x="-7216776" y="4760913"/>
              <a:ext cx="115888" cy="66675"/>
            </a:xfrm>
            <a:custGeom>
              <a:avLst/>
              <a:gdLst>
                <a:gd name="T0" fmla="*/ 73 w 73"/>
                <a:gd name="T1" fmla="*/ 14 h 42"/>
                <a:gd name="T2" fmla="*/ 49 w 73"/>
                <a:gd name="T3" fmla="*/ 0 h 42"/>
                <a:gd name="T4" fmla="*/ 0 w 73"/>
                <a:gd name="T5" fmla="*/ 29 h 42"/>
                <a:gd name="T6" fmla="*/ 23 w 73"/>
                <a:gd name="T7" fmla="*/ 42 h 42"/>
                <a:gd name="T8" fmla="*/ 73 w 73"/>
                <a:gd name="T9" fmla="*/ 14 h 42"/>
              </a:gdLst>
              <a:ahLst/>
              <a:cxnLst>
                <a:cxn ang="0">
                  <a:pos x="T0" y="T1"/>
                </a:cxn>
                <a:cxn ang="0">
                  <a:pos x="T2" y="T3"/>
                </a:cxn>
                <a:cxn ang="0">
                  <a:pos x="T4" y="T5"/>
                </a:cxn>
                <a:cxn ang="0">
                  <a:pos x="T6" y="T7"/>
                </a:cxn>
                <a:cxn ang="0">
                  <a:pos x="T8" y="T9"/>
                </a:cxn>
              </a:cxnLst>
              <a:rect l="0" t="0" r="r" b="b"/>
              <a:pathLst>
                <a:path w="73" h="42">
                  <a:moveTo>
                    <a:pt x="73" y="14"/>
                  </a:moveTo>
                  <a:lnTo>
                    <a:pt x="49" y="0"/>
                  </a:lnTo>
                  <a:lnTo>
                    <a:pt x="0" y="29"/>
                  </a:lnTo>
                  <a:lnTo>
                    <a:pt x="23" y="42"/>
                  </a:lnTo>
                  <a:lnTo>
                    <a:pt x="73"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57">
              <a:extLst>
                <a:ext uri="{FF2B5EF4-FFF2-40B4-BE49-F238E27FC236}">
                  <a16:creationId xmlns:a16="http://schemas.microsoft.com/office/drawing/2014/main" id="{047F39FF-9EB0-4CD9-B575-2F3A40372856}"/>
                </a:ext>
              </a:extLst>
            </p:cNvPr>
            <p:cNvSpPr>
              <a:spLocks/>
            </p:cNvSpPr>
            <p:nvPr/>
          </p:nvSpPr>
          <p:spPr bwMode="auto">
            <a:xfrm>
              <a:off x="-7419976" y="4876801"/>
              <a:ext cx="115888" cy="66675"/>
            </a:xfrm>
            <a:custGeom>
              <a:avLst/>
              <a:gdLst>
                <a:gd name="T0" fmla="*/ 73 w 73"/>
                <a:gd name="T1" fmla="*/ 14 h 42"/>
                <a:gd name="T2" fmla="*/ 49 w 73"/>
                <a:gd name="T3" fmla="*/ 0 h 42"/>
                <a:gd name="T4" fmla="*/ 0 w 73"/>
                <a:gd name="T5" fmla="*/ 29 h 42"/>
                <a:gd name="T6" fmla="*/ 23 w 73"/>
                <a:gd name="T7" fmla="*/ 42 h 42"/>
                <a:gd name="T8" fmla="*/ 73 w 73"/>
                <a:gd name="T9" fmla="*/ 14 h 42"/>
              </a:gdLst>
              <a:ahLst/>
              <a:cxnLst>
                <a:cxn ang="0">
                  <a:pos x="T0" y="T1"/>
                </a:cxn>
                <a:cxn ang="0">
                  <a:pos x="T2" y="T3"/>
                </a:cxn>
                <a:cxn ang="0">
                  <a:pos x="T4" y="T5"/>
                </a:cxn>
                <a:cxn ang="0">
                  <a:pos x="T6" y="T7"/>
                </a:cxn>
                <a:cxn ang="0">
                  <a:pos x="T8" y="T9"/>
                </a:cxn>
              </a:cxnLst>
              <a:rect l="0" t="0" r="r" b="b"/>
              <a:pathLst>
                <a:path w="73" h="42">
                  <a:moveTo>
                    <a:pt x="73" y="14"/>
                  </a:moveTo>
                  <a:lnTo>
                    <a:pt x="49" y="0"/>
                  </a:lnTo>
                  <a:lnTo>
                    <a:pt x="0" y="29"/>
                  </a:lnTo>
                  <a:lnTo>
                    <a:pt x="23" y="42"/>
                  </a:lnTo>
                  <a:lnTo>
                    <a:pt x="73"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58">
              <a:extLst>
                <a:ext uri="{FF2B5EF4-FFF2-40B4-BE49-F238E27FC236}">
                  <a16:creationId xmlns:a16="http://schemas.microsoft.com/office/drawing/2014/main" id="{3D2B89E6-BE3B-4A97-A748-E1AA16340580}"/>
                </a:ext>
              </a:extLst>
            </p:cNvPr>
            <p:cNvSpPr>
              <a:spLocks/>
            </p:cNvSpPr>
            <p:nvPr/>
          </p:nvSpPr>
          <p:spPr bwMode="auto">
            <a:xfrm>
              <a:off x="-6948488" y="3243263"/>
              <a:ext cx="115888" cy="69850"/>
            </a:xfrm>
            <a:custGeom>
              <a:avLst/>
              <a:gdLst>
                <a:gd name="T0" fmla="*/ 73 w 73"/>
                <a:gd name="T1" fmla="*/ 15 h 44"/>
                <a:gd name="T2" fmla="*/ 52 w 73"/>
                <a:gd name="T3" fmla="*/ 0 h 44"/>
                <a:gd name="T4" fmla="*/ 0 w 73"/>
                <a:gd name="T5" fmla="*/ 31 h 44"/>
                <a:gd name="T6" fmla="*/ 23 w 73"/>
                <a:gd name="T7" fmla="*/ 44 h 44"/>
                <a:gd name="T8" fmla="*/ 73 w 73"/>
                <a:gd name="T9" fmla="*/ 15 h 44"/>
              </a:gdLst>
              <a:ahLst/>
              <a:cxnLst>
                <a:cxn ang="0">
                  <a:pos x="T0" y="T1"/>
                </a:cxn>
                <a:cxn ang="0">
                  <a:pos x="T2" y="T3"/>
                </a:cxn>
                <a:cxn ang="0">
                  <a:pos x="T4" y="T5"/>
                </a:cxn>
                <a:cxn ang="0">
                  <a:pos x="T6" y="T7"/>
                </a:cxn>
                <a:cxn ang="0">
                  <a:pos x="T8" y="T9"/>
                </a:cxn>
              </a:cxnLst>
              <a:rect l="0" t="0" r="r" b="b"/>
              <a:pathLst>
                <a:path w="73" h="44">
                  <a:moveTo>
                    <a:pt x="73" y="15"/>
                  </a:moveTo>
                  <a:lnTo>
                    <a:pt x="52" y="0"/>
                  </a:lnTo>
                  <a:lnTo>
                    <a:pt x="0" y="31"/>
                  </a:lnTo>
                  <a:lnTo>
                    <a:pt x="23" y="44"/>
                  </a:lnTo>
                  <a:lnTo>
                    <a:pt x="73"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59">
              <a:extLst>
                <a:ext uri="{FF2B5EF4-FFF2-40B4-BE49-F238E27FC236}">
                  <a16:creationId xmlns:a16="http://schemas.microsoft.com/office/drawing/2014/main" id="{F9444296-AAEE-436C-9E0F-C5BE00982CCC}"/>
                </a:ext>
              </a:extLst>
            </p:cNvPr>
            <p:cNvSpPr>
              <a:spLocks/>
            </p:cNvSpPr>
            <p:nvPr/>
          </p:nvSpPr>
          <p:spPr bwMode="auto">
            <a:xfrm>
              <a:off x="-7146926" y="3362326"/>
              <a:ext cx="115888" cy="66675"/>
            </a:xfrm>
            <a:custGeom>
              <a:avLst/>
              <a:gdLst>
                <a:gd name="T0" fmla="*/ 73 w 73"/>
                <a:gd name="T1" fmla="*/ 13 h 42"/>
                <a:gd name="T2" fmla="*/ 49 w 73"/>
                <a:gd name="T3" fmla="*/ 0 h 42"/>
                <a:gd name="T4" fmla="*/ 0 w 73"/>
                <a:gd name="T5" fmla="*/ 29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49" y="0"/>
                  </a:lnTo>
                  <a:lnTo>
                    <a:pt x="0" y="29"/>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60">
              <a:extLst>
                <a:ext uri="{FF2B5EF4-FFF2-40B4-BE49-F238E27FC236}">
                  <a16:creationId xmlns:a16="http://schemas.microsoft.com/office/drawing/2014/main" id="{922A427B-F240-47EA-8BFA-4F7E706092D4}"/>
                </a:ext>
              </a:extLst>
            </p:cNvPr>
            <p:cNvSpPr>
              <a:spLocks/>
            </p:cNvSpPr>
            <p:nvPr/>
          </p:nvSpPr>
          <p:spPr bwMode="auto">
            <a:xfrm>
              <a:off x="-7350126" y="3478213"/>
              <a:ext cx="115888" cy="66675"/>
            </a:xfrm>
            <a:custGeom>
              <a:avLst/>
              <a:gdLst>
                <a:gd name="T0" fmla="*/ 73 w 73"/>
                <a:gd name="T1" fmla="*/ 13 h 42"/>
                <a:gd name="T2" fmla="*/ 52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2"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61">
              <a:extLst>
                <a:ext uri="{FF2B5EF4-FFF2-40B4-BE49-F238E27FC236}">
                  <a16:creationId xmlns:a16="http://schemas.microsoft.com/office/drawing/2014/main" id="{4D9FBF45-BBD4-48E6-92FF-73EF8D318B4A}"/>
                </a:ext>
              </a:extLst>
            </p:cNvPr>
            <p:cNvSpPr>
              <a:spLocks/>
            </p:cNvSpPr>
            <p:nvPr/>
          </p:nvSpPr>
          <p:spPr bwMode="auto">
            <a:xfrm>
              <a:off x="-7548563" y="3594101"/>
              <a:ext cx="115888" cy="66675"/>
            </a:xfrm>
            <a:custGeom>
              <a:avLst/>
              <a:gdLst>
                <a:gd name="T0" fmla="*/ 73 w 73"/>
                <a:gd name="T1" fmla="*/ 13 h 42"/>
                <a:gd name="T2" fmla="*/ 50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62">
              <a:extLst>
                <a:ext uri="{FF2B5EF4-FFF2-40B4-BE49-F238E27FC236}">
                  <a16:creationId xmlns:a16="http://schemas.microsoft.com/office/drawing/2014/main" id="{0DD6C010-74B7-4277-B3C8-35B0700BEF90}"/>
                </a:ext>
              </a:extLst>
            </p:cNvPr>
            <p:cNvSpPr>
              <a:spLocks/>
            </p:cNvSpPr>
            <p:nvPr/>
          </p:nvSpPr>
          <p:spPr bwMode="auto">
            <a:xfrm>
              <a:off x="-7750176" y="3709988"/>
              <a:ext cx="114300" cy="66675"/>
            </a:xfrm>
            <a:custGeom>
              <a:avLst/>
              <a:gdLst>
                <a:gd name="T0" fmla="*/ 72 w 72"/>
                <a:gd name="T1" fmla="*/ 13 h 42"/>
                <a:gd name="T2" fmla="*/ 52 w 72"/>
                <a:gd name="T3" fmla="*/ 0 h 42"/>
                <a:gd name="T4" fmla="*/ 0 w 72"/>
                <a:gd name="T5" fmla="*/ 29 h 42"/>
                <a:gd name="T6" fmla="*/ 23 w 72"/>
                <a:gd name="T7" fmla="*/ 42 h 42"/>
                <a:gd name="T8" fmla="*/ 72 w 72"/>
                <a:gd name="T9" fmla="*/ 13 h 42"/>
              </a:gdLst>
              <a:ahLst/>
              <a:cxnLst>
                <a:cxn ang="0">
                  <a:pos x="T0" y="T1"/>
                </a:cxn>
                <a:cxn ang="0">
                  <a:pos x="T2" y="T3"/>
                </a:cxn>
                <a:cxn ang="0">
                  <a:pos x="T4" y="T5"/>
                </a:cxn>
                <a:cxn ang="0">
                  <a:pos x="T6" y="T7"/>
                </a:cxn>
                <a:cxn ang="0">
                  <a:pos x="T8" y="T9"/>
                </a:cxn>
              </a:cxnLst>
              <a:rect l="0" t="0" r="r" b="b"/>
              <a:pathLst>
                <a:path w="72" h="42">
                  <a:moveTo>
                    <a:pt x="72" y="13"/>
                  </a:moveTo>
                  <a:lnTo>
                    <a:pt x="52" y="0"/>
                  </a:lnTo>
                  <a:lnTo>
                    <a:pt x="0" y="29"/>
                  </a:lnTo>
                  <a:lnTo>
                    <a:pt x="23" y="42"/>
                  </a:lnTo>
                  <a:lnTo>
                    <a:pt x="7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63">
              <a:extLst>
                <a:ext uri="{FF2B5EF4-FFF2-40B4-BE49-F238E27FC236}">
                  <a16:creationId xmlns:a16="http://schemas.microsoft.com/office/drawing/2014/main" id="{76A0B58E-41FE-4E88-861E-7F5A4722EE50}"/>
                </a:ext>
              </a:extLst>
            </p:cNvPr>
            <p:cNvSpPr>
              <a:spLocks/>
            </p:cNvSpPr>
            <p:nvPr/>
          </p:nvSpPr>
          <p:spPr bwMode="auto">
            <a:xfrm>
              <a:off x="-7950201" y="3825876"/>
              <a:ext cx="115888" cy="66675"/>
            </a:xfrm>
            <a:custGeom>
              <a:avLst/>
              <a:gdLst>
                <a:gd name="T0" fmla="*/ 73 w 73"/>
                <a:gd name="T1" fmla="*/ 13 h 42"/>
                <a:gd name="T2" fmla="*/ 50 w 73"/>
                <a:gd name="T3" fmla="*/ 0 h 42"/>
                <a:gd name="T4" fmla="*/ 0 w 73"/>
                <a:gd name="T5" fmla="*/ 29 h 42"/>
                <a:gd name="T6" fmla="*/ 24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0" y="0"/>
                  </a:lnTo>
                  <a:lnTo>
                    <a:pt x="0" y="29"/>
                  </a:lnTo>
                  <a:lnTo>
                    <a:pt x="24"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64">
              <a:extLst>
                <a:ext uri="{FF2B5EF4-FFF2-40B4-BE49-F238E27FC236}">
                  <a16:creationId xmlns:a16="http://schemas.microsoft.com/office/drawing/2014/main" id="{76103A11-2230-4FC6-8675-85AFA06A3050}"/>
                </a:ext>
              </a:extLst>
            </p:cNvPr>
            <p:cNvSpPr>
              <a:spLocks/>
            </p:cNvSpPr>
            <p:nvPr/>
          </p:nvSpPr>
          <p:spPr bwMode="auto">
            <a:xfrm>
              <a:off x="-8151813" y="3941763"/>
              <a:ext cx="115888" cy="66675"/>
            </a:xfrm>
            <a:custGeom>
              <a:avLst/>
              <a:gdLst>
                <a:gd name="T0" fmla="*/ 73 w 73"/>
                <a:gd name="T1" fmla="*/ 13 h 42"/>
                <a:gd name="T2" fmla="*/ 52 w 73"/>
                <a:gd name="T3" fmla="*/ 0 h 42"/>
                <a:gd name="T4" fmla="*/ 0 w 73"/>
                <a:gd name="T5" fmla="*/ 32 h 42"/>
                <a:gd name="T6" fmla="*/ 23 w 73"/>
                <a:gd name="T7" fmla="*/ 42 h 42"/>
                <a:gd name="T8" fmla="*/ 73 w 73"/>
                <a:gd name="T9" fmla="*/ 13 h 42"/>
              </a:gdLst>
              <a:ahLst/>
              <a:cxnLst>
                <a:cxn ang="0">
                  <a:pos x="T0" y="T1"/>
                </a:cxn>
                <a:cxn ang="0">
                  <a:pos x="T2" y="T3"/>
                </a:cxn>
                <a:cxn ang="0">
                  <a:pos x="T4" y="T5"/>
                </a:cxn>
                <a:cxn ang="0">
                  <a:pos x="T6" y="T7"/>
                </a:cxn>
                <a:cxn ang="0">
                  <a:pos x="T8" y="T9"/>
                </a:cxn>
              </a:cxnLst>
              <a:rect l="0" t="0" r="r" b="b"/>
              <a:pathLst>
                <a:path w="73" h="42">
                  <a:moveTo>
                    <a:pt x="73" y="13"/>
                  </a:moveTo>
                  <a:lnTo>
                    <a:pt x="52" y="0"/>
                  </a:lnTo>
                  <a:lnTo>
                    <a:pt x="0" y="32"/>
                  </a:lnTo>
                  <a:lnTo>
                    <a:pt x="23" y="42"/>
                  </a:lnTo>
                  <a:lnTo>
                    <a:pt x="7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65">
              <a:extLst>
                <a:ext uri="{FF2B5EF4-FFF2-40B4-BE49-F238E27FC236}">
                  <a16:creationId xmlns:a16="http://schemas.microsoft.com/office/drawing/2014/main" id="{3EFF7C9D-6803-45A9-925C-A54D9F2C4414}"/>
                </a:ext>
              </a:extLst>
            </p:cNvPr>
            <p:cNvSpPr>
              <a:spLocks/>
            </p:cNvSpPr>
            <p:nvPr/>
          </p:nvSpPr>
          <p:spPr bwMode="auto">
            <a:xfrm>
              <a:off x="-8350251" y="4057651"/>
              <a:ext cx="115888" cy="71438"/>
            </a:xfrm>
            <a:custGeom>
              <a:avLst/>
              <a:gdLst>
                <a:gd name="T0" fmla="*/ 73 w 73"/>
                <a:gd name="T1" fmla="*/ 16 h 45"/>
                <a:gd name="T2" fmla="*/ 49 w 73"/>
                <a:gd name="T3" fmla="*/ 0 h 45"/>
                <a:gd name="T4" fmla="*/ 0 w 73"/>
                <a:gd name="T5" fmla="*/ 32 h 45"/>
                <a:gd name="T6" fmla="*/ 23 w 73"/>
                <a:gd name="T7" fmla="*/ 45 h 45"/>
                <a:gd name="T8" fmla="*/ 73 w 73"/>
                <a:gd name="T9" fmla="*/ 16 h 45"/>
              </a:gdLst>
              <a:ahLst/>
              <a:cxnLst>
                <a:cxn ang="0">
                  <a:pos x="T0" y="T1"/>
                </a:cxn>
                <a:cxn ang="0">
                  <a:pos x="T2" y="T3"/>
                </a:cxn>
                <a:cxn ang="0">
                  <a:pos x="T4" y="T5"/>
                </a:cxn>
                <a:cxn ang="0">
                  <a:pos x="T6" y="T7"/>
                </a:cxn>
                <a:cxn ang="0">
                  <a:pos x="T8" y="T9"/>
                </a:cxn>
              </a:cxnLst>
              <a:rect l="0" t="0" r="r" b="b"/>
              <a:pathLst>
                <a:path w="73" h="45">
                  <a:moveTo>
                    <a:pt x="73" y="16"/>
                  </a:moveTo>
                  <a:lnTo>
                    <a:pt x="49" y="0"/>
                  </a:lnTo>
                  <a:lnTo>
                    <a:pt x="0" y="32"/>
                  </a:lnTo>
                  <a:lnTo>
                    <a:pt x="23" y="45"/>
                  </a:lnTo>
                  <a:lnTo>
                    <a:pt x="7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66">
              <a:extLst>
                <a:ext uri="{FF2B5EF4-FFF2-40B4-BE49-F238E27FC236}">
                  <a16:creationId xmlns:a16="http://schemas.microsoft.com/office/drawing/2014/main" id="{A589F79E-D782-4846-9BE8-4943961EDDC2}"/>
                </a:ext>
              </a:extLst>
            </p:cNvPr>
            <p:cNvSpPr>
              <a:spLocks/>
            </p:cNvSpPr>
            <p:nvPr/>
          </p:nvSpPr>
          <p:spPr bwMode="auto">
            <a:xfrm>
              <a:off x="-8553451" y="4173538"/>
              <a:ext cx="115888" cy="71438"/>
            </a:xfrm>
            <a:custGeom>
              <a:avLst/>
              <a:gdLst>
                <a:gd name="T0" fmla="*/ 73 w 73"/>
                <a:gd name="T1" fmla="*/ 16 h 45"/>
                <a:gd name="T2" fmla="*/ 52 w 73"/>
                <a:gd name="T3" fmla="*/ 0 h 45"/>
                <a:gd name="T4" fmla="*/ 0 w 73"/>
                <a:gd name="T5" fmla="*/ 32 h 45"/>
                <a:gd name="T6" fmla="*/ 23 w 73"/>
                <a:gd name="T7" fmla="*/ 45 h 45"/>
                <a:gd name="T8" fmla="*/ 73 w 73"/>
                <a:gd name="T9" fmla="*/ 16 h 45"/>
              </a:gdLst>
              <a:ahLst/>
              <a:cxnLst>
                <a:cxn ang="0">
                  <a:pos x="T0" y="T1"/>
                </a:cxn>
                <a:cxn ang="0">
                  <a:pos x="T2" y="T3"/>
                </a:cxn>
                <a:cxn ang="0">
                  <a:pos x="T4" y="T5"/>
                </a:cxn>
                <a:cxn ang="0">
                  <a:pos x="T6" y="T7"/>
                </a:cxn>
                <a:cxn ang="0">
                  <a:pos x="T8" y="T9"/>
                </a:cxn>
              </a:cxnLst>
              <a:rect l="0" t="0" r="r" b="b"/>
              <a:pathLst>
                <a:path w="73" h="45">
                  <a:moveTo>
                    <a:pt x="73" y="16"/>
                  </a:moveTo>
                  <a:lnTo>
                    <a:pt x="52" y="0"/>
                  </a:lnTo>
                  <a:lnTo>
                    <a:pt x="0" y="32"/>
                  </a:lnTo>
                  <a:lnTo>
                    <a:pt x="23" y="45"/>
                  </a:lnTo>
                  <a:lnTo>
                    <a:pt x="7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67">
              <a:extLst>
                <a:ext uri="{FF2B5EF4-FFF2-40B4-BE49-F238E27FC236}">
                  <a16:creationId xmlns:a16="http://schemas.microsoft.com/office/drawing/2014/main" id="{B0017738-04DD-4AE6-A47E-BF1FF2AF3E00}"/>
                </a:ext>
              </a:extLst>
            </p:cNvPr>
            <p:cNvSpPr>
              <a:spLocks/>
            </p:cNvSpPr>
            <p:nvPr/>
          </p:nvSpPr>
          <p:spPr bwMode="auto">
            <a:xfrm>
              <a:off x="-6953251" y="1149351"/>
              <a:ext cx="484187" cy="2536825"/>
            </a:xfrm>
            <a:custGeom>
              <a:avLst/>
              <a:gdLst>
                <a:gd name="T0" fmla="*/ 3 w 305"/>
                <a:gd name="T1" fmla="*/ 1598 h 1598"/>
                <a:gd name="T2" fmla="*/ 303 w 305"/>
                <a:gd name="T3" fmla="*/ 1426 h 1598"/>
                <a:gd name="T4" fmla="*/ 305 w 305"/>
                <a:gd name="T5" fmla="*/ 0 h 1598"/>
                <a:gd name="T6" fmla="*/ 0 w 305"/>
                <a:gd name="T7" fmla="*/ 174 h 1598"/>
                <a:gd name="T8" fmla="*/ 3 w 305"/>
                <a:gd name="T9" fmla="*/ 1598 h 1598"/>
              </a:gdLst>
              <a:ahLst/>
              <a:cxnLst>
                <a:cxn ang="0">
                  <a:pos x="T0" y="T1"/>
                </a:cxn>
                <a:cxn ang="0">
                  <a:pos x="T2" y="T3"/>
                </a:cxn>
                <a:cxn ang="0">
                  <a:pos x="T4" y="T5"/>
                </a:cxn>
                <a:cxn ang="0">
                  <a:pos x="T6" y="T7"/>
                </a:cxn>
                <a:cxn ang="0">
                  <a:pos x="T8" y="T9"/>
                </a:cxn>
              </a:cxnLst>
              <a:rect l="0" t="0" r="r" b="b"/>
              <a:pathLst>
                <a:path w="305" h="1598">
                  <a:moveTo>
                    <a:pt x="3" y="1598"/>
                  </a:moveTo>
                  <a:lnTo>
                    <a:pt x="303" y="1426"/>
                  </a:lnTo>
                  <a:lnTo>
                    <a:pt x="305" y="0"/>
                  </a:lnTo>
                  <a:lnTo>
                    <a:pt x="0" y="174"/>
                  </a:lnTo>
                  <a:lnTo>
                    <a:pt x="3" y="1598"/>
                  </a:lnTo>
                  <a:close/>
                </a:path>
              </a:pathLst>
            </a:custGeom>
            <a:solidFill>
              <a:srgbClr val="D2E7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68">
              <a:extLst>
                <a:ext uri="{FF2B5EF4-FFF2-40B4-BE49-F238E27FC236}">
                  <a16:creationId xmlns:a16="http://schemas.microsoft.com/office/drawing/2014/main" id="{662AFC1F-A557-470F-9812-D93406F12E67}"/>
                </a:ext>
              </a:extLst>
            </p:cNvPr>
            <p:cNvSpPr>
              <a:spLocks/>
            </p:cNvSpPr>
            <p:nvPr/>
          </p:nvSpPr>
          <p:spPr bwMode="auto">
            <a:xfrm>
              <a:off x="-6456363" y="1435101"/>
              <a:ext cx="492125" cy="2536825"/>
            </a:xfrm>
            <a:custGeom>
              <a:avLst/>
              <a:gdLst>
                <a:gd name="T0" fmla="*/ 307 w 310"/>
                <a:gd name="T1" fmla="*/ 0 h 1598"/>
                <a:gd name="T2" fmla="*/ 310 w 310"/>
                <a:gd name="T3" fmla="*/ 1426 h 1598"/>
                <a:gd name="T4" fmla="*/ 5 w 310"/>
                <a:gd name="T5" fmla="*/ 1598 h 1598"/>
                <a:gd name="T6" fmla="*/ 0 w 310"/>
                <a:gd name="T7" fmla="*/ 174 h 1598"/>
                <a:gd name="T8" fmla="*/ 307 w 310"/>
                <a:gd name="T9" fmla="*/ 0 h 1598"/>
              </a:gdLst>
              <a:ahLst/>
              <a:cxnLst>
                <a:cxn ang="0">
                  <a:pos x="T0" y="T1"/>
                </a:cxn>
                <a:cxn ang="0">
                  <a:pos x="T2" y="T3"/>
                </a:cxn>
                <a:cxn ang="0">
                  <a:pos x="T4" y="T5"/>
                </a:cxn>
                <a:cxn ang="0">
                  <a:pos x="T6" y="T7"/>
                </a:cxn>
                <a:cxn ang="0">
                  <a:pos x="T8" y="T9"/>
                </a:cxn>
              </a:cxnLst>
              <a:rect l="0" t="0" r="r" b="b"/>
              <a:pathLst>
                <a:path w="310" h="1598">
                  <a:moveTo>
                    <a:pt x="307" y="0"/>
                  </a:moveTo>
                  <a:lnTo>
                    <a:pt x="310" y="1426"/>
                  </a:lnTo>
                  <a:lnTo>
                    <a:pt x="5" y="1598"/>
                  </a:lnTo>
                  <a:lnTo>
                    <a:pt x="0" y="174"/>
                  </a:lnTo>
                  <a:lnTo>
                    <a:pt x="307"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69">
              <a:extLst>
                <a:ext uri="{FF2B5EF4-FFF2-40B4-BE49-F238E27FC236}">
                  <a16:creationId xmlns:a16="http://schemas.microsoft.com/office/drawing/2014/main" id="{AB9C79EA-B09A-401D-8F4A-ABAC8092EDC6}"/>
                </a:ext>
              </a:extLst>
            </p:cNvPr>
            <p:cNvSpPr>
              <a:spLocks/>
            </p:cNvSpPr>
            <p:nvPr/>
          </p:nvSpPr>
          <p:spPr bwMode="auto">
            <a:xfrm>
              <a:off x="-6953251" y="1425576"/>
              <a:ext cx="504825" cy="2546350"/>
            </a:xfrm>
            <a:custGeom>
              <a:avLst/>
              <a:gdLst>
                <a:gd name="T0" fmla="*/ 318 w 318"/>
                <a:gd name="T1" fmla="*/ 1604 h 1604"/>
                <a:gd name="T2" fmla="*/ 3 w 318"/>
                <a:gd name="T3" fmla="*/ 1424 h 1604"/>
                <a:gd name="T4" fmla="*/ 0 w 318"/>
                <a:gd name="T5" fmla="*/ 0 h 1604"/>
                <a:gd name="T6" fmla="*/ 313 w 318"/>
                <a:gd name="T7" fmla="*/ 180 h 1604"/>
                <a:gd name="T8" fmla="*/ 318 w 318"/>
                <a:gd name="T9" fmla="*/ 1604 h 1604"/>
              </a:gdLst>
              <a:ahLst/>
              <a:cxnLst>
                <a:cxn ang="0">
                  <a:pos x="T0" y="T1"/>
                </a:cxn>
                <a:cxn ang="0">
                  <a:pos x="T2" y="T3"/>
                </a:cxn>
                <a:cxn ang="0">
                  <a:pos x="T4" y="T5"/>
                </a:cxn>
                <a:cxn ang="0">
                  <a:pos x="T6" y="T7"/>
                </a:cxn>
                <a:cxn ang="0">
                  <a:pos x="T8" y="T9"/>
                </a:cxn>
              </a:cxnLst>
              <a:rect l="0" t="0" r="r" b="b"/>
              <a:pathLst>
                <a:path w="318" h="1604">
                  <a:moveTo>
                    <a:pt x="318" y="1604"/>
                  </a:moveTo>
                  <a:lnTo>
                    <a:pt x="3" y="1424"/>
                  </a:lnTo>
                  <a:lnTo>
                    <a:pt x="0" y="0"/>
                  </a:lnTo>
                  <a:lnTo>
                    <a:pt x="313" y="180"/>
                  </a:lnTo>
                  <a:lnTo>
                    <a:pt x="318" y="1604"/>
                  </a:ln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70">
              <a:extLst>
                <a:ext uri="{FF2B5EF4-FFF2-40B4-BE49-F238E27FC236}">
                  <a16:creationId xmlns:a16="http://schemas.microsoft.com/office/drawing/2014/main" id="{18E2E12F-AAEB-4614-879F-1DD35672FCDE}"/>
                </a:ext>
              </a:extLst>
            </p:cNvPr>
            <p:cNvSpPr>
              <a:spLocks/>
            </p:cNvSpPr>
            <p:nvPr/>
          </p:nvSpPr>
          <p:spPr bwMode="auto">
            <a:xfrm>
              <a:off x="-6953251" y="1152526"/>
              <a:ext cx="984250" cy="558800"/>
            </a:xfrm>
            <a:custGeom>
              <a:avLst/>
              <a:gdLst>
                <a:gd name="T0" fmla="*/ 313 w 620"/>
                <a:gd name="T1" fmla="*/ 352 h 352"/>
                <a:gd name="T2" fmla="*/ 0 w 620"/>
                <a:gd name="T3" fmla="*/ 172 h 352"/>
                <a:gd name="T4" fmla="*/ 305 w 620"/>
                <a:gd name="T5" fmla="*/ 0 h 352"/>
                <a:gd name="T6" fmla="*/ 620 w 620"/>
                <a:gd name="T7" fmla="*/ 178 h 352"/>
                <a:gd name="T8" fmla="*/ 313 w 620"/>
                <a:gd name="T9" fmla="*/ 352 h 352"/>
              </a:gdLst>
              <a:ahLst/>
              <a:cxnLst>
                <a:cxn ang="0">
                  <a:pos x="T0" y="T1"/>
                </a:cxn>
                <a:cxn ang="0">
                  <a:pos x="T2" y="T3"/>
                </a:cxn>
                <a:cxn ang="0">
                  <a:pos x="T4" y="T5"/>
                </a:cxn>
                <a:cxn ang="0">
                  <a:pos x="T6" y="T7"/>
                </a:cxn>
                <a:cxn ang="0">
                  <a:pos x="T8" y="T9"/>
                </a:cxn>
              </a:cxnLst>
              <a:rect l="0" t="0" r="r" b="b"/>
              <a:pathLst>
                <a:path w="620" h="352">
                  <a:moveTo>
                    <a:pt x="313" y="352"/>
                  </a:moveTo>
                  <a:lnTo>
                    <a:pt x="0" y="172"/>
                  </a:lnTo>
                  <a:lnTo>
                    <a:pt x="305" y="0"/>
                  </a:lnTo>
                  <a:lnTo>
                    <a:pt x="620" y="178"/>
                  </a:lnTo>
                  <a:lnTo>
                    <a:pt x="313" y="352"/>
                  </a:lnTo>
                  <a:close/>
                </a:path>
              </a:pathLst>
            </a:custGeom>
            <a:solidFill>
              <a:srgbClr val="F0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71">
              <a:extLst>
                <a:ext uri="{FF2B5EF4-FFF2-40B4-BE49-F238E27FC236}">
                  <a16:creationId xmlns:a16="http://schemas.microsoft.com/office/drawing/2014/main" id="{A9574C7C-1A03-4567-B9B7-D13B70D2343C}"/>
                </a:ext>
              </a:extLst>
            </p:cNvPr>
            <p:cNvSpPr>
              <a:spLocks/>
            </p:cNvSpPr>
            <p:nvPr/>
          </p:nvSpPr>
          <p:spPr bwMode="auto">
            <a:xfrm>
              <a:off x="-6786563" y="1604963"/>
              <a:ext cx="69850" cy="119063"/>
            </a:xfrm>
            <a:custGeom>
              <a:avLst/>
              <a:gdLst>
                <a:gd name="T0" fmla="*/ 10 w 44"/>
                <a:gd name="T1" fmla="*/ 5 h 75"/>
                <a:gd name="T2" fmla="*/ 0 w 44"/>
                <a:gd name="T3" fmla="*/ 0 h 75"/>
                <a:gd name="T4" fmla="*/ 0 w 44"/>
                <a:gd name="T5" fmla="*/ 49 h 75"/>
                <a:gd name="T6" fmla="*/ 44 w 44"/>
                <a:gd name="T7" fmla="*/ 75 h 75"/>
                <a:gd name="T8" fmla="*/ 44 w 44"/>
                <a:gd name="T9" fmla="*/ 62 h 75"/>
                <a:gd name="T10" fmla="*/ 44 w 44"/>
                <a:gd name="T11" fmla="*/ 26 h 75"/>
                <a:gd name="T12" fmla="*/ 10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5"/>
                  </a:moveTo>
                  <a:lnTo>
                    <a:pt x="0" y="0"/>
                  </a:lnTo>
                  <a:lnTo>
                    <a:pt x="0" y="49"/>
                  </a:lnTo>
                  <a:lnTo>
                    <a:pt x="44" y="75"/>
                  </a:lnTo>
                  <a:lnTo>
                    <a:pt x="44" y="62"/>
                  </a:lnTo>
                  <a:lnTo>
                    <a:pt x="44" y="26"/>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72">
              <a:extLst>
                <a:ext uri="{FF2B5EF4-FFF2-40B4-BE49-F238E27FC236}">
                  <a16:creationId xmlns:a16="http://schemas.microsoft.com/office/drawing/2014/main" id="{C6DED2E2-52E8-4E8E-A22C-3516E45D3C34}"/>
                </a:ext>
              </a:extLst>
            </p:cNvPr>
            <p:cNvSpPr>
              <a:spLocks/>
            </p:cNvSpPr>
            <p:nvPr/>
          </p:nvSpPr>
          <p:spPr bwMode="auto">
            <a:xfrm>
              <a:off x="-6894513" y="1550988"/>
              <a:ext cx="66675" cy="119063"/>
            </a:xfrm>
            <a:custGeom>
              <a:avLst/>
              <a:gdLst>
                <a:gd name="T0" fmla="*/ 10 w 42"/>
                <a:gd name="T1" fmla="*/ 5 h 75"/>
                <a:gd name="T2" fmla="*/ 0 w 42"/>
                <a:gd name="T3" fmla="*/ 0 h 75"/>
                <a:gd name="T4" fmla="*/ 0 w 42"/>
                <a:gd name="T5" fmla="*/ 49 h 75"/>
                <a:gd name="T6" fmla="*/ 42 w 42"/>
                <a:gd name="T7" fmla="*/ 75 h 75"/>
                <a:gd name="T8" fmla="*/ 42 w 42"/>
                <a:gd name="T9" fmla="*/ 60 h 75"/>
                <a:gd name="T10" fmla="*/ 42 w 42"/>
                <a:gd name="T11" fmla="*/ 23 h 75"/>
                <a:gd name="T12" fmla="*/ 10 w 42"/>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5"/>
                  </a:moveTo>
                  <a:lnTo>
                    <a:pt x="0" y="0"/>
                  </a:lnTo>
                  <a:lnTo>
                    <a:pt x="0" y="49"/>
                  </a:lnTo>
                  <a:lnTo>
                    <a:pt x="42" y="75"/>
                  </a:lnTo>
                  <a:lnTo>
                    <a:pt x="42" y="60"/>
                  </a:lnTo>
                  <a:lnTo>
                    <a:pt x="42"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73">
              <a:extLst>
                <a:ext uri="{FF2B5EF4-FFF2-40B4-BE49-F238E27FC236}">
                  <a16:creationId xmlns:a16="http://schemas.microsoft.com/office/drawing/2014/main" id="{27B5EE60-3E0E-4189-A06E-A55009E7ED3C}"/>
                </a:ext>
              </a:extLst>
            </p:cNvPr>
            <p:cNvSpPr>
              <a:spLocks/>
            </p:cNvSpPr>
            <p:nvPr/>
          </p:nvSpPr>
          <p:spPr bwMode="auto">
            <a:xfrm>
              <a:off x="-6680201" y="1666876"/>
              <a:ext cx="66675" cy="119063"/>
            </a:xfrm>
            <a:custGeom>
              <a:avLst/>
              <a:gdLst>
                <a:gd name="T0" fmla="*/ 11 w 42"/>
                <a:gd name="T1" fmla="*/ 5 h 75"/>
                <a:gd name="T2" fmla="*/ 0 w 42"/>
                <a:gd name="T3" fmla="*/ 0 h 75"/>
                <a:gd name="T4" fmla="*/ 0 w 42"/>
                <a:gd name="T5" fmla="*/ 49 h 75"/>
                <a:gd name="T6" fmla="*/ 42 w 42"/>
                <a:gd name="T7" fmla="*/ 75 h 75"/>
                <a:gd name="T8" fmla="*/ 42 w 42"/>
                <a:gd name="T9" fmla="*/ 60 h 75"/>
                <a:gd name="T10" fmla="*/ 42 w 42"/>
                <a:gd name="T11" fmla="*/ 23 h 75"/>
                <a:gd name="T12" fmla="*/ 11 w 42"/>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5"/>
                  </a:moveTo>
                  <a:lnTo>
                    <a:pt x="0" y="0"/>
                  </a:lnTo>
                  <a:lnTo>
                    <a:pt x="0" y="49"/>
                  </a:lnTo>
                  <a:lnTo>
                    <a:pt x="42" y="75"/>
                  </a:lnTo>
                  <a:lnTo>
                    <a:pt x="42" y="60"/>
                  </a:lnTo>
                  <a:lnTo>
                    <a:pt x="42"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74">
              <a:extLst>
                <a:ext uri="{FF2B5EF4-FFF2-40B4-BE49-F238E27FC236}">
                  <a16:creationId xmlns:a16="http://schemas.microsoft.com/office/drawing/2014/main" id="{C2EE314B-A080-4165-9640-97888A1B9094}"/>
                </a:ext>
              </a:extLst>
            </p:cNvPr>
            <p:cNvSpPr>
              <a:spLocks/>
            </p:cNvSpPr>
            <p:nvPr/>
          </p:nvSpPr>
          <p:spPr bwMode="auto">
            <a:xfrm>
              <a:off x="-6577013" y="1724026"/>
              <a:ext cx="71438" cy="120650"/>
            </a:xfrm>
            <a:custGeom>
              <a:avLst/>
              <a:gdLst>
                <a:gd name="T0" fmla="*/ 13 w 45"/>
                <a:gd name="T1" fmla="*/ 8 h 76"/>
                <a:gd name="T2" fmla="*/ 0 w 45"/>
                <a:gd name="T3" fmla="*/ 0 h 76"/>
                <a:gd name="T4" fmla="*/ 0 w 45"/>
                <a:gd name="T5" fmla="*/ 52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2"/>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75">
              <a:extLst>
                <a:ext uri="{FF2B5EF4-FFF2-40B4-BE49-F238E27FC236}">
                  <a16:creationId xmlns:a16="http://schemas.microsoft.com/office/drawing/2014/main" id="{AACDBF24-2E02-4A07-BC77-033186DA4277}"/>
                </a:ext>
              </a:extLst>
            </p:cNvPr>
            <p:cNvSpPr>
              <a:spLocks/>
            </p:cNvSpPr>
            <p:nvPr/>
          </p:nvSpPr>
          <p:spPr bwMode="auto">
            <a:xfrm>
              <a:off x="-6191251" y="1600201"/>
              <a:ext cx="69850" cy="120650"/>
            </a:xfrm>
            <a:custGeom>
              <a:avLst/>
              <a:gdLst>
                <a:gd name="T0" fmla="*/ 31 w 44"/>
                <a:gd name="T1" fmla="*/ 8 h 76"/>
                <a:gd name="T2" fmla="*/ 44 w 44"/>
                <a:gd name="T3" fmla="*/ 0 h 76"/>
                <a:gd name="T4" fmla="*/ 44 w 44"/>
                <a:gd name="T5" fmla="*/ 49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49"/>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76">
              <a:extLst>
                <a:ext uri="{FF2B5EF4-FFF2-40B4-BE49-F238E27FC236}">
                  <a16:creationId xmlns:a16="http://schemas.microsoft.com/office/drawing/2014/main" id="{95F476C6-619F-451A-B106-5F4D7AFA2F07}"/>
                </a:ext>
              </a:extLst>
            </p:cNvPr>
            <p:cNvSpPr>
              <a:spLocks/>
            </p:cNvSpPr>
            <p:nvPr/>
          </p:nvSpPr>
          <p:spPr bwMode="auto">
            <a:xfrm>
              <a:off x="-6299201" y="1662113"/>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77">
              <a:extLst>
                <a:ext uri="{FF2B5EF4-FFF2-40B4-BE49-F238E27FC236}">
                  <a16:creationId xmlns:a16="http://schemas.microsoft.com/office/drawing/2014/main" id="{004208F7-3DAB-4D7F-BFC7-E99DED67634E}"/>
                </a:ext>
              </a:extLst>
            </p:cNvPr>
            <p:cNvSpPr>
              <a:spLocks/>
            </p:cNvSpPr>
            <p:nvPr/>
          </p:nvSpPr>
          <p:spPr bwMode="auto">
            <a:xfrm>
              <a:off x="-6407151" y="1724026"/>
              <a:ext cx="71438" cy="120650"/>
            </a:xfrm>
            <a:custGeom>
              <a:avLst/>
              <a:gdLst>
                <a:gd name="T0" fmla="*/ 32 w 45"/>
                <a:gd name="T1" fmla="*/ 5 h 76"/>
                <a:gd name="T2" fmla="*/ 45 w 45"/>
                <a:gd name="T3" fmla="*/ 0 h 76"/>
                <a:gd name="T4" fmla="*/ 45 w 45"/>
                <a:gd name="T5" fmla="*/ 50 h 76"/>
                <a:gd name="T6" fmla="*/ 0 w 45"/>
                <a:gd name="T7" fmla="*/ 76 h 76"/>
                <a:gd name="T8" fmla="*/ 0 w 45"/>
                <a:gd name="T9" fmla="*/ 60 h 76"/>
                <a:gd name="T10" fmla="*/ 0 w 45"/>
                <a:gd name="T11" fmla="*/ 24 h 76"/>
                <a:gd name="T12" fmla="*/ 32 w 45"/>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5"/>
                  </a:moveTo>
                  <a:lnTo>
                    <a:pt x="45" y="0"/>
                  </a:lnTo>
                  <a:lnTo>
                    <a:pt x="45" y="50"/>
                  </a:lnTo>
                  <a:lnTo>
                    <a:pt x="0" y="76"/>
                  </a:lnTo>
                  <a:lnTo>
                    <a:pt x="0" y="60"/>
                  </a:lnTo>
                  <a:lnTo>
                    <a:pt x="0" y="24"/>
                  </a:lnTo>
                  <a:lnTo>
                    <a:pt x="32"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78">
              <a:extLst>
                <a:ext uri="{FF2B5EF4-FFF2-40B4-BE49-F238E27FC236}">
                  <a16:creationId xmlns:a16="http://schemas.microsoft.com/office/drawing/2014/main" id="{3CDEA68F-4A2B-45E8-A18E-4042B9361227}"/>
                </a:ext>
              </a:extLst>
            </p:cNvPr>
            <p:cNvSpPr>
              <a:spLocks/>
            </p:cNvSpPr>
            <p:nvPr/>
          </p:nvSpPr>
          <p:spPr bwMode="auto">
            <a:xfrm>
              <a:off x="-6083301" y="1541463"/>
              <a:ext cx="69850" cy="120650"/>
            </a:xfrm>
            <a:custGeom>
              <a:avLst/>
              <a:gdLst>
                <a:gd name="T0" fmla="*/ 31 w 44"/>
                <a:gd name="T1" fmla="*/ 6 h 76"/>
                <a:gd name="T2" fmla="*/ 44 w 44"/>
                <a:gd name="T3" fmla="*/ 0 h 76"/>
                <a:gd name="T4" fmla="*/ 44 w 44"/>
                <a:gd name="T5" fmla="*/ 50 h 76"/>
                <a:gd name="T6" fmla="*/ 0 w 44"/>
                <a:gd name="T7" fmla="*/ 76 h 76"/>
                <a:gd name="T8" fmla="*/ 0 w 44"/>
                <a:gd name="T9" fmla="*/ 63 h 76"/>
                <a:gd name="T10" fmla="*/ 0 w 44"/>
                <a:gd name="T11" fmla="*/ 24 h 76"/>
                <a:gd name="T12" fmla="*/ 31 w 44"/>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6"/>
                  </a:moveTo>
                  <a:lnTo>
                    <a:pt x="44" y="0"/>
                  </a:lnTo>
                  <a:lnTo>
                    <a:pt x="44" y="50"/>
                  </a:lnTo>
                  <a:lnTo>
                    <a:pt x="0" y="76"/>
                  </a:lnTo>
                  <a:lnTo>
                    <a:pt x="0" y="63"/>
                  </a:lnTo>
                  <a:lnTo>
                    <a:pt x="0" y="24"/>
                  </a:lnTo>
                  <a:lnTo>
                    <a:pt x="31"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79">
              <a:extLst>
                <a:ext uri="{FF2B5EF4-FFF2-40B4-BE49-F238E27FC236}">
                  <a16:creationId xmlns:a16="http://schemas.microsoft.com/office/drawing/2014/main" id="{7AECE40F-554B-4372-988A-8D515DD4FFD6}"/>
                </a:ext>
              </a:extLst>
            </p:cNvPr>
            <p:cNvSpPr>
              <a:spLocks/>
            </p:cNvSpPr>
            <p:nvPr/>
          </p:nvSpPr>
          <p:spPr bwMode="auto">
            <a:xfrm>
              <a:off x="-6786563" y="1731963"/>
              <a:ext cx="69850" cy="120650"/>
            </a:xfrm>
            <a:custGeom>
              <a:avLst/>
              <a:gdLst>
                <a:gd name="T0" fmla="*/ 10 w 44"/>
                <a:gd name="T1" fmla="*/ 6 h 76"/>
                <a:gd name="T2" fmla="*/ 0 w 44"/>
                <a:gd name="T3" fmla="*/ 0 h 76"/>
                <a:gd name="T4" fmla="*/ 0 w 44"/>
                <a:gd name="T5" fmla="*/ 50 h 76"/>
                <a:gd name="T6" fmla="*/ 44 w 44"/>
                <a:gd name="T7" fmla="*/ 76 h 76"/>
                <a:gd name="T8" fmla="*/ 44 w 44"/>
                <a:gd name="T9" fmla="*/ 60 h 76"/>
                <a:gd name="T10" fmla="*/ 44 w 44"/>
                <a:gd name="T11" fmla="*/ 24 h 76"/>
                <a:gd name="T12" fmla="*/ 10 w 44"/>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6"/>
                  </a:moveTo>
                  <a:lnTo>
                    <a:pt x="0" y="0"/>
                  </a:lnTo>
                  <a:lnTo>
                    <a:pt x="0" y="50"/>
                  </a:lnTo>
                  <a:lnTo>
                    <a:pt x="44" y="76"/>
                  </a:lnTo>
                  <a:lnTo>
                    <a:pt x="44" y="60"/>
                  </a:lnTo>
                  <a:lnTo>
                    <a:pt x="44" y="24"/>
                  </a:lnTo>
                  <a:lnTo>
                    <a:pt x="10"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80">
              <a:extLst>
                <a:ext uri="{FF2B5EF4-FFF2-40B4-BE49-F238E27FC236}">
                  <a16:creationId xmlns:a16="http://schemas.microsoft.com/office/drawing/2014/main" id="{4DFAA406-13E4-4223-A1F1-12A80E020479}"/>
                </a:ext>
              </a:extLst>
            </p:cNvPr>
            <p:cNvSpPr>
              <a:spLocks/>
            </p:cNvSpPr>
            <p:nvPr/>
          </p:nvSpPr>
          <p:spPr bwMode="auto">
            <a:xfrm>
              <a:off x="-6894513" y="1674813"/>
              <a:ext cx="66675" cy="119063"/>
            </a:xfrm>
            <a:custGeom>
              <a:avLst/>
              <a:gdLst>
                <a:gd name="T0" fmla="*/ 10 w 42"/>
                <a:gd name="T1" fmla="*/ 8 h 75"/>
                <a:gd name="T2" fmla="*/ 0 w 42"/>
                <a:gd name="T3" fmla="*/ 0 h 75"/>
                <a:gd name="T4" fmla="*/ 0 w 42"/>
                <a:gd name="T5" fmla="*/ 52 h 75"/>
                <a:gd name="T6" fmla="*/ 42 w 42"/>
                <a:gd name="T7" fmla="*/ 75 h 75"/>
                <a:gd name="T8" fmla="*/ 42 w 42"/>
                <a:gd name="T9" fmla="*/ 62 h 75"/>
                <a:gd name="T10" fmla="*/ 42 w 42"/>
                <a:gd name="T11" fmla="*/ 26 h 75"/>
                <a:gd name="T12" fmla="*/ 10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8"/>
                  </a:moveTo>
                  <a:lnTo>
                    <a:pt x="0" y="0"/>
                  </a:lnTo>
                  <a:lnTo>
                    <a:pt x="0" y="52"/>
                  </a:lnTo>
                  <a:lnTo>
                    <a:pt x="42" y="75"/>
                  </a:lnTo>
                  <a:lnTo>
                    <a:pt x="42" y="62"/>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81">
              <a:extLst>
                <a:ext uri="{FF2B5EF4-FFF2-40B4-BE49-F238E27FC236}">
                  <a16:creationId xmlns:a16="http://schemas.microsoft.com/office/drawing/2014/main" id="{64BECBD9-1ED1-4226-BE68-049A17E0C96D}"/>
                </a:ext>
              </a:extLst>
            </p:cNvPr>
            <p:cNvSpPr>
              <a:spLocks/>
            </p:cNvSpPr>
            <p:nvPr/>
          </p:nvSpPr>
          <p:spPr bwMode="auto">
            <a:xfrm>
              <a:off x="-6680201" y="1790701"/>
              <a:ext cx="66675" cy="119063"/>
            </a:xfrm>
            <a:custGeom>
              <a:avLst/>
              <a:gdLst>
                <a:gd name="T0" fmla="*/ 11 w 42"/>
                <a:gd name="T1" fmla="*/ 8 h 75"/>
                <a:gd name="T2" fmla="*/ 0 w 42"/>
                <a:gd name="T3" fmla="*/ 0 h 75"/>
                <a:gd name="T4" fmla="*/ 0 w 42"/>
                <a:gd name="T5" fmla="*/ 52 h 75"/>
                <a:gd name="T6" fmla="*/ 42 w 42"/>
                <a:gd name="T7" fmla="*/ 75 h 75"/>
                <a:gd name="T8" fmla="*/ 42 w 42"/>
                <a:gd name="T9" fmla="*/ 62 h 75"/>
                <a:gd name="T10" fmla="*/ 42 w 42"/>
                <a:gd name="T11" fmla="*/ 26 h 75"/>
                <a:gd name="T12" fmla="*/ 11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8"/>
                  </a:moveTo>
                  <a:lnTo>
                    <a:pt x="0" y="0"/>
                  </a:lnTo>
                  <a:lnTo>
                    <a:pt x="0" y="52"/>
                  </a:lnTo>
                  <a:lnTo>
                    <a:pt x="42" y="75"/>
                  </a:lnTo>
                  <a:lnTo>
                    <a:pt x="42" y="62"/>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82">
              <a:extLst>
                <a:ext uri="{FF2B5EF4-FFF2-40B4-BE49-F238E27FC236}">
                  <a16:creationId xmlns:a16="http://schemas.microsoft.com/office/drawing/2014/main" id="{9E198690-2BF6-47E8-84CE-C7F11BDA9774}"/>
                </a:ext>
              </a:extLst>
            </p:cNvPr>
            <p:cNvSpPr>
              <a:spLocks/>
            </p:cNvSpPr>
            <p:nvPr/>
          </p:nvSpPr>
          <p:spPr bwMode="auto">
            <a:xfrm>
              <a:off x="-6577013" y="1852613"/>
              <a:ext cx="71438" cy="120650"/>
            </a:xfrm>
            <a:custGeom>
              <a:avLst/>
              <a:gdLst>
                <a:gd name="T0" fmla="*/ 13 w 45"/>
                <a:gd name="T1" fmla="*/ 8 h 76"/>
                <a:gd name="T2" fmla="*/ 0 w 45"/>
                <a:gd name="T3" fmla="*/ 0 h 76"/>
                <a:gd name="T4" fmla="*/ 0 w 45"/>
                <a:gd name="T5" fmla="*/ 49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49"/>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83">
              <a:extLst>
                <a:ext uri="{FF2B5EF4-FFF2-40B4-BE49-F238E27FC236}">
                  <a16:creationId xmlns:a16="http://schemas.microsoft.com/office/drawing/2014/main" id="{DEA4F2C9-8F31-4166-ADBC-3B5616B0E4A6}"/>
                </a:ext>
              </a:extLst>
            </p:cNvPr>
            <p:cNvSpPr>
              <a:spLocks/>
            </p:cNvSpPr>
            <p:nvPr/>
          </p:nvSpPr>
          <p:spPr bwMode="auto">
            <a:xfrm>
              <a:off x="-6191251" y="1728788"/>
              <a:ext cx="69850" cy="119063"/>
            </a:xfrm>
            <a:custGeom>
              <a:avLst/>
              <a:gdLst>
                <a:gd name="T0" fmla="*/ 31 w 44"/>
                <a:gd name="T1" fmla="*/ 8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49"/>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84">
              <a:extLst>
                <a:ext uri="{FF2B5EF4-FFF2-40B4-BE49-F238E27FC236}">
                  <a16:creationId xmlns:a16="http://schemas.microsoft.com/office/drawing/2014/main" id="{4ED2B7C8-C27A-4C9C-BDA5-7D78BDB97F12}"/>
                </a:ext>
              </a:extLst>
            </p:cNvPr>
            <p:cNvSpPr>
              <a:spLocks/>
            </p:cNvSpPr>
            <p:nvPr/>
          </p:nvSpPr>
          <p:spPr bwMode="auto">
            <a:xfrm>
              <a:off x="-6299201" y="1790701"/>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0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85">
              <a:extLst>
                <a:ext uri="{FF2B5EF4-FFF2-40B4-BE49-F238E27FC236}">
                  <a16:creationId xmlns:a16="http://schemas.microsoft.com/office/drawing/2014/main" id="{92EB32BB-18D6-412E-8359-B40A9CF6188E}"/>
                </a:ext>
              </a:extLst>
            </p:cNvPr>
            <p:cNvSpPr>
              <a:spLocks/>
            </p:cNvSpPr>
            <p:nvPr/>
          </p:nvSpPr>
          <p:spPr bwMode="auto">
            <a:xfrm>
              <a:off x="-6407151" y="1847851"/>
              <a:ext cx="71438" cy="120650"/>
            </a:xfrm>
            <a:custGeom>
              <a:avLst/>
              <a:gdLst>
                <a:gd name="T0" fmla="*/ 32 w 45"/>
                <a:gd name="T1" fmla="*/ 8 h 76"/>
                <a:gd name="T2" fmla="*/ 45 w 45"/>
                <a:gd name="T3" fmla="*/ 0 h 76"/>
                <a:gd name="T4" fmla="*/ 45 w 45"/>
                <a:gd name="T5" fmla="*/ 52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2"/>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86">
              <a:extLst>
                <a:ext uri="{FF2B5EF4-FFF2-40B4-BE49-F238E27FC236}">
                  <a16:creationId xmlns:a16="http://schemas.microsoft.com/office/drawing/2014/main" id="{77F5B76A-5C53-41C2-892D-ECEAB1550DAC}"/>
                </a:ext>
              </a:extLst>
            </p:cNvPr>
            <p:cNvSpPr>
              <a:spLocks/>
            </p:cNvSpPr>
            <p:nvPr/>
          </p:nvSpPr>
          <p:spPr bwMode="auto">
            <a:xfrm>
              <a:off x="-6083301" y="1670051"/>
              <a:ext cx="69850" cy="120650"/>
            </a:xfrm>
            <a:custGeom>
              <a:avLst/>
              <a:gdLst>
                <a:gd name="T0" fmla="*/ 31 w 44"/>
                <a:gd name="T1" fmla="*/ 5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50"/>
                  </a:lnTo>
                  <a:lnTo>
                    <a:pt x="0" y="76"/>
                  </a:lnTo>
                  <a:lnTo>
                    <a:pt x="0" y="60"/>
                  </a:lnTo>
                  <a:lnTo>
                    <a:pt x="0" y="24"/>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87">
              <a:extLst>
                <a:ext uri="{FF2B5EF4-FFF2-40B4-BE49-F238E27FC236}">
                  <a16:creationId xmlns:a16="http://schemas.microsoft.com/office/drawing/2014/main" id="{1AAEA0BE-0640-4900-AC6E-6D268FA46909}"/>
                </a:ext>
              </a:extLst>
            </p:cNvPr>
            <p:cNvSpPr>
              <a:spLocks/>
            </p:cNvSpPr>
            <p:nvPr/>
          </p:nvSpPr>
          <p:spPr bwMode="auto">
            <a:xfrm>
              <a:off x="-6786563" y="1857376"/>
              <a:ext cx="69850" cy="119063"/>
            </a:xfrm>
            <a:custGeom>
              <a:avLst/>
              <a:gdLst>
                <a:gd name="T0" fmla="*/ 10 w 44"/>
                <a:gd name="T1" fmla="*/ 7 h 75"/>
                <a:gd name="T2" fmla="*/ 0 w 44"/>
                <a:gd name="T3" fmla="*/ 0 h 75"/>
                <a:gd name="T4" fmla="*/ 0 w 44"/>
                <a:gd name="T5" fmla="*/ 52 h 75"/>
                <a:gd name="T6" fmla="*/ 44 w 44"/>
                <a:gd name="T7" fmla="*/ 75 h 75"/>
                <a:gd name="T8" fmla="*/ 44 w 44"/>
                <a:gd name="T9" fmla="*/ 62 h 75"/>
                <a:gd name="T10" fmla="*/ 44 w 44"/>
                <a:gd name="T11" fmla="*/ 26 h 75"/>
                <a:gd name="T12" fmla="*/ 10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7"/>
                  </a:moveTo>
                  <a:lnTo>
                    <a:pt x="0" y="0"/>
                  </a:lnTo>
                  <a:lnTo>
                    <a:pt x="0" y="52"/>
                  </a:lnTo>
                  <a:lnTo>
                    <a:pt x="44" y="75"/>
                  </a:lnTo>
                  <a:lnTo>
                    <a:pt x="44" y="62"/>
                  </a:lnTo>
                  <a:lnTo>
                    <a:pt x="44" y="26"/>
                  </a:lnTo>
                  <a:lnTo>
                    <a:pt x="10"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88">
              <a:extLst>
                <a:ext uri="{FF2B5EF4-FFF2-40B4-BE49-F238E27FC236}">
                  <a16:creationId xmlns:a16="http://schemas.microsoft.com/office/drawing/2014/main" id="{D6198EF9-D197-4A5C-B533-26C5609B2DF8}"/>
                </a:ext>
              </a:extLst>
            </p:cNvPr>
            <p:cNvSpPr>
              <a:spLocks/>
            </p:cNvSpPr>
            <p:nvPr/>
          </p:nvSpPr>
          <p:spPr bwMode="auto">
            <a:xfrm>
              <a:off x="-6894513" y="1803401"/>
              <a:ext cx="66675" cy="119063"/>
            </a:xfrm>
            <a:custGeom>
              <a:avLst/>
              <a:gdLst>
                <a:gd name="T0" fmla="*/ 10 w 42"/>
                <a:gd name="T1" fmla="*/ 7 h 75"/>
                <a:gd name="T2" fmla="*/ 0 w 42"/>
                <a:gd name="T3" fmla="*/ 0 h 75"/>
                <a:gd name="T4" fmla="*/ 0 w 42"/>
                <a:gd name="T5" fmla="*/ 49 h 75"/>
                <a:gd name="T6" fmla="*/ 42 w 42"/>
                <a:gd name="T7" fmla="*/ 75 h 75"/>
                <a:gd name="T8" fmla="*/ 42 w 42"/>
                <a:gd name="T9" fmla="*/ 62 h 75"/>
                <a:gd name="T10" fmla="*/ 42 w 42"/>
                <a:gd name="T11" fmla="*/ 26 h 75"/>
                <a:gd name="T12" fmla="*/ 10 w 42"/>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7"/>
                  </a:moveTo>
                  <a:lnTo>
                    <a:pt x="0" y="0"/>
                  </a:lnTo>
                  <a:lnTo>
                    <a:pt x="0" y="49"/>
                  </a:lnTo>
                  <a:lnTo>
                    <a:pt x="42" y="75"/>
                  </a:lnTo>
                  <a:lnTo>
                    <a:pt x="42" y="62"/>
                  </a:lnTo>
                  <a:lnTo>
                    <a:pt x="42" y="26"/>
                  </a:lnTo>
                  <a:lnTo>
                    <a:pt x="10"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89">
              <a:extLst>
                <a:ext uri="{FF2B5EF4-FFF2-40B4-BE49-F238E27FC236}">
                  <a16:creationId xmlns:a16="http://schemas.microsoft.com/office/drawing/2014/main" id="{9A16A661-3F81-4481-8BCD-1B8373C3E7D2}"/>
                </a:ext>
              </a:extLst>
            </p:cNvPr>
            <p:cNvSpPr>
              <a:spLocks/>
            </p:cNvSpPr>
            <p:nvPr/>
          </p:nvSpPr>
          <p:spPr bwMode="auto">
            <a:xfrm>
              <a:off x="-6680201" y="1919288"/>
              <a:ext cx="66675" cy="119063"/>
            </a:xfrm>
            <a:custGeom>
              <a:avLst/>
              <a:gdLst>
                <a:gd name="T0" fmla="*/ 11 w 42"/>
                <a:gd name="T1" fmla="*/ 7 h 75"/>
                <a:gd name="T2" fmla="*/ 0 w 42"/>
                <a:gd name="T3" fmla="*/ 0 h 75"/>
                <a:gd name="T4" fmla="*/ 0 w 42"/>
                <a:gd name="T5" fmla="*/ 49 h 75"/>
                <a:gd name="T6" fmla="*/ 42 w 42"/>
                <a:gd name="T7" fmla="*/ 75 h 75"/>
                <a:gd name="T8" fmla="*/ 42 w 42"/>
                <a:gd name="T9" fmla="*/ 62 h 75"/>
                <a:gd name="T10" fmla="*/ 42 w 42"/>
                <a:gd name="T11" fmla="*/ 26 h 75"/>
                <a:gd name="T12" fmla="*/ 11 w 42"/>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7"/>
                  </a:moveTo>
                  <a:lnTo>
                    <a:pt x="0" y="0"/>
                  </a:lnTo>
                  <a:lnTo>
                    <a:pt x="0" y="49"/>
                  </a:lnTo>
                  <a:lnTo>
                    <a:pt x="42" y="75"/>
                  </a:lnTo>
                  <a:lnTo>
                    <a:pt x="42" y="62"/>
                  </a:lnTo>
                  <a:lnTo>
                    <a:pt x="42" y="26"/>
                  </a:lnTo>
                  <a:lnTo>
                    <a:pt x="1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90">
              <a:extLst>
                <a:ext uri="{FF2B5EF4-FFF2-40B4-BE49-F238E27FC236}">
                  <a16:creationId xmlns:a16="http://schemas.microsoft.com/office/drawing/2014/main" id="{D4F4F869-7A4E-4ABB-B216-8D0CCF9D4077}"/>
                </a:ext>
              </a:extLst>
            </p:cNvPr>
            <p:cNvSpPr>
              <a:spLocks/>
            </p:cNvSpPr>
            <p:nvPr/>
          </p:nvSpPr>
          <p:spPr bwMode="auto">
            <a:xfrm>
              <a:off x="-6577013" y="1981201"/>
              <a:ext cx="71438" cy="119063"/>
            </a:xfrm>
            <a:custGeom>
              <a:avLst/>
              <a:gdLst>
                <a:gd name="T0" fmla="*/ 13 w 45"/>
                <a:gd name="T1" fmla="*/ 8 h 75"/>
                <a:gd name="T2" fmla="*/ 0 w 45"/>
                <a:gd name="T3" fmla="*/ 0 h 75"/>
                <a:gd name="T4" fmla="*/ 0 w 45"/>
                <a:gd name="T5" fmla="*/ 49 h 75"/>
                <a:gd name="T6" fmla="*/ 45 w 45"/>
                <a:gd name="T7" fmla="*/ 75 h 75"/>
                <a:gd name="T8" fmla="*/ 45 w 45"/>
                <a:gd name="T9" fmla="*/ 62 h 75"/>
                <a:gd name="T10" fmla="*/ 45 w 45"/>
                <a:gd name="T11" fmla="*/ 26 h 75"/>
                <a:gd name="T12" fmla="*/ 13 w 45"/>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8"/>
                  </a:moveTo>
                  <a:lnTo>
                    <a:pt x="0" y="0"/>
                  </a:lnTo>
                  <a:lnTo>
                    <a:pt x="0" y="49"/>
                  </a:lnTo>
                  <a:lnTo>
                    <a:pt x="45" y="75"/>
                  </a:lnTo>
                  <a:lnTo>
                    <a:pt x="45" y="62"/>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91">
              <a:extLst>
                <a:ext uri="{FF2B5EF4-FFF2-40B4-BE49-F238E27FC236}">
                  <a16:creationId xmlns:a16="http://schemas.microsoft.com/office/drawing/2014/main" id="{2155DDE7-6CCD-4CFD-BD3C-274C4778C7E9}"/>
                </a:ext>
              </a:extLst>
            </p:cNvPr>
            <p:cNvSpPr>
              <a:spLocks/>
            </p:cNvSpPr>
            <p:nvPr/>
          </p:nvSpPr>
          <p:spPr bwMode="auto">
            <a:xfrm>
              <a:off x="-6191251" y="1857376"/>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0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92">
              <a:extLst>
                <a:ext uri="{FF2B5EF4-FFF2-40B4-BE49-F238E27FC236}">
                  <a16:creationId xmlns:a16="http://schemas.microsoft.com/office/drawing/2014/main" id="{DA9D5B4A-E9A1-40B6-B28B-5FACD26C3CC4}"/>
                </a:ext>
              </a:extLst>
            </p:cNvPr>
            <p:cNvSpPr>
              <a:spLocks/>
            </p:cNvSpPr>
            <p:nvPr/>
          </p:nvSpPr>
          <p:spPr bwMode="auto">
            <a:xfrm>
              <a:off x="-6299201" y="1914526"/>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93">
              <a:extLst>
                <a:ext uri="{FF2B5EF4-FFF2-40B4-BE49-F238E27FC236}">
                  <a16:creationId xmlns:a16="http://schemas.microsoft.com/office/drawing/2014/main" id="{628D61B2-25BE-45E4-9DC7-022E34EE30C8}"/>
                </a:ext>
              </a:extLst>
            </p:cNvPr>
            <p:cNvSpPr>
              <a:spLocks/>
            </p:cNvSpPr>
            <p:nvPr/>
          </p:nvSpPr>
          <p:spPr bwMode="auto">
            <a:xfrm>
              <a:off x="-6407151" y="1976438"/>
              <a:ext cx="71438" cy="120650"/>
            </a:xfrm>
            <a:custGeom>
              <a:avLst/>
              <a:gdLst>
                <a:gd name="T0" fmla="*/ 32 w 45"/>
                <a:gd name="T1" fmla="*/ 8 h 76"/>
                <a:gd name="T2" fmla="*/ 45 w 45"/>
                <a:gd name="T3" fmla="*/ 0 h 76"/>
                <a:gd name="T4" fmla="*/ 45 w 45"/>
                <a:gd name="T5" fmla="*/ 52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2"/>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94">
              <a:extLst>
                <a:ext uri="{FF2B5EF4-FFF2-40B4-BE49-F238E27FC236}">
                  <a16:creationId xmlns:a16="http://schemas.microsoft.com/office/drawing/2014/main" id="{EBD7EBE7-9106-4E4A-82E7-B9E874DE3A4A}"/>
                </a:ext>
              </a:extLst>
            </p:cNvPr>
            <p:cNvSpPr>
              <a:spLocks/>
            </p:cNvSpPr>
            <p:nvPr/>
          </p:nvSpPr>
          <p:spPr bwMode="auto">
            <a:xfrm>
              <a:off x="-6083301" y="1793876"/>
              <a:ext cx="69850" cy="120650"/>
            </a:xfrm>
            <a:custGeom>
              <a:avLst/>
              <a:gdLst>
                <a:gd name="T0" fmla="*/ 31 w 44"/>
                <a:gd name="T1" fmla="*/ 8 h 76"/>
                <a:gd name="T2" fmla="*/ 44 w 44"/>
                <a:gd name="T3" fmla="*/ 0 h 76"/>
                <a:gd name="T4" fmla="*/ 44 w 44"/>
                <a:gd name="T5" fmla="*/ 53 h 76"/>
                <a:gd name="T6" fmla="*/ 0 w 44"/>
                <a:gd name="T7" fmla="*/ 76 h 76"/>
                <a:gd name="T8" fmla="*/ 0 w 44"/>
                <a:gd name="T9" fmla="*/ 63 h 76"/>
                <a:gd name="T10" fmla="*/ 0 w 44"/>
                <a:gd name="T11" fmla="*/ 27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3"/>
                  </a:lnTo>
                  <a:lnTo>
                    <a:pt x="0" y="76"/>
                  </a:lnTo>
                  <a:lnTo>
                    <a:pt x="0" y="63"/>
                  </a:lnTo>
                  <a:lnTo>
                    <a:pt x="0" y="27"/>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95">
              <a:extLst>
                <a:ext uri="{FF2B5EF4-FFF2-40B4-BE49-F238E27FC236}">
                  <a16:creationId xmlns:a16="http://schemas.microsoft.com/office/drawing/2014/main" id="{A72AD754-A9A2-43B1-BD7B-D94C1F956595}"/>
                </a:ext>
              </a:extLst>
            </p:cNvPr>
            <p:cNvSpPr>
              <a:spLocks/>
            </p:cNvSpPr>
            <p:nvPr/>
          </p:nvSpPr>
          <p:spPr bwMode="auto">
            <a:xfrm>
              <a:off x="-6786563" y="1984376"/>
              <a:ext cx="69850" cy="120650"/>
            </a:xfrm>
            <a:custGeom>
              <a:avLst/>
              <a:gdLst>
                <a:gd name="T0" fmla="*/ 10 w 44"/>
                <a:gd name="T1" fmla="*/ 8 h 76"/>
                <a:gd name="T2" fmla="*/ 0 w 44"/>
                <a:gd name="T3" fmla="*/ 0 h 76"/>
                <a:gd name="T4" fmla="*/ 0 w 44"/>
                <a:gd name="T5" fmla="*/ 50 h 76"/>
                <a:gd name="T6" fmla="*/ 44 w 44"/>
                <a:gd name="T7" fmla="*/ 76 h 76"/>
                <a:gd name="T8" fmla="*/ 44 w 44"/>
                <a:gd name="T9" fmla="*/ 63 h 76"/>
                <a:gd name="T10" fmla="*/ 44 w 44"/>
                <a:gd name="T11" fmla="*/ 26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0"/>
                  </a:lnTo>
                  <a:lnTo>
                    <a:pt x="44" y="76"/>
                  </a:lnTo>
                  <a:lnTo>
                    <a:pt x="44" y="63"/>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96">
              <a:extLst>
                <a:ext uri="{FF2B5EF4-FFF2-40B4-BE49-F238E27FC236}">
                  <a16:creationId xmlns:a16="http://schemas.microsoft.com/office/drawing/2014/main" id="{EF68853C-0933-45FB-B1F4-F70BC2D25866}"/>
                </a:ext>
              </a:extLst>
            </p:cNvPr>
            <p:cNvSpPr>
              <a:spLocks/>
            </p:cNvSpPr>
            <p:nvPr/>
          </p:nvSpPr>
          <p:spPr bwMode="auto">
            <a:xfrm>
              <a:off x="-6894513" y="1930401"/>
              <a:ext cx="66675" cy="120650"/>
            </a:xfrm>
            <a:custGeom>
              <a:avLst/>
              <a:gdLst>
                <a:gd name="T0" fmla="*/ 10 w 42"/>
                <a:gd name="T1" fmla="*/ 6 h 76"/>
                <a:gd name="T2" fmla="*/ 0 w 42"/>
                <a:gd name="T3" fmla="*/ 0 h 76"/>
                <a:gd name="T4" fmla="*/ 0 w 42"/>
                <a:gd name="T5" fmla="*/ 50 h 76"/>
                <a:gd name="T6" fmla="*/ 42 w 42"/>
                <a:gd name="T7" fmla="*/ 76 h 76"/>
                <a:gd name="T8" fmla="*/ 42 w 42"/>
                <a:gd name="T9" fmla="*/ 63 h 76"/>
                <a:gd name="T10" fmla="*/ 42 w 42"/>
                <a:gd name="T11" fmla="*/ 24 h 76"/>
                <a:gd name="T12" fmla="*/ 10 w 42"/>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6"/>
                  </a:moveTo>
                  <a:lnTo>
                    <a:pt x="0" y="0"/>
                  </a:lnTo>
                  <a:lnTo>
                    <a:pt x="0" y="50"/>
                  </a:lnTo>
                  <a:lnTo>
                    <a:pt x="42" y="76"/>
                  </a:lnTo>
                  <a:lnTo>
                    <a:pt x="42" y="63"/>
                  </a:lnTo>
                  <a:lnTo>
                    <a:pt x="42" y="24"/>
                  </a:lnTo>
                  <a:lnTo>
                    <a:pt x="10"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97">
              <a:extLst>
                <a:ext uri="{FF2B5EF4-FFF2-40B4-BE49-F238E27FC236}">
                  <a16:creationId xmlns:a16="http://schemas.microsoft.com/office/drawing/2014/main" id="{6CB355ED-8FBE-4002-8A72-93901B58C5F7}"/>
                </a:ext>
              </a:extLst>
            </p:cNvPr>
            <p:cNvSpPr>
              <a:spLocks/>
            </p:cNvSpPr>
            <p:nvPr/>
          </p:nvSpPr>
          <p:spPr bwMode="auto">
            <a:xfrm>
              <a:off x="-6680201" y="2046288"/>
              <a:ext cx="66675" cy="120650"/>
            </a:xfrm>
            <a:custGeom>
              <a:avLst/>
              <a:gdLst>
                <a:gd name="T0" fmla="*/ 11 w 42"/>
                <a:gd name="T1" fmla="*/ 8 h 76"/>
                <a:gd name="T2" fmla="*/ 0 w 42"/>
                <a:gd name="T3" fmla="*/ 0 h 76"/>
                <a:gd name="T4" fmla="*/ 0 w 42"/>
                <a:gd name="T5" fmla="*/ 50 h 76"/>
                <a:gd name="T6" fmla="*/ 42 w 42"/>
                <a:gd name="T7" fmla="*/ 76 h 76"/>
                <a:gd name="T8" fmla="*/ 42 w 42"/>
                <a:gd name="T9" fmla="*/ 63 h 76"/>
                <a:gd name="T10" fmla="*/ 42 w 42"/>
                <a:gd name="T11" fmla="*/ 27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0"/>
                  </a:lnTo>
                  <a:lnTo>
                    <a:pt x="42" y="76"/>
                  </a:lnTo>
                  <a:lnTo>
                    <a:pt x="42" y="63"/>
                  </a:lnTo>
                  <a:lnTo>
                    <a:pt x="42" y="27"/>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98">
              <a:extLst>
                <a:ext uri="{FF2B5EF4-FFF2-40B4-BE49-F238E27FC236}">
                  <a16:creationId xmlns:a16="http://schemas.microsoft.com/office/drawing/2014/main" id="{47B593AF-058D-448F-9DBD-D689CC1AE7F6}"/>
                </a:ext>
              </a:extLst>
            </p:cNvPr>
            <p:cNvSpPr>
              <a:spLocks/>
            </p:cNvSpPr>
            <p:nvPr/>
          </p:nvSpPr>
          <p:spPr bwMode="auto">
            <a:xfrm>
              <a:off x="-6577013" y="2109788"/>
              <a:ext cx="71438" cy="119063"/>
            </a:xfrm>
            <a:custGeom>
              <a:avLst/>
              <a:gdLst>
                <a:gd name="T0" fmla="*/ 13 w 45"/>
                <a:gd name="T1" fmla="*/ 5 h 75"/>
                <a:gd name="T2" fmla="*/ 0 w 45"/>
                <a:gd name="T3" fmla="*/ 0 h 75"/>
                <a:gd name="T4" fmla="*/ 0 w 45"/>
                <a:gd name="T5" fmla="*/ 49 h 75"/>
                <a:gd name="T6" fmla="*/ 45 w 45"/>
                <a:gd name="T7" fmla="*/ 75 h 75"/>
                <a:gd name="T8" fmla="*/ 45 w 45"/>
                <a:gd name="T9" fmla="*/ 60 h 75"/>
                <a:gd name="T10" fmla="*/ 45 w 45"/>
                <a:gd name="T11" fmla="*/ 23 h 75"/>
                <a:gd name="T12" fmla="*/ 13 w 45"/>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5"/>
                  </a:moveTo>
                  <a:lnTo>
                    <a:pt x="0" y="0"/>
                  </a:lnTo>
                  <a:lnTo>
                    <a:pt x="0" y="49"/>
                  </a:lnTo>
                  <a:lnTo>
                    <a:pt x="45" y="75"/>
                  </a:lnTo>
                  <a:lnTo>
                    <a:pt x="45" y="60"/>
                  </a:lnTo>
                  <a:lnTo>
                    <a:pt x="45" y="23"/>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9">
              <a:extLst>
                <a:ext uri="{FF2B5EF4-FFF2-40B4-BE49-F238E27FC236}">
                  <a16:creationId xmlns:a16="http://schemas.microsoft.com/office/drawing/2014/main" id="{F9B23C0B-29AB-492B-8827-E9F410618420}"/>
                </a:ext>
              </a:extLst>
            </p:cNvPr>
            <p:cNvSpPr>
              <a:spLocks/>
            </p:cNvSpPr>
            <p:nvPr/>
          </p:nvSpPr>
          <p:spPr bwMode="auto">
            <a:xfrm>
              <a:off x="-6191251" y="1981201"/>
              <a:ext cx="69850" cy="119063"/>
            </a:xfrm>
            <a:custGeom>
              <a:avLst/>
              <a:gdLst>
                <a:gd name="T0" fmla="*/ 31 w 44"/>
                <a:gd name="T1" fmla="*/ 8 h 75"/>
                <a:gd name="T2" fmla="*/ 44 w 44"/>
                <a:gd name="T3" fmla="*/ 0 h 75"/>
                <a:gd name="T4" fmla="*/ 44 w 44"/>
                <a:gd name="T5" fmla="*/ 52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52"/>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100">
              <a:extLst>
                <a:ext uri="{FF2B5EF4-FFF2-40B4-BE49-F238E27FC236}">
                  <a16:creationId xmlns:a16="http://schemas.microsoft.com/office/drawing/2014/main" id="{36C51D94-8550-4F09-B838-E04190741ACC}"/>
                </a:ext>
              </a:extLst>
            </p:cNvPr>
            <p:cNvSpPr>
              <a:spLocks/>
            </p:cNvSpPr>
            <p:nvPr/>
          </p:nvSpPr>
          <p:spPr bwMode="auto">
            <a:xfrm>
              <a:off x="-6299201" y="2043113"/>
              <a:ext cx="69850" cy="119063"/>
            </a:xfrm>
            <a:custGeom>
              <a:avLst/>
              <a:gdLst>
                <a:gd name="T0" fmla="*/ 31 w 44"/>
                <a:gd name="T1" fmla="*/ 8 h 75"/>
                <a:gd name="T2" fmla="*/ 44 w 44"/>
                <a:gd name="T3" fmla="*/ 0 h 75"/>
                <a:gd name="T4" fmla="*/ 44 w 44"/>
                <a:gd name="T5" fmla="*/ 52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52"/>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101">
              <a:extLst>
                <a:ext uri="{FF2B5EF4-FFF2-40B4-BE49-F238E27FC236}">
                  <a16:creationId xmlns:a16="http://schemas.microsoft.com/office/drawing/2014/main" id="{4A129869-BFF3-40F0-9D58-9DD4D1A1E661}"/>
                </a:ext>
              </a:extLst>
            </p:cNvPr>
            <p:cNvSpPr>
              <a:spLocks/>
            </p:cNvSpPr>
            <p:nvPr/>
          </p:nvSpPr>
          <p:spPr bwMode="auto">
            <a:xfrm>
              <a:off x="-6407151" y="2105026"/>
              <a:ext cx="71438" cy="120650"/>
            </a:xfrm>
            <a:custGeom>
              <a:avLst/>
              <a:gdLst>
                <a:gd name="T0" fmla="*/ 32 w 45"/>
                <a:gd name="T1" fmla="*/ 8 h 76"/>
                <a:gd name="T2" fmla="*/ 45 w 45"/>
                <a:gd name="T3" fmla="*/ 0 h 76"/>
                <a:gd name="T4" fmla="*/ 45 w 45"/>
                <a:gd name="T5" fmla="*/ 49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49"/>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102">
              <a:extLst>
                <a:ext uri="{FF2B5EF4-FFF2-40B4-BE49-F238E27FC236}">
                  <a16:creationId xmlns:a16="http://schemas.microsoft.com/office/drawing/2014/main" id="{F1DA4EF4-9D47-42CB-A922-4BBFD4FD9F0C}"/>
                </a:ext>
              </a:extLst>
            </p:cNvPr>
            <p:cNvSpPr>
              <a:spLocks/>
            </p:cNvSpPr>
            <p:nvPr/>
          </p:nvSpPr>
          <p:spPr bwMode="auto">
            <a:xfrm>
              <a:off x="-6083301" y="1922463"/>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103">
              <a:extLst>
                <a:ext uri="{FF2B5EF4-FFF2-40B4-BE49-F238E27FC236}">
                  <a16:creationId xmlns:a16="http://schemas.microsoft.com/office/drawing/2014/main" id="{58D97783-4A5A-40A3-9398-B01D10E0F0A9}"/>
                </a:ext>
              </a:extLst>
            </p:cNvPr>
            <p:cNvSpPr>
              <a:spLocks/>
            </p:cNvSpPr>
            <p:nvPr/>
          </p:nvSpPr>
          <p:spPr bwMode="auto">
            <a:xfrm>
              <a:off x="-6786563" y="2112963"/>
              <a:ext cx="69850" cy="120650"/>
            </a:xfrm>
            <a:custGeom>
              <a:avLst/>
              <a:gdLst>
                <a:gd name="T0" fmla="*/ 10 w 44"/>
                <a:gd name="T1" fmla="*/ 8 h 76"/>
                <a:gd name="T2" fmla="*/ 0 w 44"/>
                <a:gd name="T3" fmla="*/ 0 h 76"/>
                <a:gd name="T4" fmla="*/ 0 w 44"/>
                <a:gd name="T5" fmla="*/ 50 h 76"/>
                <a:gd name="T6" fmla="*/ 44 w 44"/>
                <a:gd name="T7" fmla="*/ 76 h 76"/>
                <a:gd name="T8" fmla="*/ 44 w 44"/>
                <a:gd name="T9" fmla="*/ 63 h 76"/>
                <a:gd name="T10" fmla="*/ 44 w 44"/>
                <a:gd name="T11" fmla="*/ 26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0"/>
                  </a:lnTo>
                  <a:lnTo>
                    <a:pt x="44" y="76"/>
                  </a:lnTo>
                  <a:lnTo>
                    <a:pt x="44" y="63"/>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104">
              <a:extLst>
                <a:ext uri="{FF2B5EF4-FFF2-40B4-BE49-F238E27FC236}">
                  <a16:creationId xmlns:a16="http://schemas.microsoft.com/office/drawing/2014/main" id="{675D5B0C-E5A0-4E67-A98D-FF092C1AA32F}"/>
                </a:ext>
              </a:extLst>
            </p:cNvPr>
            <p:cNvSpPr>
              <a:spLocks/>
            </p:cNvSpPr>
            <p:nvPr/>
          </p:nvSpPr>
          <p:spPr bwMode="auto">
            <a:xfrm>
              <a:off x="-6894513" y="2058988"/>
              <a:ext cx="66675" cy="120650"/>
            </a:xfrm>
            <a:custGeom>
              <a:avLst/>
              <a:gdLst>
                <a:gd name="T0" fmla="*/ 10 w 42"/>
                <a:gd name="T1" fmla="*/ 6 h 76"/>
                <a:gd name="T2" fmla="*/ 0 w 42"/>
                <a:gd name="T3" fmla="*/ 0 h 76"/>
                <a:gd name="T4" fmla="*/ 0 w 42"/>
                <a:gd name="T5" fmla="*/ 50 h 76"/>
                <a:gd name="T6" fmla="*/ 42 w 42"/>
                <a:gd name="T7" fmla="*/ 76 h 76"/>
                <a:gd name="T8" fmla="*/ 42 w 42"/>
                <a:gd name="T9" fmla="*/ 60 h 76"/>
                <a:gd name="T10" fmla="*/ 42 w 42"/>
                <a:gd name="T11" fmla="*/ 24 h 76"/>
                <a:gd name="T12" fmla="*/ 10 w 42"/>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6"/>
                  </a:moveTo>
                  <a:lnTo>
                    <a:pt x="0" y="0"/>
                  </a:lnTo>
                  <a:lnTo>
                    <a:pt x="0" y="50"/>
                  </a:lnTo>
                  <a:lnTo>
                    <a:pt x="42" y="76"/>
                  </a:lnTo>
                  <a:lnTo>
                    <a:pt x="42" y="60"/>
                  </a:lnTo>
                  <a:lnTo>
                    <a:pt x="42" y="24"/>
                  </a:lnTo>
                  <a:lnTo>
                    <a:pt x="10"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105">
              <a:extLst>
                <a:ext uri="{FF2B5EF4-FFF2-40B4-BE49-F238E27FC236}">
                  <a16:creationId xmlns:a16="http://schemas.microsoft.com/office/drawing/2014/main" id="{5CEC09D5-278D-4852-A964-3193B5483E3F}"/>
                </a:ext>
              </a:extLst>
            </p:cNvPr>
            <p:cNvSpPr>
              <a:spLocks/>
            </p:cNvSpPr>
            <p:nvPr/>
          </p:nvSpPr>
          <p:spPr bwMode="auto">
            <a:xfrm>
              <a:off x="-6680201" y="2174876"/>
              <a:ext cx="66675" cy="120650"/>
            </a:xfrm>
            <a:custGeom>
              <a:avLst/>
              <a:gdLst>
                <a:gd name="T0" fmla="*/ 11 w 42"/>
                <a:gd name="T1" fmla="*/ 5 h 76"/>
                <a:gd name="T2" fmla="*/ 0 w 42"/>
                <a:gd name="T3" fmla="*/ 0 h 76"/>
                <a:gd name="T4" fmla="*/ 0 w 42"/>
                <a:gd name="T5" fmla="*/ 50 h 76"/>
                <a:gd name="T6" fmla="*/ 42 w 42"/>
                <a:gd name="T7" fmla="*/ 76 h 76"/>
                <a:gd name="T8" fmla="*/ 42 w 42"/>
                <a:gd name="T9" fmla="*/ 60 h 76"/>
                <a:gd name="T10" fmla="*/ 42 w 42"/>
                <a:gd name="T11" fmla="*/ 24 h 76"/>
                <a:gd name="T12" fmla="*/ 11 w 42"/>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5"/>
                  </a:moveTo>
                  <a:lnTo>
                    <a:pt x="0" y="0"/>
                  </a:lnTo>
                  <a:lnTo>
                    <a:pt x="0" y="50"/>
                  </a:lnTo>
                  <a:lnTo>
                    <a:pt x="42" y="76"/>
                  </a:lnTo>
                  <a:lnTo>
                    <a:pt x="42" y="60"/>
                  </a:lnTo>
                  <a:lnTo>
                    <a:pt x="42" y="24"/>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106">
              <a:extLst>
                <a:ext uri="{FF2B5EF4-FFF2-40B4-BE49-F238E27FC236}">
                  <a16:creationId xmlns:a16="http://schemas.microsoft.com/office/drawing/2014/main" id="{4ABFC554-483A-41FA-A685-6E0E06DECCD6}"/>
                </a:ext>
              </a:extLst>
            </p:cNvPr>
            <p:cNvSpPr>
              <a:spLocks/>
            </p:cNvSpPr>
            <p:nvPr/>
          </p:nvSpPr>
          <p:spPr bwMode="auto">
            <a:xfrm>
              <a:off x="-6577013" y="2233613"/>
              <a:ext cx="71438" cy="119063"/>
            </a:xfrm>
            <a:custGeom>
              <a:avLst/>
              <a:gdLst>
                <a:gd name="T0" fmla="*/ 13 w 45"/>
                <a:gd name="T1" fmla="*/ 8 h 75"/>
                <a:gd name="T2" fmla="*/ 0 w 45"/>
                <a:gd name="T3" fmla="*/ 0 h 75"/>
                <a:gd name="T4" fmla="*/ 0 w 45"/>
                <a:gd name="T5" fmla="*/ 52 h 75"/>
                <a:gd name="T6" fmla="*/ 45 w 45"/>
                <a:gd name="T7" fmla="*/ 75 h 75"/>
                <a:gd name="T8" fmla="*/ 45 w 45"/>
                <a:gd name="T9" fmla="*/ 62 h 75"/>
                <a:gd name="T10" fmla="*/ 45 w 45"/>
                <a:gd name="T11" fmla="*/ 26 h 75"/>
                <a:gd name="T12" fmla="*/ 13 w 45"/>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8"/>
                  </a:moveTo>
                  <a:lnTo>
                    <a:pt x="0" y="0"/>
                  </a:lnTo>
                  <a:lnTo>
                    <a:pt x="0" y="52"/>
                  </a:lnTo>
                  <a:lnTo>
                    <a:pt x="45" y="75"/>
                  </a:lnTo>
                  <a:lnTo>
                    <a:pt x="45" y="62"/>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107">
              <a:extLst>
                <a:ext uri="{FF2B5EF4-FFF2-40B4-BE49-F238E27FC236}">
                  <a16:creationId xmlns:a16="http://schemas.microsoft.com/office/drawing/2014/main" id="{69B264E2-3028-4D9F-8C56-DB1BAB965127}"/>
                </a:ext>
              </a:extLst>
            </p:cNvPr>
            <p:cNvSpPr>
              <a:spLocks/>
            </p:cNvSpPr>
            <p:nvPr/>
          </p:nvSpPr>
          <p:spPr bwMode="auto">
            <a:xfrm>
              <a:off x="-6191251" y="2109788"/>
              <a:ext cx="69850" cy="119063"/>
            </a:xfrm>
            <a:custGeom>
              <a:avLst/>
              <a:gdLst>
                <a:gd name="T0" fmla="*/ 31 w 44"/>
                <a:gd name="T1" fmla="*/ 7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7"/>
                  </a:moveTo>
                  <a:lnTo>
                    <a:pt x="44" y="0"/>
                  </a:lnTo>
                  <a:lnTo>
                    <a:pt x="44" y="49"/>
                  </a:lnTo>
                  <a:lnTo>
                    <a:pt x="0" y="75"/>
                  </a:lnTo>
                  <a:lnTo>
                    <a:pt x="0" y="62"/>
                  </a:lnTo>
                  <a:lnTo>
                    <a:pt x="0" y="26"/>
                  </a:lnTo>
                  <a:lnTo>
                    <a:pt x="3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108">
              <a:extLst>
                <a:ext uri="{FF2B5EF4-FFF2-40B4-BE49-F238E27FC236}">
                  <a16:creationId xmlns:a16="http://schemas.microsoft.com/office/drawing/2014/main" id="{C59F8596-BE1B-42AA-B675-AB2BB18E8B72}"/>
                </a:ext>
              </a:extLst>
            </p:cNvPr>
            <p:cNvSpPr>
              <a:spLocks/>
            </p:cNvSpPr>
            <p:nvPr/>
          </p:nvSpPr>
          <p:spPr bwMode="auto">
            <a:xfrm>
              <a:off x="-6299201" y="2171701"/>
              <a:ext cx="69850" cy="119063"/>
            </a:xfrm>
            <a:custGeom>
              <a:avLst/>
              <a:gdLst>
                <a:gd name="T0" fmla="*/ 31 w 44"/>
                <a:gd name="T1" fmla="*/ 7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7"/>
                  </a:moveTo>
                  <a:lnTo>
                    <a:pt x="44" y="0"/>
                  </a:lnTo>
                  <a:lnTo>
                    <a:pt x="44" y="49"/>
                  </a:lnTo>
                  <a:lnTo>
                    <a:pt x="0" y="75"/>
                  </a:lnTo>
                  <a:lnTo>
                    <a:pt x="0" y="62"/>
                  </a:lnTo>
                  <a:lnTo>
                    <a:pt x="0" y="26"/>
                  </a:lnTo>
                  <a:lnTo>
                    <a:pt x="3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109">
              <a:extLst>
                <a:ext uri="{FF2B5EF4-FFF2-40B4-BE49-F238E27FC236}">
                  <a16:creationId xmlns:a16="http://schemas.microsoft.com/office/drawing/2014/main" id="{1D7E57DA-CFB3-4287-88AD-64F0CCA943BC}"/>
                </a:ext>
              </a:extLst>
            </p:cNvPr>
            <p:cNvSpPr>
              <a:spLocks/>
            </p:cNvSpPr>
            <p:nvPr/>
          </p:nvSpPr>
          <p:spPr bwMode="auto">
            <a:xfrm>
              <a:off x="-6407151" y="2233613"/>
              <a:ext cx="71438" cy="119063"/>
            </a:xfrm>
            <a:custGeom>
              <a:avLst/>
              <a:gdLst>
                <a:gd name="T0" fmla="*/ 32 w 45"/>
                <a:gd name="T1" fmla="*/ 5 h 75"/>
                <a:gd name="T2" fmla="*/ 45 w 45"/>
                <a:gd name="T3" fmla="*/ 0 h 75"/>
                <a:gd name="T4" fmla="*/ 45 w 45"/>
                <a:gd name="T5" fmla="*/ 49 h 75"/>
                <a:gd name="T6" fmla="*/ 0 w 45"/>
                <a:gd name="T7" fmla="*/ 75 h 75"/>
                <a:gd name="T8" fmla="*/ 0 w 45"/>
                <a:gd name="T9" fmla="*/ 60 h 75"/>
                <a:gd name="T10" fmla="*/ 0 w 45"/>
                <a:gd name="T11" fmla="*/ 23 h 75"/>
                <a:gd name="T12" fmla="*/ 32 w 45"/>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32" y="5"/>
                  </a:moveTo>
                  <a:lnTo>
                    <a:pt x="45" y="0"/>
                  </a:lnTo>
                  <a:lnTo>
                    <a:pt x="45" y="49"/>
                  </a:lnTo>
                  <a:lnTo>
                    <a:pt x="0" y="75"/>
                  </a:lnTo>
                  <a:lnTo>
                    <a:pt x="0" y="60"/>
                  </a:lnTo>
                  <a:lnTo>
                    <a:pt x="0" y="23"/>
                  </a:lnTo>
                  <a:lnTo>
                    <a:pt x="32"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10">
              <a:extLst>
                <a:ext uri="{FF2B5EF4-FFF2-40B4-BE49-F238E27FC236}">
                  <a16:creationId xmlns:a16="http://schemas.microsoft.com/office/drawing/2014/main" id="{DA16A85E-CEEA-40F0-A1AD-3B13CF57E6A9}"/>
                </a:ext>
              </a:extLst>
            </p:cNvPr>
            <p:cNvSpPr>
              <a:spLocks/>
            </p:cNvSpPr>
            <p:nvPr/>
          </p:nvSpPr>
          <p:spPr bwMode="auto">
            <a:xfrm>
              <a:off x="-6083301" y="2051051"/>
              <a:ext cx="69850" cy="120650"/>
            </a:xfrm>
            <a:custGeom>
              <a:avLst/>
              <a:gdLst>
                <a:gd name="T0" fmla="*/ 31 w 44"/>
                <a:gd name="T1" fmla="*/ 5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50"/>
                  </a:lnTo>
                  <a:lnTo>
                    <a:pt x="0" y="76"/>
                  </a:lnTo>
                  <a:lnTo>
                    <a:pt x="0" y="63"/>
                  </a:lnTo>
                  <a:lnTo>
                    <a:pt x="0" y="26"/>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111">
              <a:extLst>
                <a:ext uri="{FF2B5EF4-FFF2-40B4-BE49-F238E27FC236}">
                  <a16:creationId xmlns:a16="http://schemas.microsoft.com/office/drawing/2014/main" id="{17B9328B-03D0-486D-A904-1901B71E82AE}"/>
                </a:ext>
              </a:extLst>
            </p:cNvPr>
            <p:cNvSpPr>
              <a:spLocks/>
            </p:cNvSpPr>
            <p:nvPr/>
          </p:nvSpPr>
          <p:spPr bwMode="auto">
            <a:xfrm>
              <a:off x="-6786563" y="2241551"/>
              <a:ext cx="69850" cy="120650"/>
            </a:xfrm>
            <a:custGeom>
              <a:avLst/>
              <a:gdLst>
                <a:gd name="T0" fmla="*/ 10 w 44"/>
                <a:gd name="T1" fmla="*/ 5 h 76"/>
                <a:gd name="T2" fmla="*/ 0 w 44"/>
                <a:gd name="T3" fmla="*/ 0 h 76"/>
                <a:gd name="T4" fmla="*/ 0 w 44"/>
                <a:gd name="T5" fmla="*/ 50 h 76"/>
                <a:gd name="T6" fmla="*/ 44 w 44"/>
                <a:gd name="T7" fmla="*/ 76 h 76"/>
                <a:gd name="T8" fmla="*/ 44 w 44"/>
                <a:gd name="T9" fmla="*/ 60 h 76"/>
                <a:gd name="T10" fmla="*/ 44 w 44"/>
                <a:gd name="T11" fmla="*/ 23 h 76"/>
                <a:gd name="T12" fmla="*/ 10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5"/>
                  </a:moveTo>
                  <a:lnTo>
                    <a:pt x="0" y="0"/>
                  </a:lnTo>
                  <a:lnTo>
                    <a:pt x="0" y="50"/>
                  </a:lnTo>
                  <a:lnTo>
                    <a:pt x="44" y="76"/>
                  </a:lnTo>
                  <a:lnTo>
                    <a:pt x="44" y="60"/>
                  </a:lnTo>
                  <a:lnTo>
                    <a:pt x="44"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112">
              <a:extLst>
                <a:ext uri="{FF2B5EF4-FFF2-40B4-BE49-F238E27FC236}">
                  <a16:creationId xmlns:a16="http://schemas.microsoft.com/office/drawing/2014/main" id="{D687BC70-E9B6-43BA-B47B-BD837EA6146A}"/>
                </a:ext>
              </a:extLst>
            </p:cNvPr>
            <p:cNvSpPr>
              <a:spLocks/>
            </p:cNvSpPr>
            <p:nvPr/>
          </p:nvSpPr>
          <p:spPr bwMode="auto">
            <a:xfrm>
              <a:off x="-6894513" y="2182813"/>
              <a:ext cx="66675" cy="120650"/>
            </a:xfrm>
            <a:custGeom>
              <a:avLst/>
              <a:gdLst>
                <a:gd name="T0" fmla="*/ 10 w 42"/>
                <a:gd name="T1" fmla="*/ 8 h 76"/>
                <a:gd name="T2" fmla="*/ 0 w 42"/>
                <a:gd name="T3" fmla="*/ 0 h 76"/>
                <a:gd name="T4" fmla="*/ 0 w 42"/>
                <a:gd name="T5" fmla="*/ 53 h 76"/>
                <a:gd name="T6" fmla="*/ 42 w 42"/>
                <a:gd name="T7" fmla="*/ 76 h 76"/>
                <a:gd name="T8" fmla="*/ 42 w 42"/>
                <a:gd name="T9" fmla="*/ 63 h 76"/>
                <a:gd name="T10" fmla="*/ 42 w 42"/>
                <a:gd name="T11" fmla="*/ 27 h 76"/>
                <a:gd name="T12" fmla="*/ 10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8"/>
                  </a:moveTo>
                  <a:lnTo>
                    <a:pt x="0" y="0"/>
                  </a:lnTo>
                  <a:lnTo>
                    <a:pt x="0" y="53"/>
                  </a:lnTo>
                  <a:lnTo>
                    <a:pt x="42" y="76"/>
                  </a:lnTo>
                  <a:lnTo>
                    <a:pt x="42" y="63"/>
                  </a:lnTo>
                  <a:lnTo>
                    <a:pt x="42" y="27"/>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113">
              <a:extLst>
                <a:ext uri="{FF2B5EF4-FFF2-40B4-BE49-F238E27FC236}">
                  <a16:creationId xmlns:a16="http://schemas.microsoft.com/office/drawing/2014/main" id="{D73B6EBC-2E2E-421A-965A-05C7F498EB87}"/>
                </a:ext>
              </a:extLst>
            </p:cNvPr>
            <p:cNvSpPr>
              <a:spLocks/>
            </p:cNvSpPr>
            <p:nvPr/>
          </p:nvSpPr>
          <p:spPr bwMode="auto">
            <a:xfrm>
              <a:off x="-6680201" y="2298701"/>
              <a:ext cx="66675" cy="120650"/>
            </a:xfrm>
            <a:custGeom>
              <a:avLst/>
              <a:gdLst>
                <a:gd name="T0" fmla="*/ 11 w 42"/>
                <a:gd name="T1" fmla="*/ 8 h 76"/>
                <a:gd name="T2" fmla="*/ 0 w 42"/>
                <a:gd name="T3" fmla="*/ 0 h 76"/>
                <a:gd name="T4" fmla="*/ 0 w 42"/>
                <a:gd name="T5" fmla="*/ 53 h 76"/>
                <a:gd name="T6" fmla="*/ 42 w 42"/>
                <a:gd name="T7" fmla="*/ 76 h 76"/>
                <a:gd name="T8" fmla="*/ 42 w 42"/>
                <a:gd name="T9" fmla="*/ 63 h 76"/>
                <a:gd name="T10" fmla="*/ 42 w 42"/>
                <a:gd name="T11" fmla="*/ 27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3"/>
                  </a:lnTo>
                  <a:lnTo>
                    <a:pt x="42" y="76"/>
                  </a:lnTo>
                  <a:lnTo>
                    <a:pt x="42" y="63"/>
                  </a:lnTo>
                  <a:lnTo>
                    <a:pt x="42" y="27"/>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114">
              <a:extLst>
                <a:ext uri="{FF2B5EF4-FFF2-40B4-BE49-F238E27FC236}">
                  <a16:creationId xmlns:a16="http://schemas.microsoft.com/office/drawing/2014/main" id="{C52F4DAA-EC7D-4B4D-920D-7BDD1AB6E2EF}"/>
                </a:ext>
              </a:extLst>
            </p:cNvPr>
            <p:cNvSpPr>
              <a:spLocks/>
            </p:cNvSpPr>
            <p:nvPr/>
          </p:nvSpPr>
          <p:spPr bwMode="auto">
            <a:xfrm>
              <a:off x="-6577013" y="2362201"/>
              <a:ext cx="71438" cy="119063"/>
            </a:xfrm>
            <a:custGeom>
              <a:avLst/>
              <a:gdLst>
                <a:gd name="T0" fmla="*/ 13 w 45"/>
                <a:gd name="T1" fmla="*/ 7 h 75"/>
                <a:gd name="T2" fmla="*/ 0 w 45"/>
                <a:gd name="T3" fmla="*/ 0 h 75"/>
                <a:gd name="T4" fmla="*/ 0 w 45"/>
                <a:gd name="T5" fmla="*/ 49 h 75"/>
                <a:gd name="T6" fmla="*/ 45 w 45"/>
                <a:gd name="T7" fmla="*/ 75 h 75"/>
                <a:gd name="T8" fmla="*/ 45 w 45"/>
                <a:gd name="T9" fmla="*/ 62 h 75"/>
                <a:gd name="T10" fmla="*/ 45 w 45"/>
                <a:gd name="T11" fmla="*/ 26 h 75"/>
                <a:gd name="T12" fmla="*/ 13 w 45"/>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7"/>
                  </a:moveTo>
                  <a:lnTo>
                    <a:pt x="0" y="0"/>
                  </a:lnTo>
                  <a:lnTo>
                    <a:pt x="0" y="49"/>
                  </a:lnTo>
                  <a:lnTo>
                    <a:pt x="45" y="75"/>
                  </a:lnTo>
                  <a:lnTo>
                    <a:pt x="45" y="62"/>
                  </a:lnTo>
                  <a:lnTo>
                    <a:pt x="45" y="26"/>
                  </a:lnTo>
                  <a:lnTo>
                    <a:pt x="13"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115">
              <a:extLst>
                <a:ext uri="{FF2B5EF4-FFF2-40B4-BE49-F238E27FC236}">
                  <a16:creationId xmlns:a16="http://schemas.microsoft.com/office/drawing/2014/main" id="{B4640265-BF01-4536-A914-3B298E766E83}"/>
                </a:ext>
              </a:extLst>
            </p:cNvPr>
            <p:cNvSpPr>
              <a:spLocks/>
            </p:cNvSpPr>
            <p:nvPr/>
          </p:nvSpPr>
          <p:spPr bwMode="auto">
            <a:xfrm>
              <a:off x="-6191251" y="2236788"/>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116">
              <a:extLst>
                <a:ext uri="{FF2B5EF4-FFF2-40B4-BE49-F238E27FC236}">
                  <a16:creationId xmlns:a16="http://schemas.microsoft.com/office/drawing/2014/main" id="{82AAA96F-442C-43B2-85F1-37472A9F4869}"/>
                </a:ext>
              </a:extLst>
            </p:cNvPr>
            <p:cNvSpPr>
              <a:spLocks/>
            </p:cNvSpPr>
            <p:nvPr/>
          </p:nvSpPr>
          <p:spPr bwMode="auto">
            <a:xfrm>
              <a:off x="-6299201" y="2298701"/>
              <a:ext cx="69850" cy="120650"/>
            </a:xfrm>
            <a:custGeom>
              <a:avLst/>
              <a:gdLst>
                <a:gd name="T0" fmla="*/ 31 w 44"/>
                <a:gd name="T1" fmla="*/ 6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6"/>
                  </a:moveTo>
                  <a:lnTo>
                    <a:pt x="44" y="0"/>
                  </a:lnTo>
                  <a:lnTo>
                    <a:pt x="44" y="50"/>
                  </a:lnTo>
                  <a:lnTo>
                    <a:pt x="0" y="76"/>
                  </a:lnTo>
                  <a:lnTo>
                    <a:pt x="0" y="60"/>
                  </a:lnTo>
                  <a:lnTo>
                    <a:pt x="0" y="24"/>
                  </a:lnTo>
                  <a:lnTo>
                    <a:pt x="31"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117">
              <a:extLst>
                <a:ext uri="{FF2B5EF4-FFF2-40B4-BE49-F238E27FC236}">
                  <a16:creationId xmlns:a16="http://schemas.microsoft.com/office/drawing/2014/main" id="{BDDD4289-A67C-4ED8-822F-DDC47562755D}"/>
                </a:ext>
              </a:extLst>
            </p:cNvPr>
            <p:cNvSpPr>
              <a:spLocks/>
            </p:cNvSpPr>
            <p:nvPr/>
          </p:nvSpPr>
          <p:spPr bwMode="auto">
            <a:xfrm>
              <a:off x="-6407151" y="2357438"/>
              <a:ext cx="71438" cy="120650"/>
            </a:xfrm>
            <a:custGeom>
              <a:avLst/>
              <a:gdLst>
                <a:gd name="T0" fmla="*/ 32 w 45"/>
                <a:gd name="T1" fmla="*/ 8 h 76"/>
                <a:gd name="T2" fmla="*/ 45 w 45"/>
                <a:gd name="T3" fmla="*/ 0 h 76"/>
                <a:gd name="T4" fmla="*/ 45 w 45"/>
                <a:gd name="T5" fmla="*/ 52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2"/>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Freeform 118">
              <a:extLst>
                <a:ext uri="{FF2B5EF4-FFF2-40B4-BE49-F238E27FC236}">
                  <a16:creationId xmlns:a16="http://schemas.microsoft.com/office/drawing/2014/main" id="{D29EE322-9227-4A1E-A847-BA5C6A904D15}"/>
                </a:ext>
              </a:extLst>
            </p:cNvPr>
            <p:cNvSpPr>
              <a:spLocks/>
            </p:cNvSpPr>
            <p:nvPr/>
          </p:nvSpPr>
          <p:spPr bwMode="auto">
            <a:xfrm>
              <a:off x="-6083301" y="2179638"/>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0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119">
              <a:extLst>
                <a:ext uri="{FF2B5EF4-FFF2-40B4-BE49-F238E27FC236}">
                  <a16:creationId xmlns:a16="http://schemas.microsoft.com/office/drawing/2014/main" id="{836E5796-4C72-4DDA-93BB-A3243A12D8E6}"/>
                </a:ext>
              </a:extLst>
            </p:cNvPr>
            <p:cNvSpPr>
              <a:spLocks/>
            </p:cNvSpPr>
            <p:nvPr/>
          </p:nvSpPr>
          <p:spPr bwMode="auto">
            <a:xfrm>
              <a:off x="-6786563" y="2365376"/>
              <a:ext cx="69850" cy="120650"/>
            </a:xfrm>
            <a:custGeom>
              <a:avLst/>
              <a:gdLst>
                <a:gd name="T0" fmla="*/ 10 w 44"/>
                <a:gd name="T1" fmla="*/ 8 h 76"/>
                <a:gd name="T2" fmla="*/ 0 w 44"/>
                <a:gd name="T3" fmla="*/ 0 h 76"/>
                <a:gd name="T4" fmla="*/ 0 w 44"/>
                <a:gd name="T5" fmla="*/ 52 h 76"/>
                <a:gd name="T6" fmla="*/ 44 w 44"/>
                <a:gd name="T7" fmla="*/ 76 h 76"/>
                <a:gd name="T8" fmla="*/ 44 w 44"/>
                <a:gd name="T9" fmla="*/ 63 h 76"/>
                <a:gd name="T10" fmla="*/ 44 w 44"/>
                <a:gd name="T11" fmla="*/ 26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2"/>
                  </a:lnTo>
                  <a:lnTo>
                    <a:pt x="44" y="76"/>
                  </a:lnTo>
                  <a:lnTo>
                    <a:pt x="44" y="63"/>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120">
              <a:extLst>
                <a:ext uri="{FF2B5EF4-FFF2-40B4-BE49-F238E27FC236}">
                  <a16:creationId xmlns:a16="http://schemas.microsoft.com/office/drawing/2014/main" id="{ED7CA760-9013-4B10-829F-CB22BBB3B2A3}"/>
                </a:ext>
              </a:extLst>
            </p:cNvPr>
            <p:cNvSpPr>
              <a:spLocks/>
            </p:cNvSpPr>
            <p:nvPr/>
          </p:nvSpPr>
          <p:spPr bwMode="auto">
            <a:xfrm>
              <a:off x="-6894513" y="2311401"/>
              <a:ext cx="66675" cy="120650"/>
            </a:xfrm>
            <a:custGeom>
              <a:avLst/>
              <a:gdLst>
                <a:gd name="T0" fmla="*/ 10 w 42"/>
                <a:gd name="T1" fmla="*/ 8 h 76"/>
                <a:gd name="T2" fmla="*/ 0 w 42"/>
                <a:gd name="T3" fmla="*/ 0 h 76"/>
                <a:gd name="T4" fmla="*/ 0 w 42"/>
                <a:gd name="T5" fmla="*/ 50 h 76"/>
                <a:gd name="T6" fmla="*/ 42 w 42"/>
                <a:gd name="T7" fmla="*/ 76 h 76"/>
                <a:gd name="T8" fmla="*/ 42 w 42"/>
                <a:gd name="T9" fmla="*/ 63 h 76"/>
                <a:gd name="T10" fmla="*/ 42 w 42"/>
                <a:gd name="T11" fmla="*/ 26 h 76"/>
                <a:gd name="T12" fmla="*/ 10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8"/>
                  </a:moveTo>
                  <a:lnTo>
                    <a:pt x="0" y="0"/>
                  </a:lnTo>
                  <a:lnTo>
                    <a:pt x="0" y="50"/>
                  </a:lnTo>
                  <a:lnTo>
                    <a:pt x="42" y="76"/>
                  </a:lnTo>
                  <a:lnTo>
                    <a:pt x="42" y="63"/>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121">
              <a:extLst>
                <a:ext uri="{FF2B5EF4-FFF2-40B4-BE49-F238E27FC236}">
                  <a16:creationId xmlns:a16="http://schemas.microsoft.com/office/drawing/2014/main" id="{833AD8E5-E92E-4A2B-B2ED-4B368C7B892E}"/>
                </a:ext>
              </a:extLst>
            </p:cNvPr>
            <p:cNvSpPr>
              <a:spLocks/>
            </p:cNvSpPr>
            <p:nvPr/>
          </p:nvSpPr>
          <p:spPr bwMode="auto">
            <a:xfrm>
              <a:off x="-6680201" y="2427288"/>
              <a:ext cx="66675" cy="120650"/>
            </a:xfrm>
            <a:custGeom>
              <a:avLst/>
              <a:gdLst>
                <a:gd name="T0" fmla="*/ 11 w 42"/>
                <a:gd name="T1" fmla="*/ 8 h 76"/>
                <a:gd name="T2" fmla="*/ 0 w 42"/>
                <a:gd name="T3" fmla="*/ 0 h 76"/>
                <a:gd name="T4" fmla="*/ 0 w 42"/>
                <a:gd name="T5" fmla="*/ 50 h 76"/>
                <a:gd name="T6" fmla="*/ 42 w 42"/>
                <a:gd name="T7" fmla="*/ 76 h 76"/>
                <a:gd name="T8" fmla="*/ 42 w 42"/>
                <a:gd name="T9" fmla="*/ 63 h 76"/>
                <a:gd name="T10" fmla="*/ 42 w 42"/>
                <a:gd name="T11" fmla="*/ 26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0"/>
                  </a:lnTo>
                  <a:lnTo>
                    <a:pt x="42" y="76"/>
                  </a:lnTo>
                  <a:lnTo>
                    <a:pt x="42" y="63"/>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122">
              <a:extLst>
                <a:ext uri="{FF2B5EF4-FFF2-40B4-BE49-F238E27FC236}">
                  <a16:creationId xmlns:a16="http://schemas.microsoft.com/office/drawing/2014/main" id="{CDF522CB-85CB-4846-82FE-2820B4778524}"/>
                </a:ext>
              </a:extLst>
            </p:cNvPr>
            <p:cNvSpPr>
              <a:spLocks/>
            </p:cNvSpPr>
            <p:nvPr/>
          </p:nvSpPr>
          <p:spPr bwMode="auto">
            <a:xfrm>
              <a:off x="-6577013" y="2489201"/>
              <a:ext cx="71438" cy="120650"/>
            </a:xfrm>
            <a:custGeom>
              <a:avLst/>
              <a:gdLst>
                <a:gd name="T0" fmla="*/ 13 w 45"/>
                <a:gd name="T1" fmla="*/ 8 h 76"/>
                <a:gd name="T2" fmla="*/ 0 w 45"/>
                <a:gd name="T3" fmla="*/ 0 h 76"/>
                <a:gd name="T4" fmla="*/ 0 w 45"/>
                <a:gd name="T5" fmla="*/ 50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0"/>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123">
              <a:extLst>
                <a:ext uri="{FF2B5EF4-FFF2-40B4-BE49-F238E27FC236}">
                  <a16:creationId xmlns:a16="http://schemas.microsoft.com/office/drawing/2014/main" id="{A813DA39-6C9F-464D-9FCC-EC67984134FE}"/>
                </a:ext>
              </a:extLst>
            </p:cNvPr>
            <p:cNvSpPr>
              <a:spLocks/>
            </p:cNvSpPr>
            <p:nvPr/>
          </p:nvSpPr>
          <p:spPr bwMode="auto">
            <a:xfrm>
              <a:off x="-6191251" y="2365376"/>
              <a:ext cx="69850" cy="120650"/>
            </a:xfrm>
            <a:custGeom>
              <a:avLst/>
              <a:gdLst>
                <a:gd name="T0" fmla="*/ 31 w 44"/>
                <a:gd name="T1" fmla="*/ 5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50"/>
                  </a:lnTo>
                  <a:lnTo>
                    <a:pt x="0" y="76"/>
                  </a:lnTo>
                  <a:lnTo>
                    <a:pt x="0" y="60"/>
                  </a:lnTo>
                  <a:lnTo>
                    <a:pt x="0" y="24"/>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124">
              <a:extLst>
                <a:ext uri="{FF2B5EF4-FFF2-40B4-BE49-F238E27FC236}">
                  <a16:creationId xmlns:a16="http://schemas.microsoft.com/office/drawing/2014/main" id="{DF39808A-0866-4EC4-BF22-CB641EE28B5E}"/>
                </a:ext>
              </a:extLst>
            </p:cNvPr>
            <p:cNvSpPr>
              <a:spLocks/>
            </p:cNvSpPr>
            <p:nvPr/>
          </p:nvSpPr>
          <p:spPr bwMode="auto">
            <a:xfrm>
              <a:off x="-6299201" y="2427288"/>
              <a:ext cx="69850" cy="120650"/>
            </a:xfrm>
            <a:custGeom>
              <a:avLst/>
              <a:gdLst>
                <a:gd name="T0" fmla="*/ 31 w 44"/>
                <a:gd name="T1" fmla="*/ 6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6"/>
                  </a:moveTo>
                  <a:lnTo>
                    <a:pt x="44" y="0"/>
                  </a:lnTo>
                  <a:lnTo>
                    <a:pt x="44" y="50"/>
                  </a:lnTo>
                  <a:lnTo>
                    <a:pt x="0" y="76"/>
                  </a:lnTo>
                  <a:lnTo>
                    <a:pt x="0" y="60"/>
                  </a:lnTo>
                  <a:lnTo>
                    <a:pt x="0" y="24"/>
                  </a:lnTo>
                  <a:lnTo>
                    <a:pt x="31"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125">
              <a:extLst>
                <a:ext uri="{FF2B5EF4-FFF2-40B4-BE49-F238E27FC236}">
                  <a16:creationId xmlns:a16="http://schemas.microsoft.com/office/drawing/2014/main" id="{38D4ECED-60C5-448D-8A42-C137B0F135B7}"/>
                </a:ext>
              </a:extLst>
            </p:cNvPr>
            <p:cNvSpPr>
              <a:spLocks/>
            </p:cNvSpPr>
            <p:nvPr/>
          </p:nvSpPr>
          <p:spPr bwMode="auto">
            <a:xfrm>
              <a:off x="-6407151" y="2486026"/>
              <a:ext cx="71438" cy="119063"/>
            </a:xfrm>
            <a:custGeom>
              <a:avLst/>
              <a:gdLst>
                <a:gd name="T0" fmla="*/ 32 w 45"/>
                <a:gd name="T1" fmla="*/ 8 h 75"/>
                <a:gd name="T2" fmla="*/ 45 w 45"/>
                <a:gd name="T3" fmla="*/ 0 h 75"/>
                <a:gd name="T4" fmla="*/ 45 w 45"/>
                <a:gd name="T5" fmla="*/ 52 h 75"/>
                <a:gd name="T6" fmla="*/ 0 w 45"/>
                <a:gd name="T7" fmla="*/ 75 h 75"/>
                <a:gd name="T8" fmla="*/ 0 w 45"/>
                <a:gd name="T9" fmla="*/ 62 h 75"/>
                <a:gd name="T10" fmla="*/ 0 w 45"/>
                <a:gd name="T11" fmla="*/ 26 h 75"/>
                <a:gd name="T12" fmla="*/ 32 w 45"/>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32" y="8"/>
                  </a:moveTo>
                  <a:lnTo>
                    <a:pt x="45" y="0"/>
                  </a:lnTo>
                  <a:lnTo>
                    <a:pt x="45" y="52"/>
                  </a:lnTo>
                  <a:lnTo>
                    <a:pt x="0" y="75"/>
                  </a:lnTo>
                  <a:lnTo>
                    <a:pt x="0" y="62"/>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126">
              <a:extLst>
                <a:ext uri="{FF2B5EF4-FFF2-40B4-BE49-F238E27FC236}">
                  <a16:creationId xmlns:a16="http://schemas.microsoft.com/office/drawing/2014/main" id="{2E3B2AA8-4C46-45D4-B36D-39D61DF40203}"/>
                </a:ext>
              </a:extLst>
            </p:cNvPr>
            <p:cNvSpPr>
              <a:spLocks/>
            </p:cNvSpPr>
            <p:nvPr/>
          </p:nvSpPr>
          <p:spPr bwMode="auto">
            <a:xfrm>
              <a:off x="-6083301" y="2303463"/>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127">
              <a:extLst>
                <a:ext uri="{FF2B5EF4-FFF2-40B4-BE49-F238E27FC236}">
                  <a16:creationId xmlns:a16="http://schemas.microsoft.com/office/drawing/2014/main" id="{EF5A9C28-5AF1-48EA-83E0-4896A9F29584}"/>
                </a:ext>
              </a:extLst>
            </p:cNvPr>
            <p:cNvSpPr>
              <a:spLocks/>
            </p:cNvSpPr>
            <p:nvPr/>
          </p:nvSpPr>
          <p:spPr bwMode="auto">
            <a:xfrm>
              <a:off x="-6786563" y="2493963"/>
              <a:ext cx="69850" cy="120650"/>
            </a:xfrm>
            <a:custGeom>
              <a:avLst/>
              <a:gdLst>
                <a:gd name="T0" fmla="*/ 10 w 44"/>
                <a:gd name="T1" fmla="*/ 8 h 76"/>
                <a:gd name="T2" fmla="*/ 0 w 44"/>
                <a:gd name="T3" fmla="*/ 0 h 76"/>
                <a:gd name="T4" fmla="*/ 0 w 44"/>
                <a:gd name="T5" fmla="*/ 50 h 76"/>
                <a:gd name="T6" fmla="*/ 44 w 44"/>
                <a:gd name="T7" fmla="*/ 76 h 76"/>
                <a:gd name="T8" fmla="*/ 44 w 44"/>
                <a:gd name="T9" fmla="*/ 63 h 76"/>
                <a:gd name="T10" fmla="*/ 44 w 44"/>
                <a:gd name="T11" fmla="*/ 26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0"/>
                  </a:lnTo>
                  <a:lnTo>
                    <a:pt x="44" y="76"/>
                  </a:lnTo>
                  <a:lnTo>
                    <a:pt x="44" y="63"/>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128">
              <a:extLst>
                <a:ext uri="{FF2B5EF4-FFF2-40B4-BE49-F238E27FC236}">
                  <a16:creationId xmlns:a16="http://schemas.microsoft.com/office/drawing/2014/main" id="{01C660F6-456A-48E9-81BD-A9C7AB25F325}"/>
                </a:ext>
              </a:extLst>
            </p:cNvPr>
            <p:cNvSpPr>
              <a:spLocks/>
            </p:cNvSpPr>
            <p:nvPr/>
          </p:nvSpPr>
          <p:spPr bwMode="auto">
            <a:xfrm>
              <a:off x="-6894513" y="2439988"/>
              <a:ext cx="66675" cy="120650"/>
            </a:xfrm>
            <a:custGeom>
              <a:avLst/>
              <a:gdLst>
                <a:gd name="T0" fmla="*/ 10 w 42"/>
                <a:gd name="T1" fmla="*/ 5 h 76"/>
                <a:gd name="T2" fmla="*/ 0 w 42"/>
                <a:gd name="T3" fmla="*/ 0 h 76"/>
                <a:gd name="T4" fmla="*/ 0 w 42"/>
                <a:gd name="T5" fmla="*/ 50 h 76"/>
                <a:gd name="T6" fmla="*/ 42 w 42"/>
                <a:gd name="T7" fmla="*/ 76 h 76"/>
                <a:gd name="T8" fmla="*/ 42 w 42"/>
                <a:gd name="T9" fmla="*/ 63 h 76"/>
                <a:gd name="T10" fmla="*/ 42 w 42"/>
                <a:gd name="T11" fmla="*/ 26 h 76"/>
                <a:gd name="T12" fmla="*/ 10 w 42"/>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5"/>
                  </a:moveTo>
                  <a:lnTo>
                    <a:pt x="0" y="0"/>
                  </a:lnTo>
                  <a:lnTo>
                    <a:pt x="0" y="50"/>
                  </a:lnTo>
                  <a:lnTo>
                    <a:pt x="42" y="76"/>
                  </a:lnTo>
                  <a:lnTo>
                    <a:pt x="42" y="63"/>
                  </a:lnTo>
                  <a:lnTo>
                    <a:pt x="42" y="26"/>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129">
              <a:extLst>
                <a:ext uri="{FF2B5EF4-FFF2-40B4-BE49-F238E27FC236}">
                  <a16:creationId xmlns:a16="http://schemas.microsoft.com/office/drawing/2014/main" id="{2AA6873B-D0A0-45AF-A54C-E71EE8BD6DA5}"/>
                </a:ext>
              </a:extLst>
            </p:cNvPr>
            <p:cNvSpPr>
              <a:spLocks/>
            </p:cNvSpPr>
            <p:nvPr/>
          </p:nvSpPr>
          <p:spPr bwMode="auto">
            <a:xfrm>
              <a:off x="-6680201" y="2555876"/>
              <a:ext cx="66675" cy="120650"/>
            </a:xfrm>
            <a:custGeom>
              <a:avLst/>
              <a:gdLst>
                <a:gd name="T0" fmla="*/ 11 w 42"/>
                <a:gd name="T1" fmla="*/ 8 h 76"/>
                <a:gd name="T2" fmla="*/ 0 w 42"/>
                <a:gd name="T3" fmla="*/ 0 h 76"/>
                <a:gd name="T4" fmla="*/ 0 w 42"/>
                <a:gd name="T5" fmla="*/ 50 h 76"/>
                <a:gd name="T6" fmla="*/ 42 w 42"/>
                <a:gd name="T7" fmla="*/ 76 h 76"/>
                <a:gd name="T8" fmla="*/ 42 w 42"/>
                <a:gd name="T9" fmla="*/ 63 h 76"/>
                <a:gd name="T10" fmla="*/ 42 w 42"/>
                <a:gd name="T11" fmla="*/ 26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0"/>
                  </a:lnTo>
                  <a:lnTo>
                    <a:pt x="42" y="76"/>
                  </a:lnTo>
                  <a:lnTo>
                    <a:pt x="42" y="63"/>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130">
              <a:extLst>
                <a:ext uri="{FF2B5EF4-FFF2-40B4-BE49-F238E27FC236}">
                  <a16:creationId xmlns:a16="http://schemas.microsoft.com/office/drawing/2014/main" id="{57D37D1A-F2A7-45B7-B77A-3E011B4DC87C}"/>
                </a:ext>
              </a:extLst>
            </p:cNvPr>
            <p:cNvSpPr>
              <a:spLocks/>
            </p:cNvSpPr>
            <p:nvPr/>
          </p:nvSpPr>
          <p:spPr bwMode="auto">
            <a:xfrm>
              <a:off x="-6577013" y="2617788"/>
              <a:ext cx="71438" cy="120650"/>
            </a:xfrm>
            <a:custGeom>
              <a:avLst/>
              <a:gdLst>
                <a:gd name="T0" fmla="*/ 13 w 45"/>
                <a:gd name="T1" fmla="*/ 5 h 76"/>
                <a:gd name="T2" fmla="*/ 0 w 45"/>
                <a:gd name="T3" fmla="*/ 0 h 76"/>
                <a:gd name="T4" fmla="*/ 0 w 45"/>
                <a:gd name="T5" fmla="*/ 50 h 76"/>
                <a:gd name="T6" fmla="*/ 45 w 45"/>
                <a:gd name="T7" fmla="*/ 76 h 76"/>
                <a:gd name="T8" fmla="*/ 45 w 45"/>
                <a:gd name="T9" fmla="*/ 60 h 76"/>
                <a:gd name="T10" fmla="*/ 45 w 45"/>
                <a:gd name="T11" fmla="*/ 24 h 76"/>
                <a:gd name="T12" fmla="*/ 13 w 45"/>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5"/>
                  </a:moveTo>
                  <a:lnTo>
                    <a:pt x="0" y="0"/>
                  </a:lnTo>
                  <a:lnTo>
                    <a:pt x="0" y="50"/>
                  </a:lnTo>
                  <a:lnTo>
                    <a:pt x="45" y="76"/>
                  </a:lnTo>
                  <a:lnTo>
                    <a:pt x="45" y="60"/>
                  </a:lnTo>
                  <a:lnTo>
                    <a:pt x="45" y="24"/>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131">
              <a:extLst>
                <a:ext uri="{FF2B5EF4-FFF2-40B4-BE49-F238E27FC236}">
                  <a16:creationId xmlns:a16="http://schemas.microsoft.com/office/drawing/2014/main" id="{5A7AFD4B-B080-4D8C-B606-536542FD2742}"/>
                </a:ext>
              </a:extLst>
            </p:cNvPr>
            <p:cNvSpPr>
              <a:spLocks/>
            </p:cNvSpPr>
            <p:nvPr/>
          </p:nvSpPr>
          <p:spPr bwMode="auto">
            <a:xfrm>
              <a:off x="-6191251" y="2489201"/>
              <a:ext cx="69850" cy="120650"/>
            </a:xfrm>
            <a:custGeom>
              <a:avLst/>
              <a:gdLst>
                <a:gd name="T0" fmla="*/ 31 w 44"/>
                <a:gd name="T1" fmla="*/ 8 h 76"/>
                <a:gd name="T2" fmla="*/ 44 w 44"/>
                <a:gd name="T3" fmla="*/ 0 h 76"/>
                <a:gd name="T4" fmla="*/ 44 w 44"/>
                <a:gd name="T5" fmla="*/ 53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3"/>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132">
              <a:extLst>
                <a:ext uri="{FF2B5EF4-FFF2-40B4-BE49-F238E27FC236}">
                  <a16:creationId xmlns:a16="http://schemas.microsoft.com/office/drawing/2014/main" id="{461D5219-7CF7-4FDC-B276-984D10C075B3}"/>
                </a:ext>
              </a:extLst>
            </p:cNvPr>
            <p:cNvSpPr>
              <a:spLocks/>
            </p:cNvSpPr>
            <p:nvPr/>
          </p:nvSpPr>
          <p:spPr bwMode="auto">
            <a:xfrm>
              <a:off x="-6299201" y="2551113"/>
              <a:ext cx="69850" cy="120650"/>
            </a:xfrm>
            <a:custGeom>
              <a:avLst/>
              <a:gdLst>
                <a:gd name="T0" fmla="*/ 31 w 44"/>
                <a:gd name="T1" fmla="*/ 8 h 76"/>
                <a:gd name="T2" fmla="*/ 44 w 44"/>
                <a:gd name="T3" fmla="*/ 0 h 76"/>
                <a:gd name="T4" fmla="*/ 44 w 44"/>
                <a:gd name="T5" fmla="*/ 53 h 76"/>
                <a:gd name="T6" fmla="*/ 0 w 44"/>
                <a:gd name="T7" fmla="*/ 76 h 76"/>
                <a:gd name="T8" fmla="*/ 0 w 44"/>
                <a:gd name="T9" fmla="*/ 63 h 76"/>
                <a:gd name="T10" fmla="*/ 0 w 44"/>
                <a:gd name="T11" fmla="*/ 27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3"/>
                  </a:lnTo>
                  <a:lnTo>
                    <a:pt x="0" y="76"/>
                  </a:lnTo>
                  <a:lnTo>
                    <a:pt x="0" y="63"/>
                  </a:lnTo>
                  <a:lnTo>
                    <a:pt x="0" y="27"/>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133">
              <a:extLst>
                <a:ext uri="{FF2B5EF4-FFF2-40B4-BE49-F238E27FC236}">
                  <a16:creationId xmlns:a16="http://schemas.microsoft.com/office/drawing/2014/main" id="{C80ECF7C-3F9D-494F-A210-BE180F0F2359}"/>
                </a:ext>
              </a:extLst>
            </p:cNvPr>
            <p:cNvSpPr>
              <a:spLocks/>
            </p:cNvSpPr>
            <p:nvPr/>
          </p:nvSpPr>
          <p:spPr bwMode="auto">
            <a:xfrm>
              <a:off x="-6407151" y="2614613"/>
              <a:ext cx="71438" cy="119063"/>
            </a:xfrm>
            <a:custGeom>
              <a:avLst/>
              <a:gdLst>
                <a:gd name="T0" fmla="*/ 32 w 45"/>
                <a:gd name="T1" fmla="*/ 7 h 75"/>
                <a:gd name="T2" fmla="*/ 45 w 45"/>
                <a:gd name="T3" fmla="*/ 0 h 75"/>
                <a:gd name="T4" fmla="*/ 45 w 45"/>
                <a:gd name="T5" fmla="*/ 49 h 75"/>
                <a:gd name="T6" fmla="*/ 0 w 45"/>
                <a:gd name="T7" fmla="*/ 75 h 75"/>
                <a:gd name="T8" fmla="*/ 0 w 45"/>
                <a:gd name="T9" fmla="*/ 62 h 75"/>
                <a:gd name="T10" fmla="*/ 0 w 45"/>
                <a:gd name="T11" fmla="*/ 26 h 75"/>
                <a:gd name="T12" fmla="*/ 32 w 45"/>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32" y="7"/>
                  </a:moveTo>
                  <a:lnTo>
                    <a:pt x="45" y="0"/>
                  </a:lnTo>
                  <a:lnTo>
                    <a:pt x="45" y="49"/>
                  </a:lnTo>
                  <a:lnTo>
                    <a:pt x="0" y="75"/>
                  </a:lnTo>
                  <a:lnTo>
                    <a:pt x="0" y="62"/>
                  </a:lnTo>
                  <a:lnTo>
                    <a:pt x="0" y="26"/>
                  </a:lnTo>
                  <a:lnTo>
                    <a:pt x="32"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134">
              <a:extLst>
                <a:ext uri="{FF2B5EF4-FFF2-40B4-BE49-F238E27FC236}">
                  <a16:creationId xmlns:a16="http://schemas.microsoft.com/office/drawing/2014/main" id="{FAA5BCB3-0B7A-4081-8D98-2355A94B5464}"/>
                </a:ext>
              </a:extLst>
            </p:cNvPr>
            <p:cNvSpPr>
              <a:spLocks/>
            </p:cNvSpPr>
            <p:nvPr/>
          </p:nvSpPr>
          <p:spPr bwMode="auto">
            <a:xfrm>
              <a:off x="-6083301" y="2432051"/>
              <a:ext cx="69850" cy="119063"/>
            </a:xfrm>
            <a:custGeom>
              <a:avLst/>
              <a:gdLst>
                <a:gd name="T0" fmla="*/ 31 w 44"/>
                <a:gd name="T1" fmla="*/ 8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49"/>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135">
              <a:extLst>
                <a:ext uri="{FF2B5EF4-FFF2-40B4-BE49-F238E27FC236}">
                  <a16:creationId xmlns:a16="http://schemas.microsoft.com/office/drawing/2014/main" id="{AB661EB2-0E14-4ED1-A890-E97253E2CFB1}"/>
                </a:ext>
              </a:extLst>
            </p:cNvPr>
            <p:cNvSpPr>
              <a:spLocks/>
            </p:cNvSpPr>
            <p:nvPr/>
          </p:nvSpPr>
          <p:spPr bwMode="auto">
            <a:xfrm>
              <a:off x="-6786563" y="2622551"/>
              <a:ext cx="69850" cy="119063"/>
            </a:xfrm>
            <a:custGeom>
              <a:avLst/>
              <a:gdLst>
                <a:gd name="T0" fmla="*/ 10 w 44"/>
                <a:gd name="T1" fmla="*/ 8 h 75"/>
                <a:gd name="T2" fmla="*/ 0 w 44"/>
                <a:gd name="T3" fmla="*/ 0 h 75"/>
                <a:gd name="T4" fmla="*/ 0 w 44"/>
                <a:gd name="T5" fmla="*/ 49 h 75"/>
                <a:gd name="T6" fmla="*/ 44 w 44"/>
                <a:gd name="T7" fmla="*/ 75 h 75"/>
                <a:gd name="T8" fmla="*/ 44 w 44"/>
                <a:gd name="T9" fmla="*/ 62 h 75"/>
                <a:gd name="T10" fmla="*/ 44 w 44"/>
                <a:gd name="T11" fmla="*/ 26 h 75"/>
                <a:gd name="T12" fmla="*/ 10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8"/>
                  </a:moveTo>
                  <a:lnTo>
                    <a:pt x="0" y="0"/>
                  </a:lnTo>
                  <a:lnTo>
                    <a:pt x="0" y="49"/>
                  </a:lnTo>
                  <a:lnTo>
                    <a:pt x="44" y="75"/>
                  </a:lnTo>
                  <a:lnTo>
                    <a:pt x="44" y="62"/>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136">
              <a:extLst>
                <a:ext uri="{FF2B5EF4-FFF2-40B4-BE49-F238E27FC236}">
                  <a16:creationId xmlns:a16="http://schemas.microsoft.com/office/drawing/2014/main" id="{64285193-C9F0-44C7-95E3-F004A517E03C}"/>
                </a:ext>
              </a:extLst>
            </p:cNvPr>
            <p:cNvSpPr>
              <a:spLocks/>
            </p:cNvSpPr>
            <p:nvPr/>
          </p:nvSpPr>
          <p:spPr bwMode="auto">
            <a:xfrm>
              <a:off x="-6894513" y="2568576"/>
              <a:ext cx="66675" cy="120650"/>
            </a:xfrm>
            <a:custGeom>
              <a:avLst/>
              <a:gdLst>
                <a:gd name="T0" fmla="*/ 10 w 42"/>
                <a:gd name="T1" fmla="*/ 5 h 76"/>
                <a:gd name="T2" fmla="*/ 0 w 42"/>
                <a:gd name="T3" fmla="*/ 0 h 76"/>
                <a:gd name="T4" fmla="*/ 0 w 42"/>
                <a:gd name="T5" fmla="*/ 49 h 76"/>
                <a:gd name="T6" fmla="*/ 42 w 42"/>
                <a:gd name="T7" fmla="*/ 76 h 76"/>
                <a:gd name="T8" fmla="*/ 42 w 42"/>
                <a:gd name="T9" fmla="*/ 60 h 76"/>
                <a:gd name="T10" fmla="*/ 42 w 42"/>
                <a:gd name="T11" fmla="*/ 23 h 76"/>
                <a:gd name="T12" fmla="*/ 10 w 42"/>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5"/>
                  </a:moveTo>
                  <a:lnTo>
                    <a:pt x="0" y="0"/>
                  </a:lnTo>
                  <a:lnTo>
                    <a:pt x="0" y="49"/>
                  </a:lnTo>
                  <a:lnTo>
                    <a:pt x="42" y="76"/>
                  </a:lnTo>
                  <a:lnTo>
                    <a:pt x="42" y="60"/>
                  </a:lnTo>
                  <a:lnTo>
                    <a:pt x="42"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Freeform 137">
              <a:extLst>
                <a:ext uri="{FF2B5EF4-FFF2-40B4-BE49-F238E27FC236}">
                  <a16:creationId xmlns:a16="http://schemas.microsoft.com/office/drawing/2014/main" id="{AC03B597-662C-4711-B330-CC58C36275F6}"/>
                </a:ext>
              </a:extLst>
            </p:cNvPr>
            <p:cNvSpPr>
              <a:spLocks/>
            </p:cNvSpPr>
            <p:nvPr/>
          </p:nvSpPr>
          <p:spPr bwMode="auto">
            <a:xfrm>
              <a:off x="-6680201" y="2684463"/>
              <a:ext cx="66675" cy="120650"/>
            </a:xfrm>
            <a:custGeom>
              <a:avLst/>
              <a:gdLst>
                <a:gd name="T0" fmla="*/ 11 w 42"/>
                <a:gd name="T1" fmla="*/ 5 h 76"/>
                <a:gd name="T2" fmla="*/ 0 w 42"/>
                <a:gd name="T3" fmla="*/ 0 h 76"/>
                <a:gd name="T4" fmla="*/ 0 w 42"/>
                <a:gd name="T5" fmla="*/ 49 h 76"/>
                <a:gd name="T6" fmla="*/ 42 w 42"/>
                <a:gd name="T7" fmla="*/ 76 h 76"/>
                <a:gd name="T8" fmla="*/ 42 w 42"/>
                <a:gd name="T9" fmla="*/ 60 h 76"/>
                <a:gd name="T10" fmla="*/ 42 w 42"/>
                <a:gd name="T11" fmla="*/ 23 h 76"/>
                <a:gd name="T12" fmla="*/ 11 w 42"/>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5"/>
                  </a:moveTo>
                  <a:lnTo>
                    <a:pt x="0" y="0"/>
                  </a:lnTo>
                  <a:lnTo>
                    <a:pt x="0" y="49"/>
                  </a:lnTo>
                  <a:lnTo>
                    <a:pt x="42" y="76"/>
                  </a:lnTo>
                  <a:lnTo>
                    <a:pt x="42" y="60"/>
                  </a:lnTo>
                  <a:lnTo>
                    <a:pt x="42"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138">
              <a:extLst>
                <a:ext uri="{FF2B5EF4-FFF2-40B4-BE49-F238E27FC236}">
                  <a16:creationId xmlns:a16="http://schemas.microsoft.com/office/drawing/2014/main" id="{4113F0AC-56C5-4161-8EFC-2A44FB545924}"/>
                </a:ext>
              </a:extLst>
            </p:cNvPr>
            <p:cNvSpPr>
              <a:spLocks/>
            </p:cNvSpPr>
            <p:nvPr/>
          </p:nvSpPr>
          <p:spPr bwMode="auto">
            <a:xfrm>
              <a:off x="-6577013" y="2741613"/>
              <a:ext cx="71438" cy="120650"/>
            </a:xfrm>
            <a:custGeom>
              <a:avLst/>
              <a:gdLst>
                <a:gd name="T0" fmla="*/ 13 w 45"/>
                <a:gd name="T1" fmla="*/ 8 h 76"/>
                <a:gd name="T2" fmla="*/ 0 w 45"/>
                <a:gd name="T3" fmla="*/ 0 h 76"/>
                <a:gd name="T4" fmla="*/ 0 w 45"/>
                <a:gd name="T5" fmla="*/ 53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3"/>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139">
              <a:extLst>
                <a:ext uri="{FF2B5EF4-FFF2-40B4-BE49-F238E27FC236}">
                  <a16:creationId xmlns:a16="http://schemas.microsoft.com/office/drawing/2014/main" id="{E50CD288-7817-4C93-A367-4CE4CC75B501}"/>
                </a:ext>
              </a:extLst>
            </p:cNvPr>
            <p:cNvSpPr>
              <a:spLocks/>
            </p:cNvSpPr>
            <p:nvPr/>
          </p:nvSpPr>
          <p:spPr bwMode="auto">
            <a:xfrm>
              <a:off x="-6191251" y="2617788"/>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140">
              <a:extLst>
                <a:ext uri="{FF2B5EF4-FFF2-40B4-BE49-F238E27FC236}">
                  <a16:creationId xmlns:a16="http://schemas.microsoft.com/office/drawing/2014/main" id="{D7958B93-84CB-4ED5-8029-36BF0F876F7B}"/>
                </a:ext>
              </a:extLst>
            </p:cNvPr>
            <p:cNvSpPr>
              <a:spLocks/>
            </p:cNvSpPr>
            <p:nvPr/>
          </p:nvSpPr>
          <p:spPr bwMode="auto">
            <a:xfrm>
              <a:off x="-6299201" y="2679701"/>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141">
              <a:extLst>
                <a:ext uri="{FF2B5EF4-FFF2-40B4-BE49-F238E27FC236}">
                  <a16:creationId xmlns:a16="http://schemas.microsoft.com/office/drawing/2014/main" id="{B1D16B3C-31AC-4695-B5D3-42ECD5995DBA}"/>
                </a:ext>
              </a:extLst>
            </p:cNvPr>
            <p:cNvSpPr>
              <a:spLocks/>
            </p:cNvSpPr>
            <p:nvPr/>
          </p:nvSpPr>
          <p:spPr bwMode="auto">
            <a:xfrm>
              <a:off x="-6407151" y="2741613"/>
              <a:ext cx="71438" cy="120650"/>
            </a:xfrm>
            <a:custGeom>
              <a:avLst/>
              <a:gdLst>
                <a:gd name="T0" fmla="*/ 32 w 45"/>
                <a:gd name="T1" fmla="*/ 6 h 76"/>
                <a:gd name="T2" fmla="*/ 45 w 45"/>
                <a:gd name="T3" fmla="*/ 0 h 76"/>
                <a:gd name="T4" fmla="*/ 45 w 45"/>
                <a:gd name="T5" fmla="*/ 50 h 76"/>
                <a:gd name="T6" fmla="*/ 0 w 45"/>
                <a:gd name="T7" fmla="*/ 76 h 76"/>
                <a:gd name="T8" fmla="*/ 0 w 45"/>
                <a:gd name="T9" fmla="*/ 60 h 76"/>
                <a:gd name="T10" fmla="*/ 0 w 45"/>
                <a:gd name="T11" fmla="*/ 24 h 76"/>
                <a:gd name="T12" fmla="*/ 32 w 45"/>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6"/>
                  </a:moveTo>
                  <a:lnTo>
                    <a:pt x="45" y="0"/>
                  </a:lnTo>
                  <a:lnTo>
                    <a:pt x="45" y="50"/>
                  </a:lnTo>
                  <a:lnTo>
                    <a:pt x="0" y="76"/>
                  </a:lnTo>
                  <a:lnTo>
                    <a:pt x="0" y="60"/>
                  </a:lnTo>
                  <a:lnTo>
                    <a:pt x="0" y="24"/>
                  </a:lnTo>
                  <a:lnTo>
                    <a:pt x="32"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142">
              <a:extLst>
                <a:ext uri="{FF2B5EF4-FFF2-40B4-BE49-F238E27FC236}">
                  <a16:creationId xmlns:a16="http://schemas.microsoft.com/office/drawing/2014/main" id="{DB477A4E-242B-4690-B467-2717627FACEE}"/>
                </a:ext>
              </a:extLst>
            </p:cNvPr>
            <p:cNvSpPr>
              <a:spLocks/>
            </p:cNvSpPr>
            <p:nvPr/>
          </p:nvSpPr>
          <p:spPr bwMode="auto">
            <a:xfrm>
              <a:off x="-6083301" y="2560638"/>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2"/>
                  </a:lnTo>
                  <a:lnTo>
                    <a:pt x="0" y="26"/>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143">
              <a:extLst>
                <a:ext uri="{FF2B5EF4-FFF2-40B4-BE49-F238E27FC236}">
                  <a16:creationId xmlns:a16="http://schemas.microsoft.com/office/drawing/2014/main" id="{3C5CDB3D-A2F5-4831-BD1C-8421AE3F097A}"/>
                </a:ext>
              </a:extLst>
            </p:cNvPr>
            <p:cNvSpPr>
              <a:spLocks/>
            </p:cNvSpPr>
            <p:nvPr/>
          </p:nvSpPr>
          <p:spPr bwMode="auto">
            <a:xfrm>
              <a:off x="-6786563" y="2751138"/>
              <a:ext cx="69850" cy="119063"/>
            </a:xfrm>
            <a:custGeom>
              <a:avLst/>
              <a:gdLst>
                <a:gd name="T0" fmla="*/ 10 w 44"/>
                <a:gd name="T1" fmla="*/ 5 h 75"/>
                <a:gd name="T2" fmla="*/ 0 w 44"/>
                <a:gd name="T3" fmla="*/ 0 h 75"/>
                <a:gd name="T4" fmla="*/ 0 w 44"/>
                <a:gd name="T5" fmla="*/ 49 h 75"/>
                <a:gd name="T6" fmla="*/ 44 w 44"/>
                <a:gd name="T7" fmla="*/ 75 h 75"/>
                <a:gd name="T8" fmla="*/ 44 w 44"/>
                <a:gd name="T9" fmla="*/ 60 h 75"/>
                <a:gd name="T10" fmla="*/ 44 w 44"/>
                <a:gd name="T11" fmla="*/ 23 h 75"/>
                <a:gd name="T12" fmla="*/ 10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5"/>
                  </a:moveTo>
                  <a:lnTo>
                    <a:pt x="0" y="0"/>
                  </a:lnTo>
                  <a:lnTo>
                    <a:pt x="0" y="49"/>
                  </a:lnTo>
                  <a:lnTo>
                    <a:pt x="44" y="75"/>
                  </a:lnTo>
                  <a:lnTo>
                    <a:pt x="44" y="60"/>
                  </a:lnTo>
                  <a:lnTo>
                    <a:pt x="44"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144">
              <a:extLst>
                <a:ext uri="{FF2B5EF4-FFF2-40B4-BE49-F238E27FC236}">
                  <a16:creationId xmlns:a16="http://schemas.microsoft.com/office/drawing/2014/main" id="{E6A11E4B-3B93-4D2D-B0A9-85B7B7350004}"/>
                </a:ext>
              </a:extLst>
            </p:cNvPr>
            <p:cNvSpPr>
              <a:spLocks/>
            </p:cNvSpPr>
            <p:nvPr/>
          </p:nvSpPr>
          <p:spPr bwMode="auto">
            <a:xfrm>
              <a:off x="-6894513" y="2692401"/>
              <a:ext cx="66675" cy="120650"/>
            </a:xfrm>
            <a:custGeom>
              <a:avLst/>
              <a:gdLst>
                <a:gd name="T0" fmla="*/ 10 w 42"/>
                <a:gd name="T1" fmla="*/ 8 h 76"/>
                <a:gd name="T2" fmla="*/ 0 w 42"/>
                <a:gd name="T3" fmla="*/ 0 h 76"/>
                <a:gd name="T4" fmla="*/ 0 w 42"/>
                <a:gd name="T5" fmla="*/ 52 h 76"/>
                <a:gd name="T6" fmla="*/ 42 w 42"/>
                <a:gd name="T7" fmla="*/ 76 h 76"/>
                <a:gd name="T8" fmla="*/ 42 w 42"/>
                <a:gd name="T9" fmla="*/ 63 h 76"/>
                <a:gd name="T10" fmla="*/ 42 w 42"/>
                <a:gd name="T11" fmla="*/ 26 h 76"/>
                <a:gd name="T12" fmla="*/ 10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8"/>
                  </a:moveTo>
                  <a:lnTo>
                    <a:pt x="0" y="0"/>
                  </a:lnTo>
                  <a:lnTo>
                    <a:pt x="0" y="52"/>
                  </a:lnTo>
                  <a:lnTo>
                    <a:pt x="42" y="76"/>
                  </a:lnTo>
                  <a:lnTo>
                    <a:pt x="42" y="63"/>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145">
              <a:extLst>
                <a:ext uri="{FF2B5EF4-FFF2-40B4-BE49-F238E27FC236}">
                  <a16:creationId xmlns:a16="http://schemas.microsoft.com/office/drawing/2014/main" id="{7A24F5E3-168B-4137-943A-E125C88DDBE6}"/>
                </a:ext>
              </a:extLst>
            </p:cNvPr>
            <p:cNvSpPr>
              <a:spLocks/>
            </p:cNvSpPr>
            <p:nvPr/>
          </p:nvSpPr>
          <p:spPr bwMode="auto">
            <a:xfrm>
              <a:off x="-6680201" y="2808288"/>
              <a:ext cx="66675" cy="120650"/>
            </a:xfrm>
            <a:custGeom>
              <a:avLst/>
              <a:gdLst>
                <a:gd name="T0" fmla="*/ 11 w 42"/>
                <a:gd name="T1" fmla="*/ 8 h 76"/>
                <a:gd name="T2" fmla="*/ 0 w 42"/>
                <a:gd name="T3" fmla="*/ 0 h 76"/>
                <a:gd name="T4" fmla="*/ 0 w 42"/>
                <a:gd name="T5" fmla="*/ 52 h 76"/>
                <a:gd name="T6" fmla="*/ 42 w 42"/>
                <a:gd name="T7" fmla="*/ 76 h 76"/>
                <a:gd name="T8" fmla="*/ 42 w 42"/>
                <a:gd name="T9" fmla="*/ 63 h 76"/>
                <a:gd name="T10" fmla="*/ 42 w 42"/>
                <a:gd name="T11" fmla="*/ 26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2"/>
                  </a:lnTo>
                  <a:lnTo>
                    <a:pt x="42" y="76"/>
                  </a:lnTo>
                  <a:lnTo>
                    <a:pt x="42" y="63"/>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146">
              <a:extLst>
                <a:ext uri="{FF2B5EF4-FFF2-40B4-BE49-F238E27FC236}">
                  <a16:creationId xmlns:a16="http://schemas.microsoft.com/office/drawing/2014/main" id="{B9AAC8FE-DCFC-439B-B2C9-AA23147B4FE2}"/>
                </a:ext>
              </a:extLst>
            </p:cNvPr>
            <p:cNvSpPr>
              <a:spLocks/>
            </p:cNvSpPr>
            <p:nvPr/>
          </p:nvSpPr>
          <p:spPr bwMode="auto">
            <a:xfrm>
              <a:off x="-6577013" y="2870201"/>
              <a:ext cx="71438" cy="120650"/>
            </a:xfrm>
            <a:custGeom>
              <a:avLst/>
              <a:gdLst>
                <a:gd name="T0" fmla="*/ 13 w 45"/>
                <a:gd name="T1" fmla="*/ 8 h 76"/>
                <a:gd name="T2" fmla="*/ 0 w 45"/>
                <a:gd name="T3" fmla="*/ 0 h 76"/>
                <a:gd name="T4" fmla="*/ 0 w 45"/>
                <a:gd name="T5" fmla="*/ 50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0"/>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147">
              <a:extLst>
                <a:ext uri="{FF2B5EF4-FFF2-40B4-BE49-F238E27FC236}">
                  <a16:creationId xmlns:a16="http://schemas.microsoft.com/office/drawing/2014/main" id="{F63E30FC-22FF-4366-85B4-49F97B25624F}"/>
                </a:ext>
              </a:extLst>
            </p:cNvPr>
            <p:cNvSpPr>
              <a:spLocks/>
            </p:cNvSpPr>
            <p:nvPr/>
          </p:nvSpPr>
          <p:spPr bwMode="auto">
            <a:xfrm>
              <a:off x="-6191251" y="2746376"/>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148">
              <a:extLst>
                <a:ext uri="{FF2B5EF4-FFF2-40B4-BE49-F238E27FC236}">
                  <a16:creationId xmlns:a16="http://schemas.microsoft.com/office/drawing/2014/main" id="{9D5E5362-60F6-4C03-955D-727D09F34773}"/>
                </a:ext>
              </a:extLst>
            </p:cNvPr>
            <p:cNvSpPr>
              <a:spLocks/>
            </p:cNvSpPr>
            <p:nvPr/>
          </p:nvSpPr>
          <p:spPr bwMode="auto">
            <a:xfrm>
              <a:off x="-6299201" y="2808288"/>
              <a:ext cx="69850" cy="120650"/>
            </a:xfrm>
            <a:custGeom>
              <a:avLst/>
              <a:gdLst>
                <a:gd name="T0" fmla="*/ 31 w 44"/>
                <a:gd name="T1" fmla="*/ 5 h 76"/>
                <a:gd name="T2" fmla="*/ 44 w 44"/>
                <a:gd name="T3" fmla="*/ 0 h 76"/>
                <a:gd name="T4" fmla="*/ 44 w 44"/>
                <a:gd name="T5" fmla="*/ 50 h 76"/>
                <a:gd name="T6" fmla="*/ 0 w 44"/>
                <a:gd name="T7" fmla="*/ 76 h 76"/>
                <a:gd name="T8" fmla="*/ 0 w 44"/>
                <a:gd name="T9" fmla="*/ 63 h 76"/>
                <a:gd name="T10" fmla="*/ 0 w 44"/>
                <a:gd name="T11" fmla="*/ 24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50"/>
                  </a:lnTo>
                  <a:lnTo>
                    <a:pt x="0" y="76"/>
                  </a:lnTo>
                  <a:lnTo>
                    <a:pt x="0" y="63"/>
                  </a:lnTo>
                  <a:lnTo>
                    <a:pt x="0" y="24"/>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149">
              <a:extLst>
                <a:ext uri="{FF2B5EF4-FFF2-40B4-BE49-F238E27FC236}">
                  <a16:creationId xmlns:a16="http://schemas.microsoft.com/office/drawing/2014/main" id="{E44A45F4-B06E-4664-9AD5-0097F111AAED}"/>
                </a:ext>
              </a:extLst>
            </p:cNvPr>
            <p:cNvSpPr>
              <a:spLocks/>
            </p:cNvSpPr>
            <p:nvPr/>
          </p:nvSpPr>
          <p:spPr bwMode="auto">
            <a:xfrm>
              <a:off x="-6407151" y="2867026"/>
              <a:ext cx="71438" cy="123825"/>
            </a:xfrm>
            <a:custGeom>
              <a:avLst/>
              <a:gdLst>
                <a:gd name="T0" fmla="*/ 32 w 45"/>
                <a:gd name="T1" fmla="*/ 7 h 78"/>
                <a:gd name="T2" fmla="*/ 45 w 45"/>
                <a:gd name="T3" fmla="*/ 0 h 78"/>
                <a:gd name="T4" fmla="*/ 45 w 45"/>
                <a:gd name="T5" fmla="*/ 52 h 78"/>
                <a:gd name="T6" fmla="*/ 0 w 45"/>
                <a:gd name="T7" fmla="*/ 78 h 78"/>
                <a:gd name="T8" fmla="*/ 0 w 45"/>
                <a:gd name="T9" fmla="*/ 62 h 78"/>
                <a:gd name="T10" fmla="*/ 0 w 45"/>
                <a:gd name="T11" fmla="*/ 26 h 78"/>
                <a:gd name="T12" fmla="*/ 32 w 45"/>
                <a:gd name="T13" fmla="*/ 7 h 78"/>
              </a:gdLst>
              <a:ahLst/>
              <a:cxnLst>
                <a:cxn ang="0">
                  <a:pos x="T0" y="T1"/>
                </a:cxn>
                <a:cxn ang="0">
                  <a:pos x="T2" y="T3"/>
                </a:cxn>
                <a:cxn ang="0">
                  <a:pos x="T4" y="T5"/>
                </a:cxn>
                <a:cxn ang="0">
                  <a:pos x="T6" y="T7"/>
                </a:cxn>
                <a:cxn ang="0">
                  <a:pos x="T8" y="T9"/>
                </a:cxn>
                <a:cxn ang="0">
                  <a:pos x="T10" y="T11"/>
                </a:cxn>
                <a:cxn ang="0">
                  <a:pos x="T12" y="T13"/>
                </a:cxn>
              </a:cxnLst>
              <a:rect l="0" t="0" r="r" b="b"/>
              <a:pathLst>
                <a:path w="45" h="78">
                  <a:moveTo>
                    <a:pt x="32" y="7"/>
                  </a:moveTo>
                  <a:lnTo>
                    <a:pt x="45" y="0"/>
                  </a:lnTo>
                  <a:lnTo>
                    <a:pt x="45" y="52"/>
                  </a:lnTo>
                  <a:lnTo>
                    <a:pt x="0" y="78"/>
                  </a:lnTo>
                  <a:lnTo>
                    <a:pt x="0" y="62"/>
                  </a:lnTo>
                  <a:lnTo>
                    <a:pt x="0" y="26"/>
                  </a:lnTo>
                  <a:lnTo>
                    <a:pt x="32"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150">
              <a:extLst>
                <a:ext uri="{FF2B5EF4-FFF2-40B4-BE49-F238E27FC236}">
                  <a16:creationId xmlns:a16="http://schemas.microsoft.com/office/drawing/2014/main" id="{BC4C4724-0F32-4B5E-96C6-7AE0E8FBBDC5}"/>
                </a:ext>
              </a:extLst>
            </p:cNvPr>
            <p:cNvSpPr>
              <a:spLocks/>
            </p:cNvSpPr>
            <p:nvPr/>
          </p:nvSpPr>
          <p:spPr bwMode="auto">
            <a:xfrm>
              <a:off x="-6083301" y="2689226"/>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59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59"/>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151">
              <a:extLst>
                <a:ext uri="{FF2B5EF4-FFF2-40B4-BE49-F238E27FC236}">
                  <a16:creationId xmlns:a16="http://schemas.microsoft.com/office/drawing/2014/main" id="{68CDCBF0-22B6-4F15-871B-095BE93E04A7}"/>
                </a:ext>
              </a:extLst>
            </p:cNvPr>
            <p:cNvSpPr>
              <a:spLocks/>
            </p:cNvSpPr>
            <p:nvPr/>
          </p:nvSpPr>
          <p:spPr bwMode="auto">
            <a:xfrm>
              <a:off x="-6786563" y="2874963"/>
              <a:ext cx="69850" cy="119063"/>
            </a:xfrm>
            <a:custGeom>
              <a:avLst/>
              <a:gdLst>
                <a:gd name="T0" fmla="*/ 10 w 44"/>
                <a:gd name="T1" fmla="*/ 8 h 75"/>
                <a:gd name="T2" fmla="*/ 0 w 44"/>
                <a:gd name="T3" fmla="*/ 0 h 75"/>
                <a:gd name="T4" fmla="*/ 0 w 44"/>
                <a:gd name="T5" fmla="*/ 52 h 75"/>
                <a:gd name="T6" fmla="*/ 44 w 44"/>
                <a:gd name="T7" fmla="*/ 75 h 75"/>
                <a:gd name="T8" fmla="*/ 44 w 44"/>
                <a:gd name="T9" fmla="*/ 62 h 75"/>
                <a:gd name="T10" fmla="*/ 44 w 44"/>
                <a:gd name="T11" fmla="*/ 26 h 75"/>
                <a:gd name="T12" fmla="*/ 10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8"/>
                  </a:moveTo>
                  <a:lnTo>
                    <a:pt x="0" y="0"/>
                  </a:lnTo>
                  <a:lnTo>
                    <a:pt x="0" y="52"/>
                  </a:lnTo>
                  <a:lnTo>
                    <a:pt x="44" y="75"/>
                  </a:lnTo>
                  <a:lnTo>
                    <a:pt x="44" y="62"/>
                  </a:lnTo>
                  <a:lnTo>
                    <a:pt x="44"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152">
              <a:extLst>
                <a:ext uri="{FF2B5EF4-FFF2-40B4-BE49-F238E27FC236}">
                  <a16:creationId xmlns:a16="http://schemas.microsoft.com/office/drawing/2014/main" id="{3C8B23BF-B5B6-49FC-8E24-12427397BFE4}"/>
                </a:ext>
              </a:extLst>
            </p:cNvPr>
            <p:cNvSpPr>
              <a:spLocks/>
            </p:cNvSpPr>
            <p:nvPr/>
          </p:nvSpPr>
          <p:spPr bwMode="auto">
            <a:xfrm>
              <a:off x="-6894513" y="2820988"/>
              <a:ext cx="66675" cy="120650"/>
            </a:xfrm>
            <a:custGeom>
              <a:avLst/>
              <a:gdLst>
                <a:gd name="T0" fmla="*/ 10 w 42"/>
                <a:gd name="T1" fmla="*/ 8 h 76"/>
                <a:gd name="T2" fmla="*/ 0 w 42"/>
                <a:gd name="T3" fmla="*/ 0 h 76"/>
                <a:gd name="T4" fmla="*/ 0 w 42"/>
                <a:gd name="T5" fmla="*/ 49 h 76"/>
                <a:gd name="T6" fmla="*/ 42 w 42"/>
                <a:gd name="T7" fmla="*/ 76 h 76"/>
                <a:gd name="T8" fmla="*/ 42 w 42"/>
                <a:gd name="T9" fmla="*/ 62 h 76"/>
                <a:gd name="T10" fmla="*/ 42 w 42"/>
                <a:gd name="T11" fmla="*/ 26 h 76"/>
                <a:gd name="T12" fmla="*/ 10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0" y="8"/>
                  </a:moveTo>
                  <a:lnTo>
                    <a:pt x="0" y="0"/>
                  </a:lnTo>
                  <a:lnTo>
                    <a:pt x="0" y="49"/>
                  </a:lnTo>
                  <a:lnTo>
                    <a:pt x="42" y="76"/>
                  </a:lnTo>
                  <a:lnTo>
                    <a:pt x="42" y="62"/>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153">
              <a:extLst>
                <a:ext uri="{FF2B5EF4-FFF2-40B4-BE49-F238E27FC236}">
                  <a16:creationId xmlns:a16="http://schemas.microsoft.com/office/drawing/2014/main" id="{190038A5-F7EA-470A-AD57-CBC6BFAFA500}"/>
                </a:ext>
              </a:extLst>
            </p:cNvPr>
            <p:cNvSpPr>
              <a:spLocks/>
            </p:cNvSpPr>
            <p:nvPr/>
          </p:nvSpPr>
          <p:spPr bwMode="auto">
            <a:xfrm>
              <a:off x="-6680201" y="2936876"/>
              <a:ext cx="66675" cy="120650"/>
            </a:xfrm>
            <a:custGeom>
              <a:avLst/>
              <a:gdLst>
                <a:gd name="T0" fmla="*/ 11 w 42"/>
                <a:gd name="T1" fmla="*/ 8 h 76"/>
                <a:gd name="T2" fmla="*/ 0 w 42"/>
                <a:gd name="T3" fmla="*/ 0 h 76"/>
                <a:gd name="T4" fmla="*/ 0 w 42"/>
                <a:gd name="T5" fmla="*/ 52 h 76"/>
                <a:gd name="T6" fmla="*/ 42 w 42"/>
                <a:gd name="T7" fmla="*/ 76 h 76"/>
                <a:gd name="T8" fmla="*/ 42 w 42"/>
                <a:gd name="T9" fmla="*/ 62 h 76"/>
                <a:gd name="T10" fmla="*/ 42 w 42"/>
                <a:gd name="T11" fmla="*/ 26 h 76"/>
                <a:gd name="T12" fmla="*/ 11 w 4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2" h="76">
                  <a:moveTo>
                    <a:pt x="11" y="8"/>
                  </a:moveTo>
                  <a:lnTo>
                    <a:pt x="0" y="0"/>
                  </a:lnTo>
                  <a:lnTo>
                    <a:pt x="0" y="52"/>
                  </a:lnTo>
                  <a:lnTo>
                    <a:pt x="42" y="76"/>
                  </a:lnTo>
                  <a:lnTo>
                    <a:pt x="42" y="62"/>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154">
              <a:extLst>
                <a:ext uri="{FF2B5EF4-FFF2-40B4-BE49-F238E27FC236}">
                  <a16:creationId xmlns:a16="http://schemas.microsoft.com/office/drawing/2014/main" id="{348FA5D8-EE81-40CB-BD0F-095A33E9AE50}"/>
                </a:ext>
              </a:extLst>
            </p:cNvPr>
            <p:cNvSpPr>
              <a:spLocks/>
            </p:cNvSpPr>
            <p:nvPr/>
          </p:nvSpPr>
          <p:spPr bwMode="auto">
            <a:xfrm>
              <a:off x="-6577013" y="2998788"/>
              <a:ext cx="71438" cy="120650"/>
            </a:xfrm>
            <a:custGeom>
              <a:avLst/>
              <a:gdLst>
                <a:gd name="T0" fmla="*/ 13 w 45"/>
                <a:gd name="T1" fmla="*/ 8 h 76"/>
                <a:gd name="T2" fmla="*/ 0 w 45"/>
                <a:gd name="T3" fmla="*/ 0 h 76"/>
                <a:gd name="T4" fmla="*/ 0 w 45"/>
                <a:gd name="T5" fmla="*/ 50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0"/>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Freeform 155">
              <a:extLst>
                <a:ext uri="{FF2B5EF4-FFF2-40B4-BE49-F238E27FC236}">
                  <a16:creationId xmlns:a16="http://schemas.microsoft.com/office/drawing/2014/main" id="{B858DEAD-797D-4E01-BC57-2B1C48B6AA90}"/>
                </a:ext>
              </a:extLst>
            </p:cNvPr>
            <p:cNvSpPr>
              <a:spLocks/>
            </p:cNvSpPr>
            <p:nvPr/>
          </p:nvSpPr>
          <p:spPr bwMode="auto">
            <a:xfrm>
              <a:off x="-6191251" y="2874963"/>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0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Freeform 156">
              <a:extLst>
                <a:ext uri="{FF2B5EF4-FFF2-40B4-BE49-F238E27FC236}">
                  <a16:creationId xmlns:a16="http://schemas.microsoft.com/office/drawing/2014/main" id="{6E5C84A5-CC52-4A84-BD30-543227309823}"/>
                </a:ext>
              </a:extLst>
            </p:cNvPr>
            <p:cNvSpPr>
              <a:spLocks/>
            </p:cNvSpPr>
            <p:nvPr/>
          </p:nvSpPr>
          <p:spPr bwMode="auto">
            <a:xfrm>
              <a:off x="-6299201" y="2936876"/>
              <a:ext cx="69850" cy="120650"/>
            </a:xfrm>
            <a:custGeom>
              <a:avLst/>
              <a:gdLst>
                <a:gd name="T0" fmla="*/ 31 w 44"/>
                <a:gd name="T1" fmla="*/ 5 h 76"/>
                <a:gd name="T2" fmla="*/ 44 w 44"/>
                <a:gd name="T3" fmla="*/ 0 h 76"/>
                <a:gd name="T4" fmla="*/ 44 w 44"/>
                <a:gd name="T5" fmla="*/ 49 h 76"/>
                <a:gd name="T6" fmla="*/ 0 w 44"/>
                <a:gd name="T7" fmla="*/ 76 h 76"/>
                <a:gd name="T8" fmla="*/ 0 w 44"/>
                <a:gd name="T9" fmla="*/ 60 h 76"/>
                <a:gd name="T10" fmla="*/ 0 w 44"/>
                <a:gd name="T11" fmla="*/ 23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49"/>
                  </a:lnTo>
                  <a:lnTo>
                    <a:pt x="0" y="76"/>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157">
              <a:extLst>
                <a:ext uri="{FF2B5EF4-FFF2-40B4-BE49-F238E27FC236}">
                  <a16:creationId xmlns:a16="http://schemas.microsoft.com/office/drawing/2014/main" id="{C22090B3-C3C4-4C0D-8135-998804CF8CD7}"/>
                </a:ext>
              </a:extLst>
            </p:cNvPr>
            <p:cNvSpPr>
              <a:spLocks/>
            </p:cNvSpPr>
            <p:nvPr/>
          </p:nvSpPr>
          <p:spPr bwMode="auto">
            <a:xfrm>
              <a:off x="-6407151" y="2994026"/>
              <a:ext cx="71438" cy="120650"/>
            </a:xfrm>
            <a:custGeom>
              <a:avLst/>
              <a:gdLst>
                <a:gd name="T0" fmla="*/ 32 w 45"/>
                <a:gd name="T1" fmla="*/ 8 h 76"/>
                <a:gd name="T2" fmla="*/ 45 w 45"/>
                <a:gd name="T3" fmla="*/ 0 h 76"/>
                <a:gd name="T4" fmla="*/ 45 w 45"/>
                <a:gd name="T5" fmla="*/ 53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3"/>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158">
              <a:extLst>
                <a:ext uri="{FF2B5EF4-FFF2-40B4-BE49-F238E27FC236}">
                  <a16:creationId xmlns:a16="http://schemas.microsoft.com/office/drawing/2014/main" id="{30367244-ABCC-433A-9C47-053ABD997C67}"/>
                </a:ext>
              </a:extLst>
            </p:cNvPr>
            <p:cNvSpPr>
              <a:spLocks/>
            </p:cNvSpPr>
            <p:nvPr/>
          </p:nvSpPr>
          <p:spPr bwMode="auto">
            <a:xfrm>
              <a:off x="-6083301" y="2813051"/>
              <a:ext cx="69850" cy="119063"/>
            </a:xfrm>
            <a:custGeom>
              <a:avLst/>
              <a:gdLst>
                <a:gd name="T0" fmla="*/ 31 w 44"/>
                <a:gd name="T1" fmla="*/ 8 h 75"/>
                <a:gd name="T2" fmla="*/ 44 w 44"/>
                <a:gd name="T3" fmla="*/ 0 h 75"/>
                <a:gd name="T4" fmla="*/ 44 w 44"/>
                <a:gd name="T5" fmla="*/ 52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52"/>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159">
              <a:extLst>
                <a:ext uri="{FF2B5EF4-FFF2-40B4-BE49-F238E27FC236}">
                  <a16:creationId xmlns:a16="http://schemas.microsoft.com/office/drawing/2014/main" id="{693A464F-2378-4AB5-8BFD-921D762DF023}"/>
                </a:ext>
              </a:extLst>
            </p:cNvPr>
            <p:cNvSpPr>
              <a:spLocks/>
            </p:cNvSpPr>
            <p:nvPr/>
          </p:nvSpPr>
          <p:spPr bwMode="auto">
            <a:xfrm>
              <a:off x="-6786563" y="3003551"/>
              <a:ext cx="69850" cy="119063"/>
            </a:xfrm>
            <a:custGeom>
              <a:avLst/>
              <a:gdLst>
                <a:gd name="T0" fmla="*/ 10 w 44"/>
                <a:gd name="T1" fmla="*/ 7 h 75"/>
                <a:gd name="T2" fmla="*/ 0 w 44"/>
                <a:gd name="T3" fmla="*/ 0 h 75"/>
                <a:gd name="T4" fmla="*/ 0 w 44"/>
                <a:gd name="T5" fmla="*/ 49 h 75"/>
                <a:gd name="T6" fmla="*/ 44 w 44"/>
                <a:gd name="T7" fmla="*/ 75 h 75"/>
                <a:gd name="T8" fmla="*/ 44 w 44"/>
                <a:gd name="T9" fmla="*/ 62 h 75"/>
                <a:gd name="T10" fmla="*/ 44 w 44"/>
                <a:gd name="T11" fmla="*/ 26 h 75"/>
                <a:gd name="T12" fmla="*/ 10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10" y="7"/>
                  </a:moveTo>
                  <a:lnTo>
                    <a:pt x="0" y="0"/>
                  </a:lnTo>
                  <a:lnTo>
                    <a:pt x="0" y="49"/>
                  </a:lnTo>
                  <a:lnTo>
                    <a:pt x="44" y="75"/>
                  </a:lnTo>
                  <a:lnTo>
                    <a:pt x="44" y="62"/>
                  </a:lnTo>
                  <a:lnTo>
                    <a:pt x="44" y="26"/>
                  </a:lnTo>
                  <a:lnTo>
                    <a:pt x="10"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160">
              <a:extLst>
                <a:ext uri="{FF2B5EF4-FFF2-40B4-BE49-F238E27FC236}">
                  <a16:creationId xmlns:a16="http://schemas.microsoft.com/office/drawing/2014/main" id="{F4603CC4-4ABD-4388-BA92-6A4681EB6AFC}"/>
                </a:ext>
              </a:extLst>
            </p:cNvPr>
            <p:cNvSpPr>
              <a:spLocks/>
            </p:cNvSpPr>
            <p:nvPr/>
          </p:nvSpPr>
          <p:spPr bwMode="auto">
            <a:xfrm>
              <a:off x="-6894513" y="2949576"/>
              <a:ext cx="66675" cy="119063"/>
            </a:xfrm>
            <a:custGeom>
              <a:avLst/>
              <a:gdLst>
                <a:gd name="T0" fmla="*/ 10 w 42"/>
                <a:gd name="T1" fmla="*/ 8 h 75"/>
                <a:gd name="T2" fmla="*/ 0 w 42"/>
                <a:gd name="T3" fmla="*/ 0 h 75"/>
                <a:gd name="T4" fmla="*/ 0 w 42"/>
                <a:gd name="T5" fmla="*/ 49 h 75"/>
                <a:gd name="T6" fmla="*/ 42 w 42"/>
                <a:gd name="T7" fmla="*/ 75 h 75"/>
                <a:gd name="T8" fmla="*/ 42 w 42"/>
                <a:gd name="T9" fmla="*/ 62 h 75"/>
                <a:gd name="T10" fmla="*/ 42 w 42"/>
                <a:gd name="T11" fmla="*/ 26 h 75"/>
                <a:gd name="T12" fmla="*/ 10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8"/>
                  </a:moveTo>
                  <a:lnTo>
                    <a:pt x="0" y="0"/>
                  </a:lnTo>
                  <a:lnTo>
                    <a:pt x="0" y="49"/>
                  </a:lnTo>
                  <a:lnTo>
                    <a:pt x="42" y="75"/>
                  </a:lnTo>
                  <a:lnTo>
                    <a:pt x="42" y="62"/>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161">
              <a:extLst>
                <a:ext uri="{FF2B5EF4-FFF2-40B4-BE49-F238E27FC236}">
                  <a16:creationId xmlns:a16="http://schemas.microsoft.com/office/drawing/2014/main" id="{AEE207A4-E0C6-4B50-AE88-948949B3EA5E}"/>
                </a:ext>
              </a:extLst>
            </p:cNvPr>
            <p:cNvSpPr>
              <a:spLocks/>
            </p:cNvSpPr>
            <p:nvPr/>
          </p:nvSpPr>
          <p:spPr bwMode="auto">
            <a:xfrm>
              <a:off x="-6680201" y="3065463"/>
              <a:ext cx="66675" cy="119063"/>
            </a:xfrm>
            <a:custGeom>
              <a:avLst/>
              <a:gdLst>
                <a:gd name="T0" fmla="*/ 11 w 42"/>
                <a:gd name="T1" fmla="*/ 8 h 75"/>
                <a:gd name="T2" fmla="*/ 0 w 42"/>
                <a:gd name="T3" fmla="*/ 0 h 75"/>
                <a:gd name="T4" fmla="*/ 0 w 42"/>
                <a:gd name="T5" fmla="*/ 49 h 75"/>
                <a:gd name="T6" fmla="*/ 42 w 42"/>
                <a:gd name="T7" fmla="*/ 75 h 75"/>
                <a:gd name="T8" fmla="*/ 42 w 42"/>
                <a:gd name="T9" fmla="*/ 62 h 75"/>
                <a:gd name="T10" fmla="*/ 42 w 42"/>
                <a:gd name="T11" fmla="*/ 26 h 75"/>
                <a:gd name="T12" fmla="*/ 11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8"/>
                  </a:moveTo>
                  <a:lnTo>
                    <a:pt x="0" y="0"/>
                  </a:lnTo>
                  <a:lnTo>
                    <a:pt x="0" y="49"/>
                  </a:lnTo>
                  <a:lnTo>
                    <a:pt x="42" y="75"/>
                  </a:lnTo>
                  <a:lnTo>
                    <a:pt x="42" y="62"/>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162">
              <a:extLst>
                <a:ext uri="{FF2B5EF4-FFF2-40B4-BE49-F238E27FC236}">
                  <a16:creationId xmlns:a16="http://schemas.microsoft.com/office/drawing/2014/main" id="{19176AFC-0C0B-42D7-96F7-A8D8D484C769}"/>
                </a:ext>
              </a:extLst>
            </p:cNvPr>
            <p:cNvSpPr>
              <a:spLocks/>
            </p:cNvSpPr>
            <p:nvPr/>
          </p:nvSpPr>
          <p:spPr bwMode="auto">
            <a:xfrm>
              <a:off x="-6577013" y="3127376"/>
              <a:ext cx="71438" cy="119063"/>
            </a:xfrm>
            <a:custGeom>
              <a:avLst/>
              <a:gdLst>
                <a:gd name="T0" fmla="*/ 13 w 45"/>
                <a:gd name="T1" fmla="*/ 5 h 75"/>
                <a:gd name="T2" fmla="*/ 0 w 45"/>
                <a:gd name="T3" fmla="*/ 0 h 75"/>
                <a:gd name="T4" fmla="*/ 0 w 45"/>
                <a:gd name="T5" fmla="*/ 49 h 75"/>
                <a:gd name="T6" fmla="*/ 45 w 45"/>
                <a:gd name="T7" fmla="*/ 75 h 75"/>
                <a:gd name="T8" fmla="*/ 45 w 45"/>
                <a:gd name="T9" fmla="*/ 60 h 75"/>
                <a:gd name="T10" fmla="*/ 45 w 45"/>
                <a:gd name="T11" fmla="*/ 23 h 75"/>
                <a:gd name="T12" fmla="*/ 13 w 45"/>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5"/>
                  </a:moveTo>
                  <a:lnTo>
                    <a:pt x="0" y="0"/>
                  </a:lnTo>
                  <a:lnTo>
                    <a:pt x="0" y="49"/>
                  </a:lnTo>
                  <a:lnTo>
                    <a:pt x="45" y="75"/>
                  </a:lnTo>
                  <a:lnTo>
                    <a:pt x="45" y="60"/>
                  </a:lnTo>
                  <a:lnTo>
                    <a:pt x="45" y="23"/>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163">
              <a:extLst>
                <a:ext uri="{FF2B5EF4-FFF2-40B4-BE49-F238E27FC236}">
                  <a16:creationId xmlns:a16="http://schemas.microsoft.com/office/drawing/2014/main" id="{2B112646-E055-49C0-BE7F-D9F7698E7612}"/>
                </a:ext>
              </a:extLst>
            </p:cNvPr>
            <p:cNvSpPr>
              <a:spLocks/>
            </p:cNvSpPr>
            <p:nvPr/>
          </p:nvSpPr>
          <p:spPr bwMode="auto">
            <a:xfrm>
              <a:off x="-6191251" y="2998788"/>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164">
              <a:extLst>
                <a:ext uri="{FF2B5EF4-FFF2-40B4-BE49-F238E27FC236}">
                  <a16:creationId xmlns:a16="http://schemas.microsoft.com/office/drawing/2014/main" id="{7DE77FF1-1B2E-495F-A81C-99F687F653F2}"/>
                </a:ext>
              </a:extLst>
            </p:cNvPr>
            <p:cNvSpPr>
              <a:spLocks/>
            </p:cNvSpPr>
            <p:nvPr/>
          </p:nvSpPr>
          <p:spPr bwMode="auto">
            <a:xfrm>
              <a:off x="-6299201" y="3060701"/>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165">
              <a:extLst>
                <a:ext uri="{FF2B5EF4-FFF2-40B4-BE49-F238E27FC236}">
                  <a16:creationId xmlns:a16="http://schemas.microsoft.com/office/drawing/2014/main" id="{FC2CF970-CFA6-4092-94AB-3A620977F4DC}"/>
                </a:ext>
              </a:extLst>
            </p:cNvPr>
            <p:cNvSpPr>
              <a:spLocks/>
            </p:cNvSpPr>
            <p:nvPr/>
          </p:nvSpPr>
          <p:spPr bwMode="auto">
            <a:xfrm>
              <a:off x="-6407151" y="3122613"/>
              <a:ext cx="71438" cy="120650"/>
            </a:xfrm>
            <a:custGeom>
              <a:avLst/>
              <a:gdLst>
                <a:gd name="T0" fmla="*/ 32 w 45"/>
                <a:gd name="T1" fmla="*/ 8 h 76"/>
                <a:gd name="T2" fmla="*/ 45 w 45"/>
                <a:gd name="T3" fmla="*/ 0 h 76"/>
                <a:gd name="T4" fmla="*/ 45 w 45"/>
                <a:gd name="T5" fmla="*/ 50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0"/>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166">
              <a:extLst>
                <a:ext uri="{FF2B5EF4-FFF2-40B4-BE49-F238E27FC236}">
                  <a16:creationId xmlns:a16="http://schemas.microsoft.com/office/drawing/2014/main" id="{93402041-07FD-4F5C-AF34-5EF244F5BB9C}"/>
                </a:ext>
              </a:extLst>
            </p:cNvPr>
            <p:cNvSpPr>
              <a:spLocks/>
            </p:cNvSpPr>
            <p:nvPr/>
          </p:nvSpPr>
          <p:spPr bwMode="auto">
            <a:xfrm>
              <a:off x="-6083301" y="2941638"/>
              <a:ext cx="69850" cy="119063"/>
            </a:xfrm>
            <a:custGeom>
              <a:avLst/>
              <a:gdLst>
                <a:gd name="T0" fmla="*/ 31 w 44"/>
                <a:gd name="T1" fmla="*/ 7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7"/>
                  </a:moveTo>
                  <a:lnTo>
                    <a:pt x="44" y="0"/>
                  </a:lnTo>
                  <a:lnTo>
                    <a:pt x="44" y="49"/>
                  </a:lnTo>
                  <a:lnTo>
                    <a:pt x="0" y="75"/>
                  </a:lnTo>
                  <a:lnTo>
                    <a:pt x="0" y="62"/>
                  </a:lnTo>
                  <a:lnTo>
                    <a:pt x="0" y="26"/>
                  </a:lnTo>
                  <a:lnTo>
                    <a:pt x="3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167">
              <a:extLst>
                <a:ext uri="{FF2B5EF4-FFF2-40B4-BE49-F238E27FC236}">
                  <a16:creationId xmlns:a16="http://schemas.microsoft.com/office/drawing/2014/main" id="{3D28F11E-88BF-48AA-A734-A151E3438FBA}"/>
                </a:ext>
              </a:extLst>
            </p:cNvPr>
            <p:cNvSpPr>
              <a:spLocks/>
            </p:cNvSpPr>
            <p:nvPr/>
          </p:nvSpPr>
          <p:spPr bwMode="auto">
            <a:xfrm>
              <a:off x="-6786563" y="3130551"/>
              <a:ext cx="69850" cy="120650"/>
            </a:xfrm>
            <a:custGeom>
              <a:avLst/>
              <a:gdLst>
                <a:gd name="T0" fmla="*/ 10 w 44"/>
                <a:gd name="T1" fmla="*/ 8 h 76"/>
                <a:gd name="T2" fmla="*/ 0 w 44"/>
                <a:gd name="T3" fmla="*/ 0 h 76"/>
                <a:gd name="T4" fmla="*/ 0 w 44"/>
                <a:gd name="T5" fmla="*/ 50 h 76"/>
                <a:gd name="T6" fmla="*/ 44 w 44"/>
                <a:gd name="T7" fmla="*/ 76 h 76"/>
                <a:gd name="T8" fmla="*/ 44 w 44"/>
                <a:gd name="T9" fmla="*/ 63 h 76"/>
                <a:gd name="T10" fmla="*/ 44 w 44"/>
                <a:gd name="T11" fmla="*/ 27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0"/>
                  </a:lnTo>
                  <a:lnTo>
                    <a:pt x="44" y="76"/>
                  </a:lnTo>
                  <a:lnTo>
                    <a:pt x="44" y="63"/>
                  </a:lnTo>
                  <a:lnTo>
                    <a:pt x="44" y="27"/>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168">
              <a:extLst>
                <a:ext uri="{FF2B5EF4-FFF2-40B4-BE49-F238E27FC236}">
                  <a16:creationId xmlns:a16="http://schemas.microsoft.com/office/drawing/2014/main" id="{38FB77A0-8607-490E-AF9E-A44BB66B13B8}"/>
                </a:ext>
              </a:extLst>
            </p:cNvPr>
            <p:cNvSpPr>
              <a:spLocks/>
            </p:cNvSpPr>
            <p:nvPr/>
          </p:nvSpPr>
          <p:spPr bwMode="auto">
            <a:xfrm>
              <a:off x="-6894513" y="3078163"/>
              <a:ext cx="66675" cy="119063"/>
            </a:xfrm>
            <a:custGeom>
              <a:avLst/>
              <a:gdLst>
                <a:gd name="T0" fmla="*/ 10 w 42"/>
                <a:gd name="T1" fmla="*/ 5 h 75"/>
                <a:gd name="T2" fmla="*/ 0 w 42"/>
                <a:gd name="T3" fmla="*/ 0 h 75"/>
                <a:gd name="T4" fmla="*/ 0 w 42"/>
                <a:gd name="T5" fmla="*/ 49 h 75"/>
                <a:gd name="T6" fmla="*/ 42 w 42"/>
                <a:gd name="T7" fmla="*/ 75 h 75"/>
                <a:gd name="T8" fmla="*/ 42 w 42"/>
                <a:gd name="T9" fmla="*/ 60 h 75"/>
                <a:gd name="T10" fmla="*/ 42 w 42"/>
                <a:gd name="T11" fmla="*/ 23 h 75"/>
                <a:gd name="T12" fmla="*/ 10 w 42"/>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5"/>
                  </a:moveTo>
                  <a:lnTo>
                    <a:pt x="0" y="0"/>
                  </a:lnTo>
                  <a:lnTo>
                    <a:pt x="0" y="49"/>
                  </a:lnTo>
                  <a:lnTo>
                    <a:pt x="42" y="75"/>
                  </a:lnTo>
                  <a:lnTo>
                    <a:pt x="42" y="60"/>
                  </a:lnTo>
                  <a:lnTo>
                    <a:pt x="42"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169">
              <a:extLst>
                <a:ext uri="{FF2B5EF4-FFF2-40B4-BE49-F238E27FC236}">
                  <a16:creationId xmlns:a16="http://schemas.microsoft.com/office/drawing/2014/main" id="{447BDD5A-8B6B-409D-ADB5-DF8654CAD529}"/>
                </a:ext>
              </a:extLst>
            </p:cNvPr>
            <p:cNvSpPr>
              <a:spLocks/>
            </p:cNvSpPr>
            <p:nvPr/>
          </p:nvSpPr>
          <p:spPr bwMode="auto">
            <a:xfrm>
              <a:off x="-6680201" y="3194051"/>
              <a:ext cx="66675" cy="119063"/>
            </a:xfrm>
            <a:custGeom>
              <a:avLst/>
              <a:gdLst>
                <a:gd name="T0" fmla="*/ 11 w 42"/>
                <a:gd name="T1" fmla="*/ 5 h 75"/>
                <a:gd name="T2" fmla="*/ 0 w 42"/>
                <a:gd name="T3" fmla="*/ 0 h 75"/>
                <a:gd name="T4" fmla="*/ 0 w 42"/>
                <a:gd name="T5" fmla="*/ 49 h 75"/>
                <a:gd name="T6" fmla="*/ 42 w 42"/>
                <a:gd name="T7" fmla="*/ 75 h 75"/>
                <a:gd name="T8" fmla="*/ 42 w 42"/>
                <a:gd name="T9" fmla="*/ 59 h 75"/>
                <a:gd name="T10" fmla="*/ 42 w 42"/>
                <a:gd name="T11" fmla="*/ 23 h 75"/>
                <a:gd name="T12" fmla="*/ 11 w 42"/>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5"/>
                  </a:moveTo>
                  <a:lnTo>
                    <a:pt x="0" y="0"/>
                  </a:lnTo>
                  <a:lnTo>
                    <a:pt x="0" y="49"/>
                  </a:lnTo>
                  <a:lnTo>
                    <a:pt x="42" y="75"/>
                  </a:lnTo>
                  <a:lnTo>
                    <a:pt x="42" y="59"/>
                  </a:lnTo>
                  <a:lnTo>
                    <a:pt x="42"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170">
              <a:extLst>
                <a:ext uri="{FF2B5EF4-FFF2-40B4-BE49-F238E27FC236}">
                  <a16:creationId xmlns:a16="http://schemas.microsoft.com/office/drawing/2014/main" id="{373FA711-D769-4939-A935-C6E872AE3A5E}"/>
                </a:ext>
              </a:extLst>
            </p:cNvPr>
            <p:cNvSpPr>
              <a:spLocks/>
            </p:cNvSpPr>
            <p:nvPr/>
          </p:nvSpPr>
          <p:spPr bwMode="auto">
            <a:xfrm>
              <a:off x="-6577013" y="3251201"/>
              <a:ext cx="71438" cy="120650"/>
            </a:xfrm>
            <a:custGeom>
              <a:avLst/>
              <a:gdLst>
                <a:gd name="T0" fmla="*/ 13 w 45"/>
                <a:gd name="T1" fmla="*/ 8 h 76"/>
                <a:gd name="T2" fmla="*/ 0 w 45"/>
                <a:gd name="T3" fmla="*/ 0 h 76"/>
                <a:gd name="T4" fmla="*/ 0 w 45"/>
                <a:gd name="T5" fmla="*/ 52 h 76"/>
                <a:gd name="T6" fmla="*/ 45 w 45"/>
                <a:gd name="T7" fmla="*/ 76 h 76"/>
                <a:gd name="T8" fmla="*/ 45 w 45"/>
                <a:gd name="T9" fmla="*/ 63 h 76"/>
                <a:gd name="T10" fmla="*/ 45 w 45"/>
                <a:gd name="T11" fmla="*/ 26 h 76"/>
                <a:gd name="T12" fmla="*/ 13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13" y="8"/>
                  </a:moveTo>
                  <a:lnTo>
                    <a:pt x="0" y="0"/>
                  </a:lnTo>
                  <a:lnTo>
                    <a:pt x="0" y="52"/>
                  </a:lnTo>
                  <a:lnTo>
                    <a:pt x="45" y="76"/>
                  </a:lnTo>
                  <a:lnTo>
                    <a:pt x="45" y="63"/>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171">
              <a:extLst>
                <a:ext uri="{FF2B5EF4-FFF2-40B4-BE49-F238E27FC236}">
                  <a16:creationId xmlns:a16="http://schemas.microsoft.com/office/drawing/2014/main" id="{B394A052-21AF-4DC4-95CF-4E7434C51AE8}"/>
                </a:ext>
              </a:extLst>
            </p:cNvPr>
            <p:cNvSpPr>
              <a:spLocks/>
            </p:cNvSpPr>
            <p:nvPr/>
          </p:nvSpPr>
          <p:spPr bwMode="auto">
            <a:xfrm>
              <a:off x="-6191251" y="3127376"/>
              <a:ext cx="69850" cy="119063"/>
            </a:xfrm>
            <a:custGeom>
              <a:avLst/>
              <a:gdLst>
                <a:gd name="T0" fmla="*/ 31 w 44"/>
                <a:gd name="T1" fmla="*/ 8 h 75"/>
                <a:gd name="T2" fmla="*/ 44 w 44"/>
                <a:gd name="T3" fmla="*/ 0 h 75"/>
                <a:gd name="T4" fmla="*/ 44 w 44"/>
                <a:gd name="T5" fmla="*/ 52 h 75"/>
                <a:gd name="T6" fmla="*/ 0 w 44"/>
                <a:gd name="T7" fmla="*/ 75 h 75"/>
                <a:gd name="T8" fmla="*/ 0 w 44"/>
                <a:gd name="T9" fmla="*/ 62 h 75"/>
                <a:gd name="T10" fmla="*/ 0 w 44"/>
                <a:gd name="T11" fmla="*/ 26 h 75"/>
                <a:gd name="T12" fmla="*/ 31 w 44"/>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8"/>
                  </a:moveTo>
                  <a:lnTo>
                    <a:pt x="44" y="0"/>
                  </a:lnTo>
                  <a:lnTo>
                    <a:pt x="44" y="52"/>
                  </a:lnTo>
                  <a:lnTo>
                    <a:pt x="0" y="75"/>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172">
              <a:extLst>
                <a:ext uri="{FF2B5EF4-FFF2-40B4-BE49-F238E27FC236}">
                  <a16:creationId xmlns:a16="http://schemas.microsoft.com/office/drawing/2014/main" id="{A175F441-98F7-479D-A414-53CAC74645E4}"/>
                </a:ext>
              </a:extLst>
            </p:cNvPr>
            <p:cNvSpPr>
              <a:spLocks/>
            </p:cNvSpPr>
            <p:nvPr/>
          </p:nvSpPr>
          <p:spPr bwMode="auto">
            <a:xfrm>
              <a:off x="-6299201" y="3189288"/>
              <a:ext cx="69850" cy="120650"/>
            </a:xfrm>
            <a:custGeom>
              <a:avLst/>
              <a:gdLst>
                <a:gd name="T0" fmla="*/ 31 w 44"/>
                <a:gd name="T1" fmla="*/ 8 h 76"/>
                <a:gd name="T2" fmla="*/ 44 w 44"/>
                <a:gd name="T3" fmla="*/ 0 h 76"/>
                <a:gd name="T4" fmla="*/ 44 w 44"/>
                <a:gd name="T5" fmla="*/ 49 h 76"/>
                <a:gd name="T6" fmla="*/ 0 w 44"/>
                <a:gd name="T7" fmla="*/ 76 h 76"/>
                <a:gd name="T8" fmla="*/ 0 w 44"/>
                <a:gd name="T9" fmla="*/ 62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49"/>
                  </a:lnTo>
                  <a:lnTo>
                    <a:pt x="0" y="76"/>
                  </a:lnTo>
                  <a:lnTo>
                    <a:pt x="0" y="62"/>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173">
              <a:extLst>
                <a:ext uri="{FF2B5EF4-FFF2-40B4-BE49-F238E27FC236}">
                  <a16:creationId xmlns:a16="http://schemas.microsoft.com/office/drawing/2014/main" id="{6A7D50A2-804A-4612-97D3-3F1A609D06C0}"/>
                </a:ext>
              </a:extLst>
            </p:cNvPr>
            <p:cNvSpPr>
              <a:spLocks/>
            </p:cNvSpPr>
            <p:nvPr/>
          </p:nvSpPr>
          <p:spPr bwMode="auto">
            <a:xfrm>
              <a:off x="-6407151" y="3251201"/>
              <a:ext cx="71438" cy="120650"/>
            </a:xfrm>
            <a:custGeom>
              <a:avLst/>
              <a:gdLst>
                <a:gd name="T0" fmla="*/ 32 w 45"/>
                <a:gd name="T1" fmla="*/ 5 h 76"/>
                <a:gd name="T2" fmla="*/ 45 w 45"/>
                <a:gd name="T3" fmla="*/ 0 h 76"/>
                <a:gd name="T4" fmla="*/ 45 w 45"/>
                <a:gd name="T5" fmla="*/ 50 h 76"/>
                <a:gd name="T6" fmla="*/ 0 w 45"/>
                <a:gd name="T7" fmla="*/ 76 h 76"/>
                <a:gd name="T8" fmla="*/ 0 w 45"/>
                <a:gd name="T9" fmla="*/ 63 h 76"/>
                <a:gd name="T10" fmla="*/ 0 w 45"/>
                <a:gd name="T11" fmla="*/ 23 h 76"/>
                <a:gd name="T12" fmla="*/ 32 w 45"/>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5"/>
                  </a:moveTo>
                  <a:lnTo>
                    <a:pt x="45" y="0"/>
                  </a:lnTo>
                  <a:lnTo>
                    <a:pt x="45" y="50"/>
                  </a:lnTo>
                  <a:lnTo>
                    <a:pt x="0" y="76"/>
                  </a:lnTo>
                  <a:lnTo>
                    <a:pt x="0" y="63"/>
                  </a:lnTo>
                  <a:lnTo>
                    <a:pt x="0" y="23"/>
                  </a:lnTo>
                  <a:lnTo>
                    <a:pt x="32"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174">
              <a:extLst>
                <a:ext uri="{FF2B5EF4-FFF2-40B4-BE49-F238E27FC236}">
                  <a16:creationId xmlns:a16="http://schemas.microsoft.com/office/drawing/2014/main" id="{B4CCEA4A-1DF0-4833-8920-F21D755D4740}"/>
                </a:ext>
              </a:extLst>
            </p:cNvPr>
            <p:cNvSpPr>
              <a:spLocks/>
            </p:cNvSpPr>
            <p:nvPr/>
          </p:nvSpPr>
          <p:spPr bwMode="auto">
            <a:xfrm>
              <a:off x="-6083301" y="3068638"/>
              <a:ext cx="69850" cy="120650"/>
            </a:xfrm>
            <a:custGeom>
              <a:avLst/>
              <a:gdLst>
                <a:gd name="T0" fmla="*/ 31 w 44"/>
                <a:gd name="T1" fmla="*/ 8 h 76"/>
                <a:gd name="T2" fmla="*/ 44 w 44"/>
                <a:gd name="T3" fmla="*/ 0 h 76"/>
                <a:gd name="T4" fmla="*/ 44 w 44"/>
                <a:gd name="T5" fmla="*/ 50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0"/>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175">
              <a:extLst>
                <a:ext uri="{FF2B5EF4-FFF2-40B4-BE49-F238E27FC236}">
                  <a16:creationId xmlns:a16="http://schemas.microsoft.com/office/drawing/2014/main" id="{CDC23AD5-1ED2-49D1-AABA-93DD1AACB8B1}"/>
                </a:ext>
              </a:extLst>
            </p:cNvPr>
            <p:cNvSpPr>
              <a:spLocks/>
            </p:cNvSpPr>
            <p:nvPr/>
          </p:nvSpPr>
          <p:spPr bwMode="auto">
            <a:xfrm>
              <a:off x="-6786563" y="3259138"/>
              <a:ext cx="69850" cy="120650"/>
            </a:xfrm>
            <a:custGeom>
              <a:avLst/>
              <a:gdLst>
                <a:gd name="T0" fmla="*/ 10 w 44"/>
                <a:gd name="T1" fmla="*/ 5 h 76"/>
                <a:gd name="T2" fmla="*/ 0 w 44"/>
                <a:gd name="T3" fmla="*/ 0 h 76"/>
                <a:gd name="T4" fmla="*/ 0 w 44"/>
                <a:gd name="T5" fmla="*/ 50 h 76"/>
                <a:gd name="T6" fmla="*/ 44 w 44"/>
                <a:gd name="T7" fmla="*/ 76 h 76"/>
                <a:gd name="T8" fmla="*/ 44 w 44"/>
                <a:gd name="T9" fmla="*/ 60 h 76"/>
                <a:gd name="T10" fmla="*/ 44 w 44"/>
                <a:gd name="T11" fmla="*/ 24 h 76"/>
                <a:gd name="T12" fmla="*/ 10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5"/>
                  </a:moveTo>
                  <a:lnTo>
                    <a:pt x="0" y="0"/>
                  </a:lnTo>
                  <a:lnTo>
                    <a:pt x="0" y="50"/>
                  </a:lnTo>
                  <a:lnTo>
                    <a:pt x="44" y="76"/>
                  </a:lnTo>
                  <a:lnTo>
                    <a:pt x="44" y="60"/>
                  </a:lnTo>
                  <a:lnTo>
                    <a:pt x="44" y="24"/>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176">
              <a:extLst>
                <a:ext uri="{FF2B5EF4-FFF2-40B4-BE49-F238E27FC236}">
                  <a16:creationId xmlns:a16="http://schemas.microsoft.com/office/drawing/2014/main" id="{7D08E226-CACF-4997-B48E-7BBD0B1DAF50}"/>
                </a:ext>
              </a:extLst>
            </p:cNvPr>
            <p:cNvSpPr>
              <a:spLocks/>
            </p:cNvSpPr>
            <p:nvPr/>
          </p:nvSpPr>
          <p:spPr bwMode="auto">
            <a:xfrm>
              <a:off x="-6894513" y="3201988"/>
              <a:ext cx="66675" cy="119063"/>
            </a:xfrm>
            <a:custGeom>
              <a:avLst/>
              <a:gdLst>
                <a:gd name="T0" fmla="*/ 10 w 42"/>
                <a:gd name="T1" fmla="*/ 8 h 75"/>
                <a:gd name="T2" fmla="*/ 0 w 42"/>
                <a:gd name="T3" fmla="*/ 0 h 75"/>
                <a:gd name="T4" fmla="*/ 0 w 42"/>
                <a:gd name="T5" fmla="*/ 52 h 75"/>
                <a:gd name="T6" fmla="*/ 42 w 42"/>
                <a:gd name="T7" fmla="*/ 75 h 75"/>
                <a:gd name="T8" fmla="*/ 42 w 42"/>
                <a:gd name="T9" fmla="*/ 62 h 75"/>
                <a:gd name="T10" fmla="*/ 42 w 42"/>
                <a:gd name="T11" fmla="*/ 26 h 75"/>
                <a:gd name="T12" fmla="*/ 10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8"/>
                  </a:moveTo>
                  <a:lnTo>
                    <a:pt x="0" y="0"/>
                  </a:lnTo>
                  <a:lnTo>
                    <a:pt x="0" y="52"/>
                  </a:lnTo>
                  <a:lnTo>
                    <a:pt x="42" y="75"/>
                  </a:lnTo>
                  <a:lnTo>
                    <a:pt x="42" y="62"/>
                  </a:lnTo>
                  <a:lnTo>
                    <a:pt x="42" y="26"/>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177">
              <a:extLst>
                <a:ext uri="{FF2B5EF4-FFF2-40B4-BE49-F238E27FC236}">
                  <a16:creationId xmlns:a16="http://schemas.microsoft.com/office/drawing/2014/main" id="{1C267ABB-8EE7-40CF-B084-A941E643B0C7}"/>
                </a:ext>
              </a:extLst>
            </p:cNvPr>
            <p:cNvSpPr>
              <a:spLocks/>
            </p:cNvSpPr>
            <p:nvPr/>
          </p:nvSpPr>
          <p:spPr bwMode="auto">
            <a:xfrm>
              <a:off x="-6680201" y="3317876"/>
              <a:ext cx="66675" cy="119063"/>
            </a:xfrm>
            <a:custGeom>
              <a:avLst/>
              <a:gdLst>
                <a:gd name="T0" fmla="*/ 11 w 42"/>
                <a:gd name="T1" fmla="*/ 8 h 75"/>
                <a:gd name="T2" fmla="*/ 0 w 42"/>
                <a:gd name="T3" fmla="*/ 0 h 75"/>
                <a:gd name="T4" fmla="*/ 0 w 42"/>
                <a:gd name="T5" fmla="*/ 52 h 75"/>
                <a:gd name="T6" fmla="*/ 42 w 42"/>
                <a:gd name="T7" fmla="*/ 75 h 75"/>
                <a:gd name="T8" fmla="*/ 42 w 42"/>
                <a:gd name="T9" fmla="*/ 62 h 75"/>
                <a:gd name="T10" fmla="*/ 42 w 42"/>
                <a:gd name="T11" fmla="*/ 26 h 75"/>
                <a:gd name="T12" fmla="*/ 11 w 42"/>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8"/>
                  </a:moveTo>
                  <a:lnTo>
                    <a:pt x="0" y="0"/>
                  </a:lnTo>
                  <a:lnTo>
                    <a:pt x="0" y="52"/>
                  </a:lnTo>
                  <a:lnTo>
                    <a:pt x="42" y="75"/>
                  </a:lnTo>
                  <a:lnTo>
                    <a:pt x="42" y="62"/>
                  </a:lnTo>
                  <a:lnTo>
                    <a:pt x="42" y="26"/>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178">
              <a:extLst>
                <a:ext uri="{FF2B5EF4-FFF2-40B4-BE49-F238E27FC236}">
                  <a16:creationId xmlns:a16="http://schemas.microsoft.com/office/drawing/2014/main" id="{5D1EF334-5A7F-42D3-9558-F4536ADE423E}"/>
                </a:ext>
              </a:extLst>
            </p:cNvPr>
            <p:cNvSpPr>
              <a:spLocks/>
            </p:cNvSpPr>
            <p:nvPr/>
          </p:nvSpPr>
          <p:spPr bwMode="auto">
            <a:xfrm>
              <a:off x="-6577013" y="3379788"/>
              <a:ext cx="71438" cy="119063"/>
            </a:xfrm>
            <a:custGeom>
              <a:avLst/>
              <a:gdLst>
                <a:gd name="T0" fmla="*/ 13 w 45"/>
                <a:gd name="T1" fmla="*/ 8 h 75"/>
                <a:gd name="T2" fmla="*/ 0 w 45"/>
                <a:gd name="T3" fmla="*/ 0 h 75"/>
                <a:gd name="T4" fmla="*/ 0 w 45"/>
                <a:gd name="T5" fmla="*/ 49 h 75"/>
                <a:gd name="T6" fmla="*/ 45 w 45"/>
                <a:gd name="T7" fmla="*/ 75 h 75"/>
                <a:gd name="T8" fmla="*/ 45 w 45"/>
                <a:gd name="T9" fmla="*/ 62 h 75"/>
                <a:gd name="T10" fmla="*/ 45 w 45"/>
                <a:gd name="T11" fmla="*/ 26 h 75"/>
                <a:gd name="T12" fmla="*/ 13 w 45"/>
                <a:gd name="T13" fmla="*/ 8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8"/>
                  </a:moveTo>
                  <a:lnTo>
                    <a:pt x="0" y="0"/>
                  </a:lnTo>
                  <a:lnTo>
                    <a:pt x="0" y="49"/>
                  </a:lnTo>
                  <a:lnTo>
                    <a:pt x="45" y="75"/>
                  </a:lnTo>
                  <a:lnTo>
                    <a:pt x="45" y="62"/>
                  </a:lnTo>
                  <a:lnTo>
                    <a:pt x="45" y="26"/>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Freeform 179">
              <a:extLst>
                <a:ext uri="{FF2B5EF4-FFF2-40B4-BE49-F238E27FC236}">
                  <a16:creationId xmlns:a16="http://schemas.microsoft.com/office/drawing/2014/main" id="{F292BAD4-8778-4354-929F-1D1BD4827505}"/>
                </a:ext>
              </a:extLst>
            </p:cNvPr>
            <p:cNvSpPr>
              <a:spLocks/>
            </p:cNvSpPr>
            <p:nvPr/>
          </p:nvSpPr>
          <p:spPr bwMode="auto">
            <a:xfrm>
              <a:off x="-6191251" y="3255963"/>
              <a:ext cx="69850" cy="119063"/>
            </a:xfrm>
            <a:custGeom>
              <a:avLst/>
              <a:gdLst>
                <a:gd name="T0" fmla="*/ 31 w 44"/>
                <a:gd name="T1" fmla="*/ 7 h 75"/>
                <a:gd name="T2" fmla="*/ 44 w 44"/>
                <a:gd name="T3" fmla="*/ 0 h 75"/>
                <a:gd name="T4" fmla="*/ 44 w 44"/>
                <a:gd name="T5" fmla="*/ 49 h 75"/>
                <a:gd name="T6" fmla="*/ 0 w 44"/>
                <a:gd name="T7" fmla="*/ 75 h 75"/>
                <a:gd name="T8" fmla="*/ 0 w 44"/>
                <a:gd name="T9" fmla="*/ 62 h 75"/>
                <a:gd name="T10" fmla="*/ 0 w 44"/>
                <a:gd name="T11" fmla="*/ 26 h 75"/>
                <a:gd name="T12" fmla="*/ 31 w 44"/>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7"/>
                  </a:moveTo>
                  <a:lnTo>
                    <a:pt x="44" y="0"/>
                  </a:lnTo>
                  <a:lnTo>
                    <a:pt x="44" y="49"/>
                  </a:lnTo>
                  <a:lnTo>
                    <a:pt x="0" y="75"/>
                  </a:lnTo>
                  <a:lnTo>
                    <a:pt x="0" y="62"/>
                  </a:lnTo>
                  <a:lnTo>
                    <a:pt x="0" y="26"/>
                  </a:lnTo>
                  <a:lnTo>
                    <a:pt x="3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180">
              <a:extLst>
                <a:ext uri="{FF2B5EF4-FFF2-40B4-BE49-F238E27FC236}">
                  <a16:creationId xmlns:a16="http://schemas.microsoft.com/office/drawing/2014/main" id="{EFD006A5-8494-4C48-8D05-5EDAB6A3785E}"/>
                </a:ext>
              </a:extLst>
            </p:cNvPr>
            <p:cNvSpPr>
              <a:spLocks/>
            </p:cNvSpPr>
            <p:nvPr/>
          </p:nvSpPr>
          <p:spPr bwMode="auto">
            <a:xfrm>
              <a:off x="-6299201" y="3317876"/>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2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2"/>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181">
              <a:extLst>
                <a:ext uri="{FF2B5EF4-FFF2-40B4-BE49-F238E27FC236}">
                  <a16:creationId xmlns:a16="http://schemas.microsoft.com/office/drawing/2014/main" id="{2F6EBB8D-16BC-4F2B-8A3C-F8FE3ECFD9BA}"/>
                </a:ext>
              </a:extLst>
            </p:cNvPr>
            <p:cNvSpPr>
              <a:spLocks/>
            </p:cNvSpPr>
            <p:nvPr/>
          </p:nvSpPr>
          <p:spPr bwMode="auto">
            <a:xfrm>
              <a:off x="-6407151" y="3379788"/>
              <a:ext cx="71438" cy="119063"/>
            </a:xfrm>
            <a:custGeom>
              <a:avLst/>
              <a:gdLst>
                <a:gd name="T0" fmla="*/ 32 w 45"/>
                <a:gd name="T1" fmla="*/ 5 h 75"/>
                <a:gd name="T2" fmla="*/ 45 w 45"/>
                <a:gd name="T3" fmla="*/ 0 h 75"/>
                <a:gd name="T4" fmla="*/ 45 w 45"/>
                <a:gd name="T5" fmla="*/ 49 h 75"/>
                <a:gd name="T6" fmla="*/ 0 w 45"/>
                <a:gd name="T7" fmla="*/ 75 h 75"/>
                <a:gd name="T8" fmla="*/ 0 w 45"/>
                <a:gd name="T9" fmla="*/ 60 h 75"/>
                <a:gd name="T10" fmla="*/ 0 w 45"/>
                <a:gd name="T11" fmla="*/ 23 h 75"/>
                <a:gd name="T12" fmla="*/ 32 w 45"/>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32" y="5"/>
                  </a:moveTo>
                  <a:lnTo>
                    <a:pt x="45" y="0"/>
                  </a:lnTo>
                  <a:lnTo>
                    <a:pt x="45" y="49"/>
                  </a:lnTo>
                  <a:lnTo>
                    <a:pt x="0" y="75"/>
                  </a:lnTo>
                  <a:lnTo>
                    <a:pt x="0" y="60"/>
                  </a:lnTo>
                  <a:lnTo>
                    <a:pt x="0" y="23"/>
                  </a:lnTo>
                  <a:lnTo>
                    <a:pt x="32"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182">
              <a:extLst>
                <a:ext uri="{FF2B5EF4-FFF2-40B4-BE49-F238E27FC236}">
                  <a16:creationId xmlns:a16="http://schemas.microsoft.com/office/drawing/2014/main" id="{D7267276-CF87-40CA-8543-05A7562D041A}"/>
                </a:ext>
              </a:extLst>
            </p:cNvPr>
            <p:cNvSpPr>
              <a:spLocks/>
            </p:cNvSpPr>
            <p:nvPr/>
          </p:nvSpPr>
          <p:spPr bwMode="auto">
            <a:xfrm>
              <a:off x="-6083301" y="3197226"/>
              <a:ext cx="69850" cy="120650"/>
            </a:xfrm>
            <a:custGeom>
              <a:avLst/>
              <a:gdLst>
                <a:gd name="T0" fmla="*/ 31 w 44"/>
                <a:gd name="T1" fmla="*/ 5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5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5"/>
                  </a:moveTo>
                  <a:lnTo>
                    <a:pt x="44" y="0"/>
                  </a:lnTo>
                  <a:lnTo>
                    <a:pt x="44" y="50"/>
                  </a:lnTo>
                  <a:lnTo>
                    <a:pt x="0" y="76"/>
                  </a:lnTo>
                  <a:lnTo>
                    <a:pt x="0" y="60"/>
                  </a:lnTo>
                  <a:lnTo>
                    <a:pt x="0" y="24"/>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183">
              <a:extLst>
                <a:ext uri="{FF2B5EF4-FFF2-40B4-BE49-F238E27FC236}">
                  <a16:creationId xmlns:a16="http://schemas.microsoft.com/office/drawing/2014/main" id="{48896117-F864-4EB5-A428-4FDAC8221AD4}"/>
                </a:ext>
              </a:extLst>
            </p:cNvPr>
            <p:cNvSpPr>
              <a:spLocks/>
            </p:cNvSpPr>
            <p:nvPr/>
          </p:nvSpPr>
          <p:spPr bwMode="auto">
            <a:xfrm>
              <a:off x="-6786563" y="3382963"/>
              <a:ext cx="69850" cy="120650"/>
            </a:xfrm>
            <a:custGeom>
              <a:avLst/>
              <a:gdLst>
                <a:gd name="T0" fmla="*/ 10 w 44"/>
                <a:gd name="T1" fmla="*/ 8 h 76"/>
                <a:gd name="T2" fmla="*/ 0 w 44"/>
                <a:gd name="T3" fmla="*/ 0 h 76"/>
                <a:gd name="T4" fmla="*/ 0 w 44"/>
                <a:gd name="T5" fmla="*/ 53 h 76"/>
                <a:gd name="T6" fmla="*/ 44 w 44"/>
                <a:gd name="T7" fmla="*/ 76 h 76"/>
                <a:gd name="T8" fmla="*/ 44 w 44"/>
                <a:gd name="T9" fmla="*/ 63 h 76"/>
                <a:gd name="T10" fmla="*/ 44 w 44"/>
                <a:gd name="T11" fmla="*/ 27 h 76"/>
                <a:gd name="T12" fmla="*/ 10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10" y="8"/>
                  </a:moveTo>
                  <a:lnTo>
                    <a:pt x="0" y="0"/>
                  </a:lnTo>
                  <a:lnTo>
                    <a:pt x="0" y="53"/>
                  </a:lnTo>
                  <a:lnTo>
                    <a:pt x="44" y="76"/>
                  </a:lnTo>
                  <a:lnTo>
                    <a:pt x="44" y="63"/>
                  </a:lnTo>
                  <a:lnTo>
                    <a:pt x="44" y="27"/>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184">
              <a:extLst>
                <a:ext uri="{FF2B5EF4-FFF2-40B4-BE49-F238E27FC236}">
                  <a16:creationId xmlns:a16="http://schemas.microsoft.com/office/drawing/2014/main" id="{3011D6AC-428E-4982-AF0C-04B3ED9EE562}"/>
                </a:ext>
              </a:extLst>
            </p:cNvPr>
            <p:cNvSpPr>
              <a:spLocks/>
            </p:cNvSpPr>
            <p:nvPr/>
          </p:nvSpPr>
          <p:spPr bwMode="auto">
            <a:xfrm>
              <a:off x="-6894513" y="3330576"/>
              <a:ext cx="66675" cy="119063"/>
            </a:xfrm>
            <a:custGeom>
              <a:avLst/>
              <a:gdLst>
                <a:gd name="T0" fmla="*/ 10 w 42"/>
                <a:gd name="T1" fmla="*/ 7 h 75"/>
                <a:gd name="T2" fmla="*/ 0 w 42"/>
                <a:gd name="T3" fmla="*/ 0 h 75"/>
                <a:gd name="T4" fmla="*/ 0 w 42"/>
                <a:gd name="T5" fmla="*/ 49 h 75"/>
                <a:gd name="T6" fmla="*/ 42 w 42"/>
                <a:gd name="T7" fmla="*/ 75 h 75"/>
                <a:gd name="T8" fmla="*/ 42 w 42"/>
                <a:gd name="T9" fmla="*/ 62 h 75"/>
                <a:gd name="T10" fmla="*/ 42 w 42"/>
                <a:gd name="T11" fmla="*/ 26 h 75"/>
                <a:gd name="T12" fmla="*/ 10 w 42"/>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0" y="7"/>
                  </a:moveTo>
                  <a:lnTo>
                    <a:pt x="0" y="0"/>
                  </a:lnTo>
                  <a:lnTo>
                    <a:pt x="0" y="49"/>
                  </a:lnTo>
                  <a:lnTo>
                    <a:pt x="42" y="75"/>
                  </a:lnTo>
                  <a:lnTo>
                    <a:pt x="42" y="62"/>
                  </a:lnTo>
                  <a:lnTo>
                    <a:pt x="42" y="26"/>
                  </a:lnTo>
                  <a:lnTo>
                    <a:pt x="10"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185">
              <a:extLst>
                <a:ext uri="{FF2B5EF4-FFF2-40B4-BE49-F238E27FC236}">
                  <a16:creationId xmlns:a16="http://schemas.microsoft.com/office/drawing/2014/main" id="{E0B9BF2D-07E5-4D37-A39B-51C94925940E}"/>
                </a:ext>
              </a:extLst>
            </p:cNvPr>
            <p:cNvSpPr>
              <a:spLocks/>
            </p:cNvSpPr>
            <p:nvPr/>
          </p:nvSpPr>
          <p:spPr bwMode="auto">
            <a:xfrm>
              <a:off x="-6680201" y="3446463"/>
              <a:ext cx="66675" cy="119063"/>
            </a:xfrm>
            <a:custGeom>
              <a:avLst/>
              <a:gdLst>
                <a:gd name="T0" fmla="*/ 11 w 42"/>
                <a:gd name="T1" fmla="*/ 7 h 75"/>
                <a:gd name="T2" fmla="*/ 0 w 42"/>
                <a:gd name="T3" fmla="*/ 0 h 75"/>
                <a:gd name="T4" fmla="*/ 0 w 42"/>
                <a:gd name="T5" fmla="*/ 52 h 75"/>
                <a:gd name="T6" fmla="*/ 42 w 42"/>
                <a:gd name="T7" fmla="*/ 75 h 75"/>
                <a:gd name="T8" fmla="*/ 42 w 42"/>
                <a:gd name="T9" fmla="*/ 62 h 75"/>
                <a:gd name="T10" fmla="*/ 42 w 42"/>
                <a:gd name="T11" fmla="*/ 26 h 75"/>
                <a:gd name="T12" fmla="*/ 11 w 42"/>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2" h="75">
                  <a:moveTo>
                    <a:pt x="11" y="7"/>
                  </a:moveTo>
                  <a:lnTo>
                    <a:pt x="0" y="0"/>
                  </a:lnTo>
                  <a:lnTo>
                    <a:pt x="0" y="52"/>
                  </a:lnTo>
                  <a:lnTo>
                    <a:pt x="42" y="75"/>
                  </a:lnTo>
                  <a:lnTo>
                    <a:pt x="42" y="62"/>
                  </a:lnTo>
                  <a:lnTo>
                    <a:pt x="42" y="26"/>
                  </a:lnTo>
                  <a:lnTo>
                    <a:pt x="1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186">
              <a:extLst>
                <a:ext uri="{FF2B5EF4-FFF2-40B4-BE49-F238E27FC236}">
                  <a16:creationId xmlns:a16="http://schemas.microsoft.com/office/drawing/2014/main" id="{1330E4BD-6066-495A-B40F-AB3D9C68F483}"/>
                </a:ext>
              </a:extLst>
            </p:cNvPr>
            <p:cNvSpPr>
              <a:spLocks/>
            </p:cNvSpPr>
            <p:nvPr/>
          </p:nvSpPr>
          <p:spPr bwMode="auto">
            <a:xfrm>
              <a:off x="-6577013" y="3508376"/>
              <a:ext cx="71438" cy="119063"/>
            </a:xfrm>
            <a:custGeom>
              <a:avLst/>
              <a:gdLst>
                <a:gd name="T0" fmla="*/ 13 w 45"/>
                <a:gd name="T1" fmla="*/ 7 h 75"/>
                <a:gd name="T2" fmla="*/ 0 w 45"/>
                <a:gd name="T3" fmla="*/ 0 h 75"/>
                <a:gd name="T4" fmla="*/ 0 w 45"/>
                <a:gd name="T5" fmla="*/ 49 h 75"/>
                <a:gd name="T6" fmla="*/ 45 w 45"/>
                <a:gd name="T7" fmla="*/ 75 h 75"/>
                <a:gd name="T8" fmla="*/ 45 w 45"/>
                <a:gd name="T9" fmla="*/ 62 h 75"/>
                <a:gd name="T10" fmla="*/ 45 w 45"/>
                <a:gd name="T11" fmla="*/ 26 h 75"/>
                <a:gd name="T12" fmla="*/ 13 w 45"/>
                <a:gd name="T13" fmla="*/ 7 h 75"/>
              </a:gdLst>
              <a:ahLst/>
              <a:cxnLst>
                <a:cxn ang="0">
                  <a:pos x="T0" y="T1"/>
                </a:cxn>
                <a:cxn ang="0">
                  <a:pos x="T2" y="T3"/>
                </a:cxn>
                <a:cxn ang="0">
                  <a:pos x="T4" y="T5"/>
                </a:cxn>
                <a:cxn ang="0">
                  <a:pos x="T6" y="T7"/>
                </a:cxn>
                <a:cxn ang="0">
                  <a:pos x="T8" y="T9"/>
                </a:cxn>
                <a:cxn ang="0">
                  <a:pos x="T10" y="T11"/>
                </a:cxn>
                <a:cxn ang="0">
                  <a:pos x="T12" y="T13"/>
                </a:cxn>
              </a:cxnLst>
              <a:rect l="0" t="0" r="r" b="b"/>
              <a:pathLst>
                <a:path w="45" h="75">
                  <a:moveTo>
                    <a:pt x="13" y="7"/>
                  </a:moveTo>
                  <a:lnTo>
                    <a:pt x="0" y="0"/>
                  </a:lnTo>
                  <a:lnTo>
                    <a:pt x="0" y="49"/>
                  </a:lnTo>
                  <a:lnTo>
                    <a:pt x="45" y="75"/>
                  </a:lnTo>
                  <a:lnTo>
                    <a:pt x="45" y="62"/>
                  </a:lnTo>
                  <a:lnTo>
                    <a:pt x="45" y="26"/>
                  </a:lnTo>
                  <a:lnTo>
                    <a:pt x="13"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187">
              <a:extLst>
                <a:ext uri="{FF2B5EF4-FFF2-40B4-BE49-F238E27FC236}">
                  <a16:creationId xmlns:a16="http://schemas.microsoft.com/office/drawing/2014/main" id="{F14AED12-5960-4D16-8CD8-127EDBFE1D89}"/>
                </a:ext>
              </a:extLst>
            </p:cNvPr>
            <p:cNvSpPr>
              <a:spLocks/>
            </p:cNvSpPr>
            <p:nvPr/>
          </p:nvSpPr>
          <p:spPr bwMode="auto">
            <a:xfrm>
              <a:off x="-6191251" y="3382963"/>
              <a:ext cx="69850" cy="120650"/>
            </a:xfrm>
            <a:custGeom>
              <a:avLst/>
              <a:gdLst>
                <a:gd name="T0" fmla="*/ 31 w 44"/>
                <a:gd name="T1" fmla="*/ 6 h 76"/>
                <a:gd name="T2" fmla="*/ 44 w 44"/>
                <a:gd name="T3" fmla="*/ 0 h 76"/>
                <a:gd name="T4" fmla="*/ 44 w 44"/>
                <a:gd name="T5" fmla="*/ 50 h 76"/>
                <a:gd name="T6" fmla="*/ 0 w 44"/>
                <a:gd name="T7" fmla="*/ 76 h 76"/>
                <a:gd name="T8" fmla="*/ 0 w 44"/>
                <a:gd name="T9" fmla="*/ 60 h 76"/>
                <a:gd name="T10" fmla="*/ 0 w 44"/>
                <a:gd name="T11" fmla="*/ 24 h 76"/>
                <a:gd name="T12" fmla="*/ 31 w 44"/>
                <a:gd name="T13" fmla="*/ 6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6"/>
                  </a:moveTo>
                  <a:lnTo>
                    <a:pt x="44" y="0"/>
                  </a:lnTo>
                  <a:lnTo>
                    <a:pt x="44" y="50"/>
                  </a:lnTo>
                  <a:lnTo>
                    <a:pt x="0" y="76"/>
                  </a:lnTo>
                  <a:lnTo>
                    <a:pt x="0" y="60"/>
                  </a:lnTo>
                  <a:lnTo>
                    <a:pt x="0" y="24"/>
                  </a:lnTo>
                  <a:lnTo>
                    <a:pt x="31"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188">
              <a:extLst>
                <a:ext uri="{FF2B5EF4-FFF2-40B4-BE49-F238E27FC236}">
                  <a16:creationId xmlns:a16="http://schemas.microsoft.com/office/drawing/2014/main" id="{D9D2C7EE-0B57-4268-8ECC-890DCB93949A}"/>
                </a:ext>
              </a:extLst>
            </p:cNvPr>
            <p:cNvSpPr>
              <a:spLocks/>
            </p:cNvSpPr>
            <p:nvPr/>
          </p:nvSpPr>
          <p:spPr bwMode="auto">
            <a:xfrm>
              <a:off x="-6299201" y="3446463"/>
              <a:ext cx="69850" cy="119063"/>
            </a:xfrm>
            <a:custGeom>
              <a:avLst/>
              <a:gdLst>
                <a:gd name="T0" fmla="*/ 31 w 44"/>
                <a:gd name="T1" fmla="*/ 5 h 75"/>
                <a:gd name="T2" fmla="*/ 44 w 44"/>
                <a:gd name="T3" fmla="*/ 0 h 75"/>
                <a:gd name="T4" fmla="*/ 44 w 44"/>
                <a:gd name="T5" fmla="*/ 49 h 75"/>
                <a:gd name="T6" fmla="*/ 0 w 44"/>
                <a:gd name="T7" fmla="*/ 75 h 75"/>
                <a:gd name="T8" fmla="*/ 0 w 44"/>
                <a:gd name="T9" fmla="*/ 60 h 75"/>
                <a:gd name="T10" fmla="*/ 0 w 44"/>
                <a:gd name="T11" fmla="*/ 23 h 75"/>
                <a:gd name="T12" fmla="*/ 31 w 44"/>
                <a:gd name="T13" fmla="*/ 5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31" y="5"/>
                  </a:moveTo>
                  <a:lnTo>
                    <a:pt x="44" y="0"/>
                  </a:lnTo>
                  <a:lnTo>
                    <a:pt x="44" y="49"/>
                  </a:lnTo>
                  <a:lnTo>
                    <a:pt x="0" y="75"/>
                  </a:lnTo>
                  <a:lnTo>
                    <a:pt x="0" y="60"/>
                  </a:lnTo>
                  <a:lnTo>
                    <a:pt x="0" y="23"/>
                  </a:lnTo>
                  <a:lnTo>
                    <a:pt x="3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189">
              <a:extLst>
                <a:ext uri="{FF2B5EF4-FFF2-40B4-BE49-F238E27FC236}">
                  <a16:creationId xmlns:a16="http://schemas.microsoft.com/office/drawing/2014/main" id="{5972E900-9A0C-47A8-9AD9-D6181FBCE8CD}"/>
                </a:ext>
              </a:extLst>
            </p:cNvPr>
            <p:cNvSpPr>
              <a:spLocks/>
            </p:cNvSpPr>
            <p:nvPr/>
          </p:nvSpPr>
          <p:spPr bwMode="auto">
            <a:xfrm>
              <a:off x="-6407151" y="3503613"/>
              <a:ext cx="71438" cy="120650"/>
            </a:xfrm>
            <a:custGeom>
              <a:avLst/>
              <a:gdLst>
                <a:gd name="T0" fmla="*/ 32 w 45"/>
                <a:gd name="T1" fmla="*/ 8 h 76"/>
                <a:gd name="T2" fmla="*/ 45 w 45"/>
                <a:gd name="T3" fmla="*/ 0 h 76"/>
                <a:gd name="T4" fmla="*/ 45 w 45"/>
                <a:gd name="T5" fmla="*/ 52 h 76"/>
                <a:gd name="T6" fmla="*/ 0 w 45"/>
                <a:gd name="T7" fmla="*/ 76 h 76"/>
                <a:gd name="T8" fmla="*/ 0 w 45"/>
                <a:gd name="T9" fmla="*/ 63 h 76"/>
                <a:gd name="T10" fmla="*/ 0 w 45"/>
                <a:gd name="T11" fmla="*/ 26 h 76"/>
                <a:gd name="T12" fmla="*/ 32 w 45"/>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32" y="8"/>
                  </a:moveTo>
                  <a:lnTo>
                    <a:pt x="45" y="0"/>
                  </a:lnTo>
                  <a:lnTo>
                    <a:pt x="45" y="52"/>
                  </a:lnTo>
                  <a:lnTo>
                    <a:pt x="0" y="76"/>
                  </a:lnTo>
                  <a:lnTo>
                    <a:pt x="0" y="63"/>
                  </a:lnTo>
                  <a:lnTo>
                    <a:pt x="0" y="26"/>
                  </a:lnTo>
                  <a:lnTo>
                    <a:pt x="32"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190">
              <a:extLst>
                <a:ext uri="{FF2B5EF4-FFF2-40B4-BE49-F238E27FC236}">
                  <a16:creationId xmlns:a16="http://schemas.microsoft.com/office/drawing/2014/main" id="{90EBCDB8-D7F4-4F02-8BEE-E323A217DD04}"/>
                </a:ext>
              </a:extLst>
            </p:cNvPr>
            <p:cNvSpPr>
              <a:spLocks/>
            </p:cNvSpPr>
            <p:nvPr/>
          </p:nvSpPr>
          <p:spPr bwMode="auto">
            <a:xfrm>
              <a:off x="-6083301" y="3321051"/>
              <a:ext cx="69850" cy="120650"/>
            </a:xfrm>
            <a:custGeom>
              <a:avLst/>
              <a:gdLst>
                <a:gd name="T0" fmla="*/ 31 w 44"/>
                <a:gd name="T1" fmla="*/ 8 h 76"/>
                <a:gd name="T2" fmla="*/ 44 w 44"/>
                <a:gd name="T3" fmla="*/ 0 h 76"/>
                <a:gd name="T4" fmla="*/ 44 w 44"/>
                <a:gd name="T5" fmla="*/ 52 h 76"/>
                <a:gd name="T6" fmla="*/ 0 w 44"/>
                <a:gd name="T7" fmla="*/ 76 h 76"/>
                <a:gd name="T8" fmla="*/ 0 w 44"/>
                <a:gd name="T9" fmla="*/ 63 h 76"/>
                <a:gd name="T10" fmla="*/ 0 w 44"/>
                <a:gd name="T11" fmla="*/ 26 h 76"/>
                <a:gd name="T12" fmla="*/ 31 w 44"/>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44" h="76">
                  <a:moveTo>
                    <a:pt x="31" y="8"/>
                  </a:moveTo>
                  <a:lnTo>
                    <a:pt x="44" y="0"/>
                  </a:lnTo>
                  <a:lnTo>
                    <a:pt x="44" y="52"/>
                  </a:lnTo>
                  <a:lnTo>
                    <a:pt x="0" y="76"/>
                  </a:lnTo>
                  <a:lnTo>
                    <a:pt x="0" y="63"/>
                  </a:lnTo>
                  <a:lnTo>
                    <a:pt x="0" y="26"/>
                  </a:lnTo>
                  <a:lnTo>
                    <a:pt x="3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191">
              <a:extLst>
                <a:ext uri="{FF2B5EF4-FFF2-40B4-BE49-F238E27FC236}">
                  <a16:creationId xmlns:a16="http://schemas.microsoft.com/office/drawing/2014/main" id="{DA109086-5414-4EA2-873D-9D49E4842F2F}"/>
                </a:ext>
              </a:extLst>
            </p:cNvPr>
            <p:cNvSpPr>
              <a:spLocks/>
            </p:cNvSpPr>
            <p:nvPr/>
          </p:nvSpPr>
          <p:spPr bwMode="auto">
            <a:xfrm>
              <a:off x="-6878638" y="1185863"/>
              <a:ext cx="839788" cy="481013"/>
            </a:xfrm>
            <a:custGeom>
              <a:avLst/>
              <a:gdLst>
                <a:gd name="T0" fmla="*/ 269 w 529"/>
                <a:gd name="T1" fmla="*/ 303 h 303"/>
                <a:gd name="T2" fmla="*/ 0 w 529"/>
                <a:gd name="T3" fmla="*/ 149 h 303"/>
                <a:gd name="T4" fmla="*/ 261 w 529"/>
                <a:gd name="T5" fmla="*/ 0 h 303"/>
                <a:gd name="T6" fmla="*/ 529 w 529"/>
                <a:gd name="T7" fmla="*/ 154 h 303"/>
                <a:gd name="T8" fmla="*/ 269 w 529"/>
                <a:gd name="T9" fmla="*/ 303 h 303"/>
              </a:gdLst>
              <a:ahLst/>
              <a:cxnLst>
                <a:cxn ang="0">
                  <a:pos x="T0" y="T1"/>
                </a:cxn>
                <a:cxn ang="0">
                  <a:pos x="T2" y="T3"/>
                </a:cxn>
                <a:cxn ang="0">
                  <a:pos x="T4" y="T5"/>
                </a:cxn>
                <a:cxn ang="0">
                  <a:pos x="T6" y="T7"/>
                </a:cxn>
                <a:cxn ang="0">
                  <a:pos x="T8" y="T9"/>
                </a:cxn>
              </a:cxnLst>
              <a:rect l="0" t="0" r="r" b="b"/>
              <a:pathLst>
                <a:path w="529" h="303">
                  <a:moveTo>
                    <a:pt x="269" y="303"/>
                  </a:moveTo>
                  <a:lnTo>
                    <a:pt x="0" y="149"/>
                  </a:lnTo>
                  <a:lnTo>
                    <a:pt x="261" y="0"/>
                  </a:lnTo>
                  <a:lnTo>
                    <a:pt x="529" y="154"/>
                  </a:lnTo>
                  <a:lnTo>
                    <a:pt x="269" y="303"/>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192">
              <a:extLst>
                <a:ext uri="{FF2B5EF4-FFF2-40B4-BE49-F238E27FC236}">
                  <a16:creationId xmlns:a16="http://schemas.microsoft.com/office/drawing/2014/main" id="{DCAABE39-F71E-4E72-8E64-FCECB50BFB82}"/>
                </a:ext>
              </a:extLst>
            </p:cNvPr>
            <p:cNvSpPr>
              <a:spLocks/>
            </p:cNvSpPr>
            <p:nvPr/>
          </p:nvSpPr>
          <p:spPr bwMode="auto">
            <a:xfrm>
              <a:off x="-6807201" y="1252538"/>
              <a:ext cx="690563" cy="396875"/>
            </a:xfrm>
            <a:custGeom>
              <a:avLst/>
              <a:gdLst>
                <a:gd name="T0" fmla="*/ 224 w 435"/>
                <a:gd name="T1" fmla="*/ 250 h 250"/>
                <a:gd name="T2" fmla="*/ 0 w 435"/>
                <a:gd name="T3" fmla="*/ 123 h 250"/>
                <a:gd name="T4" fmla="*/ 216 w 435"/>
                <a:gd name="T5" fmla="*/ 0 h 250"/>
                <a:gd name="T6" fmla="*/ 435 w 435"/>
                <a:gd name="T7" fmla="*/ 125 h 250"/>
                <a:gd name="T8" fmla="*/ 224 w 435"/>
                <a:gd name="T9" fmla="*/ 250 h 250"/>
              </a:gdLst>
              <a:ahLst/>
              <a:cxnLst>
                <a:cxn ang="0">
                  <a:pos x="T0" y="T1"/>
                </a:cxn>
                <a:cxn ang="0">
                  <a:pos x="T2" y="T3"/>
                </a:cxn>
                <a:cxn ang="0">
                  <a:pos x="T4" y="T5"/>
                </a:cxn>
                <a:cxn ang="0">
                  <a:pos x="T6" y="T7"/>
                </a:cxn>
                <a:cxn ang="0">
                  <a:pos x="T8" y="T9"/>
                </a:cxn>
              </a:cxnLst>
              <a:rect l="0" t="0" r="r" b="b"/>
              <a:pathLst>
                <a:path w="435" h="250">
                  <a:moveTo>
                    <a:pt x="224" y="250"/>
                  </a:moveTo>
                  <a:lnTo>
                    <a:pt x="0" y="123"/>
                  </a:lnTo>
                  <a:lnTo>
                    <a:pt x="216" y="0"/>
                  </a:lnTo>
                  <a:lnTo>
                    <a:pt x="435" y="125"/>
                  </a:lnTo>
                  <a:lnTo>
                    <a:pt x="224" y="250"/>
                  </a:lnTo>
                  <a:close/>
                </a:path>
              </a:pathLst>
            </a:custGeom>
            <a:solidFill>
              <a:srgbClr val="D3D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193">
              <a:extLst>
                <a:ext uri="{FF2B5EF4-FFF2-40B4-BE49-F238E27FC236}">
                  <a16:creationId xmlns:a16="http://schemas.microsoft.com/office/drawing/2014/main" id="{FC3D6BD2-0AC5-40CB-B9B7-1B23EC7D6611}"/>
                </a:ext>
              </a:extLst>
            </p:cNvPr>
            <p:cNvSpPr>
              <a:spLocks noEditPoints="1"/>
            </p:cNvSpPr>
            <p:nvPr/>
          </p:nvSpPr>
          <p:spPr bwMode="auto">
            <a:xfrm>
              <a:off x="-6878638" y="1185863"/>
              <a:ext cx="839788" cy="481013"/>
            </a:xfrm>
            <a:custGeom>
              <a:avLst/>
              <a:gdLst>
                <a:gd name="T0" fmla="*/ 261 w 529"/>
                <a:gd name="T1" fmla="*/ 0 h 303"/>
                <a:gd name="T2" fmla="*/ 0 w 529"/>
                <a:gd name="T3" fmla="*/ 149 h 303"/>
                <a:gd name="T4" fmla="*/ 269 w 529"/>
                <a:gd name="T5" fmla="*/ 303 h 303"/>
                <a:gd name="T6" fmla="*/ 529 w 529"/>
                <a:gd name="T7" fmla="*/ 154 h 303"/>
                <a:gd name="T8" fmla="*/ 261 w 529"/>
                <a:gd name="T9" fmla="*/ 0 h 303"/>
                <a:gd name="T10" fmla="*/ 269 w 529"/>
                <a:gd name="T11" fmla="*/ 287 h 303"/>
                <a:gd name="T12" fmla="*/ 29 w 529"/>
                <a:gd name="T13" fmla="*/ 149 h 303"/>
                <a:gd name="T14" fmla="*/ 261 w 529"/>
                <a:gd name="T15" fmla="*/ 19 h 303"/>
                <a:gd name="T16" fmla="*/ 501 w 529"/>
                <a:gd name="T17" fmla="*/ 154 h 303"/>
                <a:gd name="T18" fmla="*/ 269 w 529"/>
                <a:gd name="T19" fmla="*/ 28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03">
                  <a:moveTo>
                    <a:pt x="261" y="0"/>
                  </a:moveTo>
                  <a:lnTo>
                    <a:pt x="0" y="149"/>
                  </a:lnTo>
                  <a:lnTo>
                    <a:pt x="269" y="303"/>
                  </a:lnTo>
                  <a:lnTo>
                    <a:pt x="529" y="154"/>
                  </a:lnTo>
                  <a:lnTo>
                    <a:pt x="261" y="0"/>
                  </a:lnTo>
                  <a:close/>
                  <a:moveTo>
                    <a:pt x="269" y="287"/>
                  </a:moveTo>
                  <a:lnTo>
                    <a:pt x="29" y="149"/>
                  </a:lnTo>
                  <a:lnTo>
                    <a:pt x="261" y="19"/>
                  </a:lnTo>
                  <a:lnTo>
                    <a:pt x="501" y="154"/>
                  </a:lnTo>
                  <a:lnTo>
                    <a:pt x="269"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194">
              <a:extLst>
                <a:ext uri="{FF2B5EF4-FFF2-40B4-BE49-F238E27FC236}">
                  <a16:creationId xmlns:a16="http://schemas.microsoft.com/office/drawing/2014/main" id="{7F389283-4C1B-4143-94A9-648E6CC4DB29}"/>
                </a:ext>
              </a:extLst>
            </p:cNvPr>
            <p:cNvSpPr>
              <a:spLocks/>
            </p:cNvSpPr>
            <p:nvPr/>
          </p:nvSpPr>
          <p:spPr bwMode="auto">
            <a:xfrm>
              <a:off x="-6464301" y="1216026"/>
              <a:ext cx="381000" cy="234950"/>
            </a:xfrm>
            <a:custGeom>
              <a:avLst/>
              <a:gdLst>
                <a:gd name="T0" fmla="*/ 0 w 240"/>
                <a:gd name="T1" fmla="*/ 0 h 148"/>
                <a:gd name="T2" fmla="*/ 0 w 240"/>
                <a:gd name="T3" fmla="*/ 23 h 148"/>
                <a:gd name="T4" fmla="*/ 219 w 240"/>
                <a:gd name="T5" fmla="*/ 148 h 148"/>
                <a:gd name="T6" fmla="*/ 240 w 240"/>
                <a:gd name="T7" fmla="*/ 135 h 148"/>
                <a:gd name="T8" fmla="*/ 0 w 240"/>
                <a:gd name="T9" fmla="*/ 0 h 148"/>
              </a:gdLst>
              <a:ahLst/>
              <a:cxnLst>
                <a:cxn ang="0">
                  <a:pos x="T0" y="T1"/>
                </a:cxn>
                <a:cxn ang="0">
                  <a:pos x="T2" y="T3"/>
                </a:cxn>
                <a:cxn ang="0">
                  <a:pos x="T4" y="T5"/>
                </a:cxn>
                <a:cxn ang="0">
                  <a:pos x="T6" y="T7"/>
                </a:cxn>
                <a:cxn ang="0">
                  <a:pos x="T8" y="T9"/>
                </a:cxn>
              </a:cxnLst>
              <a:rect l="0" t="0" r="r" b="b"/>
              <a:pathLst>
                <a:path w="240" h="148">
                  <a:moveTo>
                    <a:pt x="0" y="0"/>
                  </a:moveTo>
                  <a:lnTo>
                    <a:pt x="0" y="23"/>
                  </a:lnTo>
                  <a:lnTo>
                    <a:pt x="219" y="148"/>
                  </a:lnTo>
                  <a:lnTo>
                    <a:pt x="240" y="135"/>
                  </a:lnTo>
                  <a:lnTo>
                    <a:pt x="0" y="0"/>
                  </a:lnTo>
                  <a:close/>
                </a:path>
              </a:pathLst>
            </a:custGeom>
            <a:solidFill>
              <a:srgbClr val="BCC4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195">
              <a:extLst>
                <a:ext uri="{FF2B5EF4-FFF2-40B4-BE49-F238E27FC236}">
                  <a16:creationId xmlns:a16="http://schemas.microsoft.com/office/drawing/2014/main" id="{A678989C-39AC-40EE-B2A5-300A791D1054}"/>
                </a:ext>
              </a:extLst>
            </p:cNvPr>
            <p:cNvSpPr>
              <a:spLocks/>
            </p:cNvSpPr>
            <p:nvPr/>
          </p:nvSpPr>
          <p:spPr bwMode="auto">
            <a:xfrm>
              <a:off x="-6451601" y="1177926"/>
              <a:ext cx="273050" cy="430213"/>
            </a:xfrm>
            <a:custGeom>
              <a:avLst/>
              <a:gdLst>
                <a:gd name="T0" fmla="*/ 169 w 172"/>
                <a:gd name="T1" fmla="*/ 0 h 271"/>
                <a:gd name="T2" fmla="*/ 172 w 172"/>
                <a:gd name="T3" fmla="*/ 175 h 271"/>
                <a:gd name="T4" fmla="*/ 2 w 172"/>
                <a:gd name="T5" fmla="*/ 271 h 271"/>
                <a:gd name="T6" fmla="*/ 0 w 172"/>
                <a:gd name="T7" fmla="*/ 97 h 271"/>
                <a:gd name="T8" fmla="*/ 169 w 172"/>
                <a:gd name="T9" fmla="*/ 0 h 271"/>
              </a:gdLst>
              <a:ahLst/>
              <a:cxnLst>
                <a:cxn ang="0">
                  <a:pos x="T0" y="T1"/>
                </a:cxn>
                <a:cxn ang="0">
                  <a:pos x="T2" y="T3"/>
                </a:cxn>
                <a:cxn ang="0">
                  <a:pos x="T4" y="T5"/>
                </a:cxn>
                <a:cxn ang="0">
                  <a:pos x="T6" y="T7"/>
                </a:cxn>
                <a:cxn ang="0">
                  <a:pos x="T8" y="T9"/>
                </a:cxn>
              </a:cxnLst>
              <a:rect l="0" t="0" r="r" b="b"/>
              <a:pathLst>
                <a:path w="172" h="271">
                  <a:moveTo>
                    <a:pt x="169" y="0"/>
                  </a:moveTo>
                  <a:lnTo>
                    <a:pt x="172" y="175"/>
                  </a:lnTo>
                  <a:lnTo>
                    <a:pt x="2" y="271"/>
                  </a:lnTo>
                  <a:lnTo>
                    <a:pt x="0" y="97"/>
                  </a:lnTo>
                  <a:lnTo>
                    <a:pt x="169"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196">
              <a:extLst>
                <a:ext uri="{FF2B5EF4-FFF2-40B4-BE49-F238E27FC236}">
                  <a16:creationId xmlns:a16="http://schemas.microsoft.com/office/drawing/2014/main" id="{07F8B807-B051-4707-8650-7E33DDC3E31C}"/>
                </a:ext>
              </a:extLst>
            </p:cNvPr>
            <p:cNvSpPr>
              <a:spLocks/>
            </p:cNvSpPr>
            <p:nvPr/>
          </p:nvSpPr>
          <p:spPr bwMode="auto">
            <a:xfrm>
              <a:off x="-6729413" y="1173163"/>
              <a:ext cx="280988" cy="434975"/>
            </a:xfrm>
            <a:custGeom>
              <a:avLst/>
              <a:gdLst>
                <a:gd name="T0" fmla="*/ 177 w 177"/>
                <a:gd name="T1" fmla="*/ 274 h 274"/>
                <a:gd name="T2" fmla="*/ 3 w 177"/>
                <a:gd name="T3" fmla="*/ 175 h 274"/>
                <a:gd name="T4" fmla="*/ 0 w 177"/>
                <a:gd name="T5" fmla="*/ 0 h 274"/>
                <a:gd name="T6" fmla="*/ 175 w 177"/>
                <a:gd name="T7" fmla="*/ 100 h 274"/>
                <a:gd name="T8" fmla="*/ 177 w 177"/>
                <a:gd name="T9" fmla="*/ 274 h 274"/>
              </a:gdLst>
              <a:ahLst/>
              <a:cxnLst>
                <a:cxn ang="0">
                  <a:pos x="T0" y="T1"/>
                </a:cxn>
                <a:cxn ang="0">
                  <a:pos x="T2" y="T3"/>
                </a:cxn>
                <a:cxn ang="0">
                  <a:pos x="T4" y="T5"/>
                </a:cxn>
                <a:cxn ang="0">
                  <a:pos x="T6" y="T7"/>
                </a:cxn>
                <a:cxn ang="0">
                  <a:pos x="T8" y="T9"/>
                </a:cxn>
              </a:cxnLst>
              <a:rect l="0" t="0" r="r" b="b"/>
              <a:pathLst>
                <a:path w="177" h="274">
                  <a:moveTo>
                    <a:pt x="177" y="274"/>
                  </a:moveTo>
                  <a:lnTo>
                    <a:pt x="3" y="175"/>
                  </a:lnTo>
                  <a:lnTo>
                    <a:pt x="0" y="0"/>
                  </a:lnTo>
                  <a:lnTo>
                    <a:pt x="175" y="100"/>
                  </a:lnTo>
                  <a:lnTo>
                    <a:pt x="177" y="274"/>
                  </a:ln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197">
              <a:extLst>
                <a:ext uri="{FF2B5EF4-FFF2-40B4-BE49-F238E27FC236}">
                  <a16:creationId xmlns:a16="http://schemas.microsoft.com/office/drawing/2014/main" id="{145981B4-75A5-4463-BA4C-D6EC76E6D400}"/>
                </a:ext>
              </a:extLst>
            </p:cNvPr>
            <p:cNvSpPr>
              <a:spLocks/>
            </p:cNvSpPr>
            <p:nvPr/>
          </p:nvSpPr>
          <p:spPr bwMode="auto">
            <a:xfrm>
              <a:off x="-6729413" y="1020763"/>
              <a:ext cx="546100" cy="311150"/>
            </a:xfrm>
            <a:custGeom>
              <a:avLst/>
              <a:gdLst>
                <a:gd name="T0" fmla="*/ 175 w 344"/>
                <a:gd name="T1" fmla="*/ 196 h 196"/>
                <a:gd name="T2" fmla="*/ 0 w 344"/>
                <a:gd name="T3" fmla="*/ 96 h 196"/>
                <a:gd name="T4" fmla="*/ 169 w 344"/>
                <a:gd name="T5" fmla="*/ 0 h 196"/>
                <a:gd name="T6" fmla="*/ 344 w 344"/>
                <a:gd name="T7" fmla="*/ 99 h 196"/>
                <a:gd name="T8" fmla="*/ 175 w 344"/>
                <a:gd name="T9" fmla="*/ 196 h 196"/>
              </a:gdLst>
              <a:ahLst/>
              <a:cxnLst>
                <a:cxn ang="0">
                  <a:pos x="T0" y="T1"/>
                </a:cxn>
                <a:cxn ang="0">
                  <a:pos x="T2" y="T3"/>
                </a:cxn>
                <a:cxn ang="0">
                  <a:pos x="T4" y="T5"/>
                </a:cxn>
                <a:cxn ang="0">
                  <a:pos x="T6" y="T7"/>
                </a:cxn>
                <a:cxn ang="0">
                  <a:pos x="T8" y="T9"/>
                </a:cxn>
              </a:cxnLst>
              <a:rect l="0" t="0" r="r" b="b"/>
              <a:pathLst>
                <a:path w="344" h="196">
                  <a:moveTo>
                    <a:pt x="175" y="196"/>
                  </a:moveTo>
                  <a:lnTo>
                    <a:pt x="0" y="96"/>
                  </a:lnTo>
                  <a:lnTo>
                    <a:pt x="169" y="0"/>
                  </a:lnTo>
                  <a:lnTo>
                    <a:pt x="344" y="99"/>
                  </a:lnTo>
                  <a:lnTo>
                    <a:pt x="175" y="196"/>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198">
              <a:extLst>
                <a:ext uri="{FF2B5EF4-FFF2-40B4-BE49-F238E27FC236}">
                  <a16:creationId xmlns:a16="http://schemas.microsoft.com/office/drawing/2014/main" id="{1FC8A0C3-60CB-4666-8492-048E4D976048}"/>
                </a:ext>
              </a:extLst>
            </p:cNvPr>
            <p:cNvSpPr>
              <a:spLocks/>
            </p:cNvSpPr>
            <p:nvPr/>
          </p:nvSpPr>
          <p:spPr bwMode="auto">
            <a:xfrm>
              <a:off x="-6691313" y="1363663"/>
              <a:ext cx="52388" cy="87313"/>
            </a:xfrm>
            <a:custGeom>
              <a:avLst/>
              <a:gdLst>
                <a:gd name="T0" fmla="*/ 10 w 33"/>
                <a:gd name="T1" fmla="*/ 6 h 55"/>
                <a:gd name="T2" fmla="*/ 0 w 33"/>
                <a:gd name="T3" fmla="*/ 0 h 55"/>
                <a:gd name="T4" fmla="*/ 0 w 33"/>
                <a:gd name="T5" fmla="*/ 37 h 55"/>
                <a:gd name="T6" fmla="*/ 33 w 33"/>
                <a:gd name="T7" fmla="*/ 55 h 55"/>
                <a:gd name="T8" fmla="*/ 33 w 33"/>
                <a:gd name="T9" fmla="*/ 45 h 55"/>
                <a:gd name="T10" fmla="*/ 33 w 33"/>
                <a:gd name="T11" fmla="*/ 19 h 55"/>
                <a:gd name="T12" fmla="*/ 10 w 33"/>
                <a:gd name="T13" fmla="*/ 6 h 55"/>
              </a:gdLst>
              <a:ahLst/>
              <a:cxnLst>
                <a:cxn ang="0">
                  <a:pos x="T0" y="T1"/>
                </a:cxn>
                <a:cxn ang="0">
                  <a:pos x="T2" y="T3"/>
                </a:cxn>
                <a:cxn ang="0">
                  <a:pos x="T4" y="T5"/>
                </a:cxn>
                <a:cxn ang="0">
                  <a:pos x="T6" y="T7"/>
                </a:cxn>
                <a:cxn ang="0">
                  <a:pos x="T8" y="T9"/>
                </a:cxn>
                <a:cxn ang="0">
                  <a:pos x="T10" y="T11"/>
                </a:cxn>
                <a:cxn ang="0">
                  <a:pos x="T12" y="T13"/>
                </a:cxn>
              </a:cxnLst>
              <a:rect l="0" t="0" r="r" b="b"/>
              <a:pathLst>
                <a:path w="33" h="55">
                  <a:moveTo>
                    <a:pt x="10" y="6"/>
                  </a:moveTo>
                  <a:lnTo>
                    <a:pt x="0" y="0"/>
                  </a:lnTo>
                  <a:lnTo>
                    <a:pt x="0" y="37"/>
                  </a:lnTo>
                  <a:lnTo>
                    <a:pt x="33" y="55"/>
                  </a:lnTo>
                  <a:lnTo>
                    <a:pt x="33" y="45"/>
                  </a:lnTo>
                  <a:lnTo>
                    <a:pt x="33" y="19"/>
                  </a:lnTo>
                  <a:lnTo>
                    <a:pt x="10"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199">
              <a:extLst>
                <a:ext uri="{FF2B5EF4-FFF2-40B4-BE49-F238E27FC236}">
                  <a16:creationId xmlns:a16="http://schemas.microsoft.com/office/drawing/2014/main" id="{B42E52BA-016E-4573-81BA-BA47CABFFA6E}"/>
                </a:ext>
              </a:extLst>
            </p:cNvPr>
            <p:cNvSpPr>
              <a:spLocks/>
            </p:cNvSpPr>
            <p:nvPr/>
          </p:nvSpPr>
          <p:spPr bwMode="auto">
            <a:xfrm>
              <a:off x="-6613526" y="1409701"/>
              <a:ext cx="53975" cy="87313"/>
            </a:xfrm>
            <a:custGeom>
              <a:avLst/>
              <a:gdLst>
                <a:gd name="T0" fmla="*/ 10 w 34"/>
                <a:gd name="T1" fmla="*/ 5 h 55"/>
                <a:gd name="T2" fmla="*/ 0 w 34"/>
                <a:gd name="T3" fmla="*/ 0 h 55"/>
                <a:gd name="T4" fmla="*/ 0 w 34"/>
                <a:gd name="T5" fmla="*/ 37 h 55"/>
                <a:gd name="T6" fmla="*/ 34 w 34"/>
                <a:gd name="T7" fmla="*/ 55 h 55"/>
                <a:gd name="T8" fmla="*/ 34 w 34"/>
                <a:gd name="T9" fmla="*/ 44 h 55"/>
                <a:gd name="T10" fmla="*/ 34 w 34"/>
                <a:gd name="T11" fmla="*/ 18 h 55"/>
                <a:gd name="T12" fmla="*/ 10 w 34"/>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4" h="55">
                  <a:moveTo>
                    <a:pt x="10" y="5"/>
                  </a:moveTo>
                  <a:lnTo>
                    <a:pt x="0" y="0"/>
                  </a:lnTo>
                  <a:lnTo>
                    <a:pt x="0" y="37"/>
                  </a:lnTo>
                  <a:lnTo>
                    <a:pt x="34" y="55"/>
                  </a:lnTo>
                  <a:lnTo>
                    <a:pt x="34" y="44"/>
                  </a:lnTo>
                  <a:lnTo>
                    <a:pt x="34" y="18"/>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00">
              <a:extLst>
                <a:ext uri="{FF2B5EF4-FFF2-40B4-BE49-F238E27FC236}">
                  <a16:creationId xmlns:a16="http://schemas.microsoft.com/office/drawing/2014/main" id="{D4AC106B-AF0F-431B-A5A4-C96F82F17C5F}"/>
                </a:ext>
              </a:extLst>
            </p:cNvPr>
            <p:cNvSpPr>
              <a:spLocks/>
            </p:cNvSpPr>
            <p:nvPr/>
          </p:nvSpPr>
          <p:spPr bwMode="auto">
            <a:xfrm>
              <a:off x="-6534151" y="1450976"/>
              <a:ext cx="52388" cy="90488"/>
            </a:xfrm>
            <a:custGeom>
              <a:avLst/>
              <a:gdLst>
                <a:gd name="T0" fmla="*/ 10 w 33"/>
                <a:gd name="T1" fmla="*/ 5 h 57"/>
                <a:gd name="T2" fmla="*/ 0 w 33"/>
                <a:gd name="T3" fmla="*/ 0 h 57"/>
                <a:gd name="T4" fmla="*/ 0 w 33"/>
                <a:gd name="T5" fmla="*/ 39 h 57"/>
                <a:gd name="T6" fmla="*/ 33 w 33"/>
                <a:gd name="T7" fmla="*/ 57 h 57"/>
                <a:gd name="T8" fmla="*/ 33 w 33"/>
                <a:gd name="T9" fmla="*/ 47 h 57"/>
                <a:gd name="T10" fmla="*/ 33 w 33"/>
                <a:gd name="T11" fmla="*/ 21 h 57"/>
                <a:gd name="T12" fmla="*/ 10 w 33"/>
                <a:gd name="T13" fmla="*/ 5 h 57"/>
              </a:gdLst>
              <a:ahLst/>
              <a:cxnLst>
                <a:cxn ang="0">
                  <a:pos x="T0" y="T1"/>
                </a:cxn>
                <a:cxn ang="0">
                  <a:pos x="T2" y="T3"/>
                </a:cxn>
                <a:cxn ang="0">
                  <a:pos x="T4" y="T5"/>
                </a:cxn>
                <a:cxn ang="0">
                  <a:pos x="T6" y="T7"/>
                </a:cxn>
                <a:cxn ang="0">
                  <a:pos x="T8" y="T9"/>
                </a:cxn>
                <a:cxn ang="0">
                  <a:pos x="T10" y="T11"/>
                </a:cxn>
                <a:cxn ang="0">
                  <a:pos x="T12" y="T13"/>
                </a:cxn>
              </a:cxnLst>
              <a:rect l="0" t="0" r="r" b="b"/>
              <a:pathLst>
                <a:path w="33" h="57">
                  <a:moveTo>
                    <a:pt x="10" y="5"/>
                  </a:moveTo>
                  <a:lnTo>
                    <a:pt x="0" y="0"/>
                  </a:lnTo>
                  <a:lnTo>
                    <a:pt x="0" y="39"/>
                  </a:lnTo>
                  <a:lnTo>
                    <a:pt x="33" y="57"/>
                  </a:lnTo>
                  <a:lnTo>
                    <a:pt x="33" y="47"/>
                  </a:lnTo>
                  <a:lnTo>
                    <a:pt x="33" y="21"/>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01">
              <a:extLst>
                <a:ext uri="{FF2B5EF4-FFF2-40B4-BE49-F238E27FC236}">
                  <a16:creationId xmlns:a16="http://schemas.microsoft.com/office/drawing/2014/main" id="{F117397C-4E3B-4E9A-B0B5-BEF90DF45EE6}"/>
                </a:ext>
              </a:extLst>
            </p:cNvPr>
            <p:cNvSpPr>
              <a:spLocks/>
            </p:cNvSpPr>
            <p:nvPr/>
          </p:nvSpPr>
          <p:spPr bwMode="auto">
            <a:xfrm>
              <a:off x="-6265863" y="1363663"/>
              <a:ext cx="49213" cy="87313"/>
            </a:xfrm>
            <a:custGeom>
              <a:avLst/>
              <a:gdLst>
                <a:gd name="T0" fmla="*/ 23 w 31"/>
                <a:gd name="T1" fmla="*/ 6 h 55"/>
                <a:gd name="T2" fmla="*/ 31 w 31"/>
                <a:gd name="T3" fmla="*/ 0 h 55"/>
                <a:gd name="T4" fmla="*/ 31 w 31"/>
                <a:gd name="T5" fmla="*/ 37 h 55"/>
                <a:gd name="T6" fmla="*/ 0 w 31"/>
                <a:gd name="T7" fmla="*/ 55 h 55"/>
                <a:gd name="T8" fmla="*/ 0 w 31"/>
                <a:gd name="T9" fmla="*/ 45 h 55"/>
                <a:gd name="T10" fmla="*/ 0 w 31"/>
                <a:gd name="T11" fmla="*/ 19 h 55"/>
                <a:gd name="T12" fmla="*/ 23 w 31"/>
                <a:gd name="T13" fmla="*/ 6 h 55"/>
              </a:gdLst>
              <a:ahLst/>
              <a:cxnLst>
                <a:cxn ang="0">
                  <a:pos x="T0" y="T1"/>
                </a:cxn>
                <a:cxn ang="0">
                  <a:pos x="T2" y="T3"/>
                </a:cxn>
                <a:cxn ang="0">
                  <a:pos x="T4" y="T5"/>
                </a:cxn>
                <a:cxn ang="0">
                  <a:pos x="T6" y="T7"/>
                </a:cxn>
                <a:cxn ang="0">
                  <a:pos x="T8" y="T9"/>
                </a:cxn>
                <a:cxn ang="0">
                  <a:pos x="T10" y="T11"/>
                </a:cxn>
                <a:cxn ang="0">
                  <a:pos x="T12" y="T13"/>
                </a:cxn>
              </a:cxnLst>
              <a:rect l="0" t="0" r="r" b="b"/>
              <a:pathLst>
                <a:path w="31" h="55">
                  <a:moveTo>
                    <a:pt x="23" y="6"/>
                  </a:moveTo>
                  <a:lnTo>
                    <a:pt x="31" y="0"/>
                  </a:lnTo>
                  <a:lnTo>
                    <a:pt x="31" y="37"/>
                  </a:lnTo>
                  <a:lnTo>
                    <a:pt x="0" y="55"/>
                  </a:lnTo>
                  <a:lnTo>
                    <a:pt x="0" y="45"/>
                  </a:lnTo>
                  <a:lnTo>
                    <a:pt x="0" y="19"/>
                  </a:lnTo>
                  <a:lnTo>
                    <a:pt x="23"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02">
              <a:extLst>
                <a:ext uri="{FF2B5EF4-FFF2-40B4-BE49-F238E27FC236}">
                  <a16:creationId xmlns:a16="http://schemas.microsoft.com/office/drawing/2014/main" id="{99623E72-8534-4454-9B60-073B10157C07}"/>
                </a:ext>
              </a:extLst>
            </p:cNvPr>
            <p:cNvSpPr>
              <a:spLocks/>
            </p:cNvSpPr>
            <p:nvPr/>
          </p:nvSpPr>
          <p:spPr bwMode="auto">
            <a:xfrm>
              <a:off x="-6345238" y="1409701"/>
              <a:ext cx="50800" cy="87313"/>
            </a:xfrm>
            <a:custGeom>
              <a:avLst/>
              <a:gdLst>
                <a:gd name="T0" fmla="*/ 24 w 32"/>
                <a:gd name="T1" fmla="*/ 5 h 55"/>
                <a:gd name="T2" fmla="*/ 32 w 32"/>
                <a:gd name="T3" fmla="*/ 0 h 55"/>
                <a:gd name="T4" fmla="*/ 32 w 32"/>
                <a:gd name="T5" fmla="*/ 37 h 55"/>
                <a:gd name="T6" fmla="*/ 0 w 32"/>
                <a:gd name="T7" fmla="*/ 55 h 55"/>
                <a:gd name="T8" fmla="*/ 0 w 32"/>
                <a:gd name="T9" fmla="*/ 44 h 55"/>
                <a:gd name="T10" fmla="*/ 0 w 32"/>
                <a:gd name="T11" fmla="*/ 18 h 55"/>
                <a:gd name="T12" fmla="*/ 24 w 32"/>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2" h="55">
                  <a:moveTo>
                    <a:pt x="24" y="5"/>
                  </a:moveTo>
                  <a:lnTo>
                    <a:pt x="32" y="0"/>
                  </a:lnTo>
                  <a:lnTo>
                    <a:pt x="32" y="37"/>
                  </a:lnTo>
                  <a:lnTo>
                    <a:pt x="0" y="55"/>
                  </a:lnTo>
                  <a:lnTo>
                    <a:pt x="0" y="44"/>
                  </a:lnTo>
                  <a:lnTo>
                    <a:pt x="0" y="18"/>
                  </a:lnTo>
                  <a:lnTo>
                    <a:pt x="24"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03">
              <a:extLst>
                <a:ext uri="{FF2B5EF4-FFF2-40B4-BE49-F238E27FC236}">
                  <a16:creationId xmlns:a16="http://schemas.microsoft.com/office/drawing/2014/main" id="{6E4ABC24-7DDA-4648-81BA-D53974C01383}"/>
                </a:ext>
              </a:extLst>
            </p:cNvPr>
            <p:cNvSpPr>
              <a:spLocks/>
            </p:cNvSpPr>
            <p:nvPr/>
          </p:nvSpPr>
          <p:spPr bwMode="auto">
            <a:xfrm>
              <a:off x="-6423026" y="1450976"/>
              <a:ext cx="49213" cy="90488"/>
            </a:xfrm>
            <a:custGeom>
              <a:avLst/>
              <a:gdLst>
                <a:gd name="T0" fmla="*/ 23 w 31"/>
                <a:gd name="T1" fmla="*/ 5 h 57"/>
                <a:gd name="T2" fmla="*/ 31 w 31"/>
                <a:gd name="T3" fmla="*/ 0 h 57"/>
                <a:gd name="T4" fmla="*/ 31 w 31"/>
                <a:gd name="T5" fmla="*/ 39 h 57"/>
                <a:gd name="T6" fmla="*/ 0 w 31"/>
                <a:gd name="T7" fmla="*/ 57 h 57"/>
                <a:gd name="T8" fmla="*/ 0 w 31"/>
                <a:gd name="T9" fmla="*/ 47 h 57"/>
                <a:gd name="T10" fmla="*/ 0 w 31"/>
                <a:gd name="T11" fmla="*/ 21 h 57"/>
                <a:gd name="T12" fmla="*/ 23 w 31"/>
                <a:gd name="T13" fmla="*/ 5 h 57"/>
              </a:gdLst>
              <a:ahLst/>
              <a:cxnLst>
                <a:cxn ang="0">
                  <a:pos x="T0" y="T1"/>
                </a:cxn>
                <a:cxn ang="0">
                  <a:pos x="T2" y="T3"/>
                </a:cxn>
                <a:cxn ang="0">
                  <a:pos x="T4" y="T5"/>
                </a:cxn>
                <a:cxn ang="0">
                  <a:pos x="T6" y="T7"/>
                </a:cxn>
                <a:cxn ang="0">
                  <a:pos x="T8" y="T9"/>
                </a:cxn>
                <a:cxn ang="0">
                  <a:pos x="T10" y="T11"/>
                </a:cxn>
                <a:cxn ang="0">
                  <a:pos x="T12" y="T13"/>
                </a:cxn>
              </a:cxnLst>
              <a:rect l="0" t="0" r="r" b="b"/>
              <a:pathLst>
                <a:path w="31" h="57">
                  <a:moveTo>
                    <a:pt x="23" y="5"/>
                  </a:moveTo>
                  <a:lnTo>
                    <a:pt x="31" y="0"/>
                  </a:lnTo>
                  <a:lnTo>
                    <a:pt x="31" y="39"/>
                  </a:lnTo>
                  <a:lnTo>
                    <a:pt x="0" y="57"/>
                  </a:lnTo>
                  <a:lnTo>
                    <a:pt x="0" y="47"/>
                  </a:lnTo>
                  <a:lnTo>
                    <a:pt x="0" y="21"/>
                  </a:lnTo>
                  <a:lnTo>
                    <a:pt x="2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204">
              <a:extLst>
                <a:ext uri="{FF2B5EF4-FFF2-40B4-BE49-F238E27FC236}">
                  <a16:creationId xmlns:a16="http://schemas.microsoft.com/office/drawing/2014/main" id="{46997094-5F7F-438D-BEBA-8D807E422B36}"/>
                </a:ext>
              </a:extLst>
            </p:cNvPr>
            <p:cNvSpPr>
              <a:spLocks/>
            </p:cNvSpPr>
            <p:nvPr/>
          </p:nvSpPr>
          <p:spPr bwMode="auto">
            <a:xfrm>
              <a:off x="-6691313" y="1257301"/>
              <a:ext cx="52388" cy="85725"/>
            </a:xfrm>
            <a:custGeom>
              <a:avLst/>
              <a:gdLst>
                <a:gd name="T0" fmla="*/ 10 w 33"/>
                <a:gd name="T1" fmla="*/ 5 h 54"/>
                <a:gd name="T2" fmla="*/ 0 w 33"/>
                <a:gd name="T3" fmla="*/ 0 h 54"/>
                <a:gd name="T4" fmla="*/ 0 w 33"/>
                <a:gd name="T5" fmla="*/ 36 h 54"/>
                <a:gd name="T6" fmla="*/ 33 w 33"/>
                <a:gd name="T7" fmla="*/ 54 h 54"/>
                <a:gd name="T8" fmla="*/ 33 w 33"/>
                <a:gd name="T9" fmla="*/ 44 h 54"/>
                <a:gd name="T10" fmla="*/ 33 w 33"/>
                <a:gd name="T11" fmla="*/ 18 h 54"/>
                <a:gd name="T12" fmla="*/ 10 w 33"/>
                <a:gd name="T13" fmla="*/ 5 h 54"/>
              </a:gdLst>
              <a:ahLst/>
              <a:cxnLst>
                <a:cxn ang="0">
                  <a:pos x="T0" y="T1"/>
                </a:cxn>
                <a:cxn ang="0">
                  <a:pos x="T2" y="T3"/>
                </a:cxn>
                <a:cxn ang="0">
                  <a:pos x="T4" y="T5"/>
                </a:cxn>
                <a:cxn ang="0">
                  <a:pos x="T6" y="T7"/>
                </a:cxn>
                <a:cxn ang="0">
                  <a:pos x="T8" y="T9"/>
                </a:cxn>
                <a:cxn ang="0">
                  <a:pos x="T10" y="T11"/>
                </a:cxn>
                <a:cxn ang="0">
                  <a:pos x="T12" y="T13"/>
                </a:cxn>
              </a:cxnLst>
              <a:rect l="0" t="0" r="r" b="b"/>
              <a:pathLst>
                <a:path w="33" h="54">
                  <a:moveTo>
                    <a:pt x="10" y="5"/>
                  </a:moveTo>
                  <a:lnTo>
                    <a:pt x="0" y="0"/>
                  </a:lnTo>
                  <a:lnTo>
                    <a:pt x="0" y="36"/>
                  </a:lnTo>
                  <a:lnTo>
                    <a:pt x="33" y="54"/>
                  </a:lnTo>
                  <a:lnTo>
                    <a:pt x="33" y="44"/>
                  </a:lnTo>
                  <a:lnTo>
                    <a:pt x="33" y="18"/>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206">
              <a:extLst>
                <a:ext uri="{FF2B5EF4-FFF2-40B4-BE49-F238E27FC236}">
                  <a16:creationId xmlns:a16="http://schemas.microsoft.com/office/drawing/2014/main" id="{3D77E744-D2DF-4B1D-BF4A-0D0D6CCA855C}"/>
                </a:ext>
              </a:extLst>
            </p:cNvPr>
            <p:cNvSpPr>
              <a:spLocks/>
            </p:cNvSpPr>
            <p:nvPr/>
          </p:nvSpPr>
          <p:spPr bwMode="auto">
            <a:xfrm>
              <a:off x="-6613526" y="1301751"/>
              <a:ext cx="53975" cy="87313"/>
            </a:xfrm>
            <a:custGeom>
              <a:avLst/>
              <a:gdLst>
                <a:gd name="T0" fmla="*/ 10 w 34"/>
                <a:gd name="T1" fmla="*/ 5 h 55"/>
                <a:gd name="T2" fmla="*/ 0 w 34"/>
                <a:gd name="T3" fmla="*/ 0 h 55"/>
                <a:gd name="T4" fmla="*/ 0 w 34"/>
                <a:gd name="T5" fmla="*/ 37 h 55"/>
                <a:gd name="T6" fmla="*/ 34 w 34"/>
                <a:gd name="T7" fmla="*/ 55 h 55"/>
                <a:gd name="T8" fmla="*/ 34 w 34"/>
                <a:gd name="T9" fmla="*/ 45 h 55"/>
                <a:gd name="T10" fmla="*/ 34 w 34"/>
                <a:gd name="T11" fmla="*/ 19 h 55"/>
                <a:gd name="T12" fmla="*/ 10 w 34"/>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4" h="55">
                  <a:moveTo>
                    <a:pt x="10" y="5"/>
                  </a:moveTo>
                  <a:lnTo>
                    <a:pt x="0" y="0"/>
                  </a:lnTo>
                  <a:lnTo>
                    <a:pt x="0" y="37"/>
                  </a:lnTo>
                  <a:lnTo>
                    <a:pt x="34" y="55"/>
                  </a:lnTo>
                  <a:lnTo>
                    <a:pt x="34" y="45"/>
                  </a:lnTo>
                  <a:lnTo>
                    <a:pt x="34" y="19"/>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207">
              <a:extLst>
                <a:ext uri="{FF2B5EF4-FFF2-40B4-BE49-F238E27FC236}">
                  <a16:creationId xmlns:a16="http://schemas.microsoft.com/office/drawing/2014/main" id="{FF0CC5A5-AB3F-4098-B4AE-5078898554A9}"/>
                </a:ext>
              </a:extLst>
            </p:cNvPr>
            <p:cNvSpPr>
              <a:spLocks/>
            </p:cNvSpPr>
            <p:nvPr/>
          </p:nvSpPr>
          <p:spPr bwMode="auto">
            <a:xfrm>
              <a:off x="-6534151" y="1347788"/>
              <a:ext cx="52388" cy="87313"/>
            </a:xfrm>
            <a:custGeom>
              <a:avLst/>
              <a:gdLst>
                <a:gd name="T0" fmla="*/ 10 w 33"/>
                <a:gd name="T1" fmla="*/ 5 h 55"/>
                <a:gd name="T2" fmla="*/ 0 w 33"/>
                <a:gd name="T3" fmla="*/ 0 h 55"/>
                <a:gd name="T4" fmla="*/ 0 w 33"/>
                <a:gd name="T5" fmla="*/ 36 h 55"/>
                <a:gd name="T6" fmla="*/ 33 w 33"/>
                <a:gd name="T7" fmla="*/ 55 h 55"/>
                <a:gd name="T8" fmla="*/ 33 w 33"/>
                <a:gd name="T9" fmla="*/ 44 h 55"/>
                <a:gd name="T10" fmla="*/ 33 w 33"/>
                <a:gd name="T11" fmla="*/ 18 h 55"/>
                <a:gd name="T12" fmla="*/ 10 w 33"/>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3" h="55">
                  <a:moveTo>
                    <a:pt x="10" y="5"/>
                  </a:moveTo>
                  <a:lnTo>
                    <a:pt x="0" y="0"/>
                  </a:lnTo>
                  <a:lnTo>
                    <a:pt x="0" y="36"/>
                  </a:lnTo>
                  <a:lnTo>
                    <a:pt x="33" y="55"/>
                  </a:lnTo>
                  <a:lnTo>
                    <a:pt x="33" y="44"/>
                  </a:lnTo>
                  <a:lnTo>
                    <a:pt x="33" y="18"/>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208">
              <a:extLst>
                <a:ext uri="{FF2B5EF4-FFF2-40B4-BE49-F238E27FC236}">
                  <a16:creationId xmlns:a16="http://schemas.microsoft.com/office/drawing/2014/main" id="{D0EC6811-858C-4D71-ADFD-357EE2F2500F}"/>
                </a:ext>
              </a:extLst>
            </p:cNvPr>
            <p:cNvSpPr>
              <a:spLocks/>
            </p:cNvSpPr>
            <p:nvPr/>
          </p:nvSpPr>
          <p:spPr bwMode="auto">
            <a:xfrm>
              <a:off x="-6265863" y="1257301"/>
              <a:ext cx="49213" cy="85725"/>
            </a:xfrm>
            <a:custGeom>
              <a:avLst/>
              <a:gdLst>
                <a:gd name="T0" fmla="*/ 23 w 31"/>
                <a:gd name="T1" fmla="*/ 5 h 54"/>
                <a:gd name="T2" fmla="*/ 31 w 31"/>
                <a:gd name="T3" fmla="*/ 0 h 54"/>
                <a:gd name="T4" fmla="*/ 31 w 31"/>
                <a:gd name="T5" fmla="*/ 36 h 54"/>
                <a:gd name="T6" fmla="*/ 0 w 31"/>
                <a:gd name="T7" fmla="*/ 54 h 54"/>
                <a:gd name="T8" fmla="*/ 0 w 31"/>
                <a:gd name="T9" fmla="*/ 44 h 54"/>
                <a:gd name="T10" fmla="*/ 0 w 31"/>
                <a:gd name="T11" fmla="*/ 18 h 54"/>
                <a:gd name="T12" fmla="*/ 23 w 31"/>
                <a:gd name="T13" fmla="*/ 5 h 54"/>
              </a:gdLst>
              <a:ahLst/>
              <a:cxnLst>
                <a:cxn ang="0">
                  <a:pos x="T0" y="T1"/>
                </a:cxn>
                <a:cxn ang="0">
                  <a:pos x="T2" y="T3"/>
                </a:cxn>
                <a:cxn ang="0">
                  <a:pos x="T4" y="T5"/>
                </a:cxn>
                <a:cxn ang="0">
                  <a:pos x="T6" y="T7"/>
                </a:cxn>
                <a:cxn ang="0">
                  <a:pos x="T8" y="T9"/>
                </a:cxn>
                <a:cxn ang="0">
                  <a:pos x="T10" y="T11"/>
                </a:cxn>
                <a:cxn ang="0">
                  <a:pos x="T12" y="T13"/>
                </a:cxn>
              </a:cxnLst>
              <a:rect l="0" t="0" r="r" b="b"/>
              <a:pathLst>
                <a:path w="31" h="54">
                  <a:moveTo>
                    <a:pt x="23" y="5"/>
                  </a:moveTo>
                  <a:lnTo>
                    <a:pt x="31" y="0"/>
                  </a:lnTo>
                  <a:lnTo>
                    <a:pt x="31" y="36"/>
                  </a:lnTo>
                  <a:lnTo>
                    <a:pt x="0" y="54"/>
                  </a:lnTo>
                  <a:lnTo>
                    <a:pt x="0" y="44"/>
                  </a:lnTo>
                  <a:lnTo>
                    <a:pt x="0" y="18"/>
                  </a:lnTo>
                  <a:lnTo>
                    <a:pt x="2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209">
              <a:extLst>
                <a:ext uri="{FF2B5EF4-FFF2-40B4-BE49-F238E27FC236}">
                  <a16:creationId xmlns:a16="http://schemas.microsoft.com/office/drawing/2014/main" id="{FBB7C796-DC78-45A8-890C-68059F307078}"/>
                </a:ext>
              </a:extLst>
            </p:cNvPr>
            <p:cNvSpPr>
              <a:spLocks/>
            </p:cNvSpPr>
            <p:nvPr/>
          </p:nvSpPr>
          <p:spPr bwMode="auto">
            <a:xfrm>
              <a:off x="-6345238" y="1301751"/>
              <a:ext cx="50800" cy="87313"/>
            </a:xfrm>
            <a:custGeom>
              <a:avLst/>
              <a:gdLst>
                <a:gd name="T0" fmla="*/ 24 w 32"/>
                <a:gd name="T1" fmla="*/ 5 h 55"/>
                <a:gd name="T2" fmla="*/ 32 w 32"/>
                <a:gd name="T3" fmla="*/ 0 h 55"/>
                <a:gd name="T4" fmla="*/ 32 w 32"/>
                <a:gd name="T5" fmla="*/ 37 h 55"/>
                <a:gd name="T6" fmla="*/ 0 w 32"/>
                <a:gd name="T7" fmla="*/ 55 h 55"/>
                <a:gd name="T8" fmla="*/ 0 w 32"/>
                <a:gd name="T9" fmla="*/ 45 h 55"/>
                <a:gd name="T10" fmla="*/ 0 w 32"/>
                <a:gd name="T11" fmla="*/ 19 h 55"/>
                <a:gd name="T12" fmla="*/ 24 w 32"/>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2" h="55">
                  <a:moveTo>
                    <a:pt x="24" y="5"/>
                  </a:moveTo>
                  <a:lnTo>
                    <a:pt x="32" y="0"/>
                  </a:lnTo>
                  <a:lnTo>
                    <a:pt x="32" y="37"/>
                  </a:lnTo>
                  <a:lnTo>
                    <a:pt x="0" y="55"/>
                  </a:lnTo>
                  <a:lnTo>
                    <a:pt x="0" y="45"/>
                  </a:lnTo>
                  <a:lnTo>
                    <a:pt x="0" y="19"/>
                  </a:lnTo>
                  <a:lnTo>
                    <a:pt x="24"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210">
              <a:extLst>
                <a:ext uri="{FF2B5EF4-FFF2-40B4-BE49-F238E27FC236}">
                  <a16:creationId xmlns:a16="http://schemas.microsoft.com/office/drawing/2014/main" id="{7B58DC9D-9759-4ABD-B9B2-FD1C55EE6CDB}"/>
                </a:ext>
              </a:extLst>
            </p:cNvPr>
            <p:cNvSpPr>
              <a:spLocks/>
            </p:cNvSpPr>
            <p:nvPr/>
          </p:nvSpPr>
          <p:spPr bwMode="auto">
            <a:xfrm>
              <a:off x="-6423026" y="1347788"/>
              <a:ext cx="49213" cy="87313"/>
            </a:xfrm>
            <a:custGeom>
              <a:avLst/>
              <a:gdLst>
                <a:gd name="T0" fmla="*/ 23 w 31"/>
                <a:gd name="T1" fmla="*/ 5 h 55"/>
                <a:gd name="T2" fmla="*/ 31 w 31"/>
                <a:gd name="T3" fmla="*/ 0 h 55"/>
                <a:gd name="T4" fmla="*/ 31 w 31"/>
                <a:gd name="T5" fmla="*/ 36 h 55"/>
                <a:gd name="T6" fmla="*/ 0 w 31"/>
                <a:gd name="T7" fmla="*/ 55 h 55"/>
                <a:gd name="T8" fmla="*/ 0 w 31"/>
                <a:gd name="T9" fmla="*/ 44 h 55"/>
                <a:gd name="T10" fmla="*/ 0 w 31"/>
                <a:gd name="T11" fmla="*/ 18 h 55"/>
                <a:gd name="T12" fmla="*/ 23 w 31"/>
                <a:gd name="T13" fmla="*/ 5 h 55"/>
              </a:gdLst>
              <a:ahLst/>
              <a:cxnLst>
                <a:cxn ang="0">
                  <a:pos x="T0" y="T1"/>
                </a:cxn>
                <a:cxn ang="0">
                  <a:pos x="T2" y="T3"/>
                </a:cxn>
                <a:cxn ang="0">
                  <a:pos x="T4" y="T5"/>
                </a:cxn>
                <a:cxn ang="0">
                  <a:pos x="T6" y="T7"/>
                </a:cxn>
                <a:cxn ang="0">
                  <a:pos x="T8" y="T9"/>
                </a:cxn>
                <a:cxn ang="0">
                  <a:pos x="T10" y="T11"/>
                </a:cxn>
                <a:cxn ang="0">
                  <a:pos x="T12" y="T13"/>
                </a:cxn>
              </a:cxnLst>
              <a:rect l="0" t="0" r="r" b="b"/>
              <a:pathLst>
                <a:path w="31" h="55">
                  <a:moveTo>
                    <a:pt x="23" y="5"/>
                  </a:moveTo>
                  <a:lnTo>
                    <a:pt x="31" y="0"/>
                  </a:lnTo>
                  <a:lnTo>
                    <a:pt x="31" y="36"/>
                  </a:lnTo>
                  <a:lnTo>
                    <a:pt x="0" y="55"/>
                  </a:lnTo>
                  <a:lnTo>
                    <a:pt x="0" y="44"/>
                  </a:lnTo>
                  <a:lnTo>
                    <a:pt x="0" y="18"/>
                  </a:lnTo>
                  <a:lnTo>
                    <a:pt x="2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211">
              <a:extLst>
                <a:ext uri="{FF2B5EF4-FFF2-40B4-BE49-F238E27FC236}">
                  <a16:creationId xmlns:a16="http://schemas.microsoft.com/office/drawing/2014/main" id="{DFC3AF0C-3701-4E09-B927-14B9FC70A2E7}"/>
                </a:ext>
              </a:extLst>
            </p:cNvPr>
            <p:cNvSpPr>
              <a:spLocks/>
            </p:cNvSpPr>
            <p:nvPr/>
          </p:nvSpPr>
          <p:spPr bwMode="auto">
            <a:xfrm>
              <a:off x="-6443663" y="900113"/>
              <a:ext cx="131763" cy="336550"/>
            </a:xfrm>
            <a:custGeom>
              <a:avLst/>
              <a:gdLst>
                <a:gd name="T0" fmla="*/ 83 w 83"/>
                <a:gd name="T1" fmla="*/ 0 h 212"/>
                <a:gd name="T2" fmla="*/ 83 w 83"/>
                <a:gd name="T3" fmla="*/ 165 h 212"/>
                <a:gd name="T4" fmla="*/ 0 w 83"/>
                <a:gd name="T5" fmla="*/ 212 h 212"/>
                <a:gd name="T6" fmla="*/ 0 w 83"/>
                <a:gd name="T7" fmla="*/ 47 h 212"/>
                <a:gd name="T8" fmla="*/ 83 w 83"/>
                <a:gd name="T9" fmla="*/ 0 h 212"/>
              </a:gdLst>
              <a:ahLst/>
              <a:cxnLst>
                <a:cxn ang="0">
                  <a:pos x="T0" y="T1"/>
                </a:cxn>
                <a:cxn ang="0">
                  <a:pos x="T2" y="T3"/>
                </a:cxn>
                <a:cxn ang="0">
                  <a:pos x="T4" y="T5"/>
                </a:cxn>
                <a:cxn ang="0">
                  <a:pos x="T6" y="T7"/>
                </a:cxn>
                <a:cxn ang="0">
                  <a:pos x="T8" y="T9"/>
                </a:cxn>
              </a:cxnLst>
              <a:rect l="0" t="0" r="r" b="b"/>
              <a:pathLst>
                <a:path w="83" h="212">
                  <a:moveTo>
                    <a:pt x="83" y="0"/>
                  </a:moveTo>
                  <a:lnTo>
                    <a:pt x="83" y="165"/>
                  </a:lnTo>
                  <a:lnTo>
                    <a:pt x="0" y="212"/>
                  </a:lnTo>
                  <a:lnTo>
                    <a:pt x="0" y="47"/>
                  </a:lnTo>
                  <a:lnTo>
                    <a:pt x="83"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212">
              <a:extLst>
                <a:ext uri="{FF2B5EF4-FFF2-40B4-BE49-F238E27FC236}">
                  <a16:creationId xmlns:a16="http://schemas.microsoft.com/office/drawing/2014/main" id="{4B468EBE-AC7A-415B-A00F-810E87AD01EC}"/>
                </a:ext>
              </a:extLst>
            </p:cNvPr>
            <p:cNvSpPr>
              <a:spLocks/>
            </p:cNvSpPr>
            <p:nvPr/>
          </p:nvSpPr>
          <p:spPr bwMode="auto">
            <a:xfrm>
              <a:off x="-6584951" y="896938"/>
              <a:ext cx="141288" cy="339725"/>
            </a:xfrm>
            <a:custGeom>
              <a:avLst/>
              <a:gdLst>
                <a:gd name="T0" fmla="*/ 89 w 89"/>
                <a:gd name="T1" fmla="*/ 214 h 214"/>
                <a:gd name="T2" fmla="*/ 3 w 89"/>
                <a:gd name="T3" fmla="*/ 164 h 214"/>
                <a:gd name="T4" fmla="*/ 0 w 89"/>
                <a:gd name="T5" fmla="*/ 0 h 214"/>
                <a:gd name="T6" fmla="*/ 89 w 89"/>
                <a:gd name="T7" fmla="*/ 49 h 214"/>
                <a:gd name="T8" fmla="*/ 89 w 89"/>
                <a:gd name="T9" fmla="*/ 214 h 214"/>
              </a:gdLst>
              <a:ahLst/>
              <a:cxnLst>
                <a:cxn ang="0">
                  <a:pos x="T0" y="T1"/>
                </a:cxn>
                <a:cxn ang="0">
                  <a:pos x="T2" y="T3"/>
                </a:cxn>
                <a:cxn ang="0">
                  <a:pos x="T4" y="T5"/>
                </a:cxn>
                <a:cxn ang="0">
                  <a:pos x="T6" y="T7"/>
                </a:cxn>
                <a:cxn ang="0">
                  <a:pos x="T8" y="T9"/>
                </a:cxn>
              </a:cxnLst>
              <a:rect l="0" t="0" r="r" b="b"/>
              <a:pathLst>
                <a:path w="89" h="214">
                  <a:moveTo>
                    <a:pt x="89" y="214"/>
                  </a:moveTo>
                  <a:lnTo>
                    <a:pt x="3" y="164"/>
                  </a:lnTo>
                  <a:lnTo>
                    <a:pt x="0" y="0"/>
                  </a:lnTo>
                  <a:lnTo>
                    <a:pt x="89" y="49"/>
                  </a:lnTo>
                  <a:lnTo>
                    <a:pt x="89" y="214"/>
                  </a:ln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213">
              <a:extLst>
                <a:ext uri="{FF2B5EF4-FFF2-40B4-BE49-F238E27FC236}">
                  <a16:creationId xmlns:a16="http://schemas.microsoft.com/office/drawing/2014/main" id="{BFFB0CC9-5BA7-4200-A971-CEE752B4BFD1}"/>
                </a:ext>
              </a:extLst>
            </p:cNvPr>
            <p:cNvSpPr>
              <a:spLocks/>
            </p:cNvSpPr>
            <p:nvPr/>
          </p:nvSpPr>
          <p:spPr bwMode="auto">
            <a:xfrm>
              <a:off x="-6584951" y="822326"/>
              <a:ext cx="273050" cy="152400"/>
            </a:xfrm>
            <a:custGeom>
              <a:avLst/>
              <a:gdLst>
                <a:gd name="T0" fmla="*/ 89 w 172"/>
                <a:gd name="T1" fmla="*/ 96 h 96"/>
                <a:gd name="T2" fmla="*/ 0 w 172"/>
                <a:gd name="T3" fmla="*/ 47 h 96"/>
                <a:gd name="T4" fmla="*/ 86 w 172"/>
                <a:gd name="T5" fmla="*/ 0 h 96"/>
                <a:gd name="T6" fmla="*/ 172 w 172"/>
                <a:gd name="T7" fmla="*/ 49 h 96"/>
                <a:gd name="T8" fmla="*/ 89 w 172"/>
                <a:gd name="T9" fmla="*/ 96 h 96"/>
              </a:gdLst>
              <a:ahLst/>
              <a:cxnLst>
                <a:cxn ang="0">
                  <a:pos x="T0" y="T1"/>
                </a:cxn>
                <a:cxn ang="0">
                  <a:pos x="T2" y="T3"/>
                </a:cxn>
                <a:cxn ang="0">
                  <a:pos x="T4" y="T5"/>
                </a:cxn>
                <a:cxn ang="0">
                  <a:pos x="T6" y="T7"/>
                </a:cxn>
                <a:cxn ang="0">
                  <a:pos x="T8" y="T9"/>
                </a:cxn>
              </a:cxnLst>
              <a:rect l="0" t="0" r="r" b="b"/>
              <a:pathLst>
                <a:path w="172" h="96">
                  <a:moveTo>
                    <a:pt x="89" y="96"/>
                  </a:moveTo>
                  <a:lnTo>
                    <a:pt x="0" y="47"/>
                  </a:lnTo>
                  <a:lnTo>
                    <a:pt x="86" y="0"/>
                  </a:lnTo>
                  <a:lnTo>
                    <a:pt x="172" y="49"/>
                  </a:lnTo>
                  <a:lnTo>
                    <a:pt x="89" y="96"/>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214">
              <a:extLst>
                <a:ext uri="{FF2B5EF4-FFF2-40B4-BE49-F238E27FC236}">
                  <a16:creationId xmlns:a16="http://schemas.microsoft.com/office/drawing/2014/main" id="{87D6230B-F8F3-46FC-86FF-E044CF8F82C2}"/>
                </a:ext>
              </a:extLst>
            </p:cNvPr>
            <p:cNvSpPr>
              <a:spLocks/>
            </p:cNvSpPr>
            <p:nvPr/>
          </p:nvSpPr>
          <p:spPr bwMode="auto">
            <a:xfrm>
              <a:off x="-6456363" y="603251"/>
              <a:ext cx="15875" cy="296863"/>
            </a:xfrm>
            <a:custGeom>
              <a:avLst/>
              <a:gdLst>
                <a:gd name="T0" fmla="*/ 4 w 4"/>
                <a:gd name="T1" fmla="*/ 1 h 72"/>
                <a:gd name="T2" fmla="*/ 2 w 4"/>
                <a:gd name="T3" fmla="*/ 0 h 72"/>
                <a:gd name="T4" fmla="*/ 0 w 4"/>
                <a:gd name="T5" fmla="*/ 1 h 72"/>
                <a:gd name="T6" fmla="*/ 0 w 4"/>
                <a:gd name="T7" fmla="*/ 72 h 72"/>
                <a:gd name="T8" fmla="*/ 0 w 4"/>
                <a:gd name="T9" fmla="*/ 72 h 72"/>
                <a:gd name="T10" fmla="*/ 2 w 4"/>
                <a:gd name="T11" fmla="*/ 72 h 72"/>
                <a:gd name="T12" fmla="*/ 4 w 4"/>
                <a:gd name="T13" fmla="*/ 72 h 72"/>
                <a:gd name="T14" fmla="*/ 4 w 4"/>
                <a:gd name="T15" fmla="*/ 72 h 72"/>
                <a:gd name="T16" fmla="*/ 4 w 4"/>
                <a:gd name="T1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2">
                  <a:moveTo>
                    <a:pt x="4" y="1"/>
                  </a:moveTo>
                  <a:cubicBezTo>
                    <a:pt x="4" y="1"/>
                    <a:pt x="3" y="0"/>
                    <a:pt x="2" y="0"/>
                  </a:cubicBezTo>
                  <a:cubicBezTo>
                    <a:pt x="1" y="0"/>
                    <a:pt x="0" y="1"/>
                    <a:pt x="0" y="1"/>
                  </a:cubicBezTo>
                  <a:cubicBezTo>
                    <a:pt x="0" y="72"/>
                    <a:pt x="0" y="72"/>
                    <a:pt x="0" y="72"/>
                  </a:cubicBezTo>
                  <a:cubicBezTo>
                    <a:pt x="0" y="72"/>
                    <a:pt x="0" y="72"/>
                    <a:pt x="0" y="72"/>
                  </a:cubicBezTo>
                  <a:cubicBezTo>
                    <a:pt x="0" y="72"/>
                    <a:pt x="1" y="72"/>
                    <a:pt x="2" y="72"/>
                  </a:cubicBezTo>
                  <a:cubicBezTo>
                    <a:pt x="3" y="72"/>
                    <a:pt x="4" y="72"/>
                    <a:pt x="4" y="72"/>
                  </a:cubicBezTo>
                  <a:cubicBezTo>
                    <a:pt x="4" y="72"/>
                    <a:pt x="4" y="72"/>
                    <a:pt x="4" y="72"/>
                  </a:cubicBezTo>
                  <a:lnTo>
                    <a:pt x="4" y="1"/>
                  </a:lnTo>
                  <a:close/>
                </a:path>
              </a:pathLst>
            </a:custGeom>
            <a:solidFill>
              <a:srgbClr val="494C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215">
              <a:extLst>
                <a:ext uri="{FF2B5EF4-FFF2-40B4-BE49-F238E27FC236}">
                  <a16:creationId xmlns:a16="http://schemas.microsoft.com/office/drawing/2014/main" id="{716B79CE-07BB-42F7-9F43-FC7F992361B5}"/>
                </a:ext>
              </a:extLst>
            </p:cNvPr>
            <p:cNvSpPr>
              <a:spLocks/>
            </p:cNvSpPr>
            <p:nvPr/>
          </p:nvSpPr>
          <p:spPr bwMode="auto">
            <a:xfrm>
              <a:off x="-6580188" y="3975101"/>
              <a:ext cx="342900" cy="1308100"/>
            </a:xfrm>
            <a:custGeom>
              <a:avLst/>
              <a:gdLst>
                <a:gd name="T0" fmla="*/ 214 w 216"/>
                <a:gd name="T1" fmla="*/ 0 h 824"/>
                <a:gd name="T2" fmla="*/ 216 w 216"/>
                <a:gd name="T3" fmla="*/ 701 h 824"/>
                <a:gd name="T4" fmla="*/ 2 w 216"/>
                <a:gd name="T5" fmla="*/ 824 h 824"/>
                <a:gd name="T6" fmla="*/ 0 w 216"/>
                <a:gd name="T7" fmla="*/ 120 h 824"/>
                <a:gd name="T8" fmla="*/ 214 w 216"/>
                <a:gd name="T9" fmla="*/ 0 h 824"/>
              </a:gdLst>
              <a:ahLst/>
              <a:cxnLst>
                <a:cxn ang="0">
                  <a:pos x="T0" y="T1"/>
                </a:cxn>
                <a:cxn ang="0">
                  <a:pos x="T2" y="T3"/>
                </a:cxn>
                <a:cxn ang="0">
                  <a:pos x="T4" y="T5"/>
                </a:cxn>
                <a:cxn ang="0">
                  <a:pos x="T6" y="T7"/>
                </a:cxn>
                <a:cxn ang="0">
                  <a:pos x="T8" y="T9"/>
                </a:cxn>
              </a:cxnLst>
              <a:rect l="0" t="0" r="r" b="b"/>
              <a:pathLst>
                <a:path w="216" h="824">
                  <a:moveTo>
                    <a:pt x="214" y="0"/>
                  </a:moveTo>
                  <a:lnTo>
                    <a:pt x="216" y="701"/>
                  </a:lnTo>
                  <a:lnTo>
                    <a:pt x="2" y="824"/>
                  </a:lnTo>
                  <a:lnTo>
                    <a:pt x="0" y="120"/>
                  </a:lnTo>
                  <a:lnTo>
                    <a:pt x="214"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216">
              <a:extLst>
                <a:ext uri="{FF2B5EF4-FFF2-40B4-BE49-F238E27FC236}">
                  <a16:creationId xmlns:a16="http://schemas.microsoft.com/office/drawing/2014/main" id="{92153A54-1463-4D48-B1A6-5DBA334B4F43}"/>
                </a:ext>
              </a:extLst>
            </p:cNvPr>
            <p:cNvSpPr>
              <a:spLocks/>
            </p:cNvSpPr>
            <p:nvPr/>
          </p:nvSpPr>
          <p:spPr bwMode="auto">
            <a:xfrm>
              <a:off x="-6927851" y="3967163"/>
              <a:ext cx="350838" cy="1316038"/>
            </a:xfrm>
            <a:custGeom>
              <a:avLst/>
              <a:gdLst>
                <a:gd name="T0" fmla="*/ 221 w 221"/>
                <a:gd name="T1" fmla="*/ 829 h 829"/>
                <a:gd name="T2" fmla="*/ 3 w 221"/>
                <a:gd name="T3" fmla="*/ 701 h 829"/>
                <a:gd name="T4" fmla="*/ 0 w 221"/>
                <a:gd name="T5" fmla="*/ 0 h 829"/>
                <a:gd name="T6" fmla="*/ 219 w 221"/>
                <a:gd name="T7" fmla="*/ 125 h 829"/>
                <a:gd name="T8" fmla="*/ 221 w 221"/>
                <a:gd name="T9" fmla="*/ 829 h 829"/>
              </a:gdLst>
              <a:ahLst/>
              <a:cxnLst>
                <a:cxn ang="0">
                  <a:pos x="T0" y="T1"/>
                </a:cxn>
                <a:cxn ang="0">
                  <a:pos x="T2" y="T3"/>
                </a:cxn>
                <a:cxn ang="0">
                  <a:pos x="T4" y="T5"/>
                </a:cxn>
                <a:cxn ang="0">
                  <a:pos x="T6" y="T7"/>
                </a:cxn>
                <a:cxn ang="0">
                  <a:pos x="T8" y="T9"/>
                </a:cxn>
              </a:cxnLst>
              <a:rect l="0" t="0" r="r" b="b"/>
              <a:pathLst>
                <a:path w="221" h="829">
                  <a:moveTo>
                    <a:pt x="221" y="829"/>
                  </a:moveTo>
                  <a:lnTo>
                    <a:pt x="3" y="701"/>
                  </a:lnTo>
                  <a:lnTo>
                    <a:pt x="0" y="0"/>
                  </a:lnTo>
                  <a:lnTo>
                    <a:pt x="219" y="125"/>
                  </a:lnTo>
                  <a:lnTo>
                    <a:pt x="221" y="829"/>
                  </a:ln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217">
              <a:extLst>
                <a:ext uri="{FF2B5EF4-FFF2-40B4-BE49-F238E27FC236}">
                  <a16:creationId xmlns:a16="http://schemas.microsoft.com/office/drawing/2014/main" id="{71DB25FA-C997-46EF-8B7E-EAE9F0C9B4F4}"/>
                </a:ext>
              </a:extLst>
            </p:cNvPr>
            <p:cNvSpPr>
              <a:spLocks/>
            </p:cNvSpPr>
            <p:nvPr/>
          </p:nvSpPr>
          <p:spPr bwMode="auto">
            <a:xfrm>
              <a:off x="-6927851" y="3776663"/>
              <a:ext cx="687388" cy="388938"/>
            </a:xfrm>
            <a:custGeom>
              <a:avLst/>
              <a:gdLst>
                <a:gd name="T0" fmla="*/ 219 w 433"/>
                <a:gd name="T1" fmla="*/ 245 h 245"/>
                <a:gd name="T2" fmla="*/ 0 w 433"/>
                <a:gd name="T3" fmla="*/ 120 h 245"/>
                <a:gd name="T4" fmla="*/ 214 w 433"/>
                <a:gd name="T5" fmla="*/ 0 h 245"/>
                <a:gd name="T6" fmla="*/ 433 w 433"/>
                <a:gd name="T7" fmla="*/ 125 h 245"/>
                <a:gd name="T8" fmla="*/ 219 w 433"/>
                <a:gd name="T9" fmla="*/ 245 h 245"/>
              </a:gdLst>
              <a:ahLst/>
              <a:cxnLst>
                <a:cxn ang="0">
                  <a:pos x="T0" y="T1"/>
                </a:cxn>
                <a:cxn ang="0">
                  <a:pos x="T2" y="T3"/>
                </a:cxn>
                <a:cxn ang="0">
                  <a:pos x="T4" y="T5"/>
                </a:cxn>
                <a:cxn ang="0">
                  <a:pos x="T6" y="T7"/>
                </a:cxn>
                <a:cxn ang="0">
                  <a:pos x="T8" y="T9"/>
                </a:cxn>
              </a:cxnLst>
              <a:rect l="0" t="0" r="r" b="b"/>
              <a:pathLst>
                <a:path w="433" h="245">
                  <a:moveTo>
                    <a:pt x="219" y="245"/>
                  </a:moveTo>
                  <a:lnTo>
                    <a:pt x="0" y="120"/>
                  </a:lnTo>
                  <a:lnTo>
                    <a:pt x="214" y="0"/>
                  </a:lnTo>
                  <a:lnTo>
                    <a:pt x="433" y="125"/>
                  </a:lnTo>
                  <a:lnTo>
                    <a:pt x="219" y="245"/>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218">
              <a:extLst>
                <a:ext uri="{FF2B5EF4-FFF2-40B4-BE49-F238E27FC236}">
                  <a16:creationId xmlns:a16="http://schemas.microsoft.com/office/drawing/2014/main" id="{7376F85A-2982-4CFD-9AB7-8D9C6B7D444F}"/>
                </a:ext>
              </a:extLst>
            </p:cNvPr>
            <p:cNvSpPr>
              <a:spLocks/>
            </p:cNvSpPr>
            <p:nvPr/>
          </p:nvSpPr>
          <p:spPr bwMode="auto">
            <a:xfrm>
              <a:off x="-6878638" y="4206876"/>
              <a:ext cx="61913" cy="112713"/>
            </a:xfrm>
            <a:custGeom>
              <a:avLst/>
              <a:gdLst>
                <a:gd name="T0" fmla="*/ 11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1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1" y="8"/>
                  </a:moveTo>
                  <a:lnTo>
                    <a:pt x="0" y="0"/>
                  </a:lnTo>
                  <a:lnTo>
                    <a:pt x="0" y="47"/>
                  </a:lnTo>
                  <a:lnTo>
                    <a:pt x="39" y="71"/>
                  </a:lnTo>
                  <a:lnTo>
                    <a:pt x="39" y="58"/>
                  </a:lnTo>
                  <a:lnTo>
                    <a:pt x="39" y="24"/>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219">
              <a:extLst>
                <a:ext uri="{FF2B5EF4-FFF2-40B4-BE49-F238E27FC236}">
                  <a16:creationId xmlns:a16="http://schemas.microsoft.com/office/drawing/2014/main" id="{E6962961-5206-421B-8718-32516D954237}"/>
                </a:ext>
              </a:extLst>
            </p:cNvPr>
            <p:cNvSpPr>
              <a:spLocks/>
            </p:cNvSpPr>
            <p:nvPr/>
          </p:nvSpPr>
          <p:spPr bwMode="auto">
            <a:xfrm>
              <a:off x="-6778626" y="4265613"/>
              <a:ext cx="61913" cy="111125"/>
            </a:xfrm>
            <a:custGeom>
              <a:avLst/>
              <a:gdLst>
                <a:gd name="T0" fmla="*/ 10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0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5"/>
                  </a:moveTo>
                  <a:lnTo>
                    <a:pt x="0" y="0"/>
                  </a:lnTo>
                  <a:lnTo>
                    <a:pt x="0" y="47"/>
                  </a:lnTo>
                  <a:lnTo>
                    <a:pt x="39" y="70"/>
                  </a:lnTo>
                  <a:lnTo>
                    <a:pt x="39" y="57"/>
                  </a:lnTo>
                  <a:lnTo>
                    <a:pt x="39"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220">
              <a:extLst>
                <a:ext uri="{FF2B5EF4-FFF2-40B4-BE49-F238E27FC236}">
                  <a16:creationId xmlns:a16="http://schemas.microsoft.com/office/drawing/2014/main" id="{57A55FE2-027D-475E-9C31-F8E768DD9892}"/>
                </a:ext>
              </a:extLst>
            </p:cNvPr>
            <p:cNvSpPr>
              <a:spLocks/>
            </p:cNvSpPr>
            <p:nvPr/>
          </p:nvSpPr>
          <p:spPr bwMode="auto">
            <a:xfrm>
              <a:off x="-6680201" y="4322763"/>
              <a:ext cx="61913" cy="112713"/>
            </a:xfrm>
            <a:custGeom>
              <a:avLst/>
              <a:gdLst>
                <a:gd name="T0" fmla="*/ 11 w 39"/>
                <a:gd name="T1" fmla="*/ 5 h 71"/>
                <a:gd name="T2" fmla="*/ 0 w 39"/>
                <a:gd name="T3" fmla="*/ 0 h 71"/>
                <a:gd name="T4" fmla="*/ 0 w 39"/>
                <a:gd name="T5" fmla="*/ 47 h 71"/>
                <a:gd name="T6" fmla="*/ 39 w 39"/>
                <a:gd name="T7" fmla="*/ 71 h 71"/>
                <a:gd name="T8" fmla="*/ 39 w 39"/>
                <a:gd name="T9" fmla="*/ 58 h 71"/>
                <a:gd name="T10" fmla="*/ 39 w 39"/>
                <a:gd name="T11" fmla="*/ 24 h 71"/>
                <a:gd name="T12" fmla="*/ 11 w 39"/>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1" y="5"/>
                  </a:moveTo>
                  <a:lnTo>
                    <a:pt x="0" y="0"/>
                  </a:lnTo>
                  <a:lnTo>
                    <a:pt x="0" y="47"/>
                  </a:lnTo>
                  <a:lnTo>
                    <a:pt x="39" y="71"/>
                  </a:lnTo>
                  <a:lnTo>
                    <a:pt x="39" y="58"/>
                  </a:lnTo>
                  <a:lnTo>
                    <a:pt x="39" y="24"/>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221">
              <a:extLst>
                <a:ext uri="{FF2B5EF4-FFF2-40B4-BE49-F238E27FC236}">
                  <a16:creationId xmlns:a16="http://schemas.microsoft.com/office/drawing/2014/main" id="{4C2E032C-CBE6-47FF-8880-90A612363E2B}"/>
                </a:ext>
              </a:extLst>
            </p:cNvPr>
            <p:cNvSpPr>
              <a:spLocks/>
            </p:cNvSpPr>
            <p:nvPr/>
          </p:nvSpPr>
          <p:spPr bwMode="auto">
            <a:xfrm>
              <a:off x="-6345238" y="4206876"/>
              <a:ext cx="66675" cy="112713"/>
            </a:xfrm>
            <a:custGeom>
              <a:avLst/>
              <a:gdLst>
                <a:gd name="T0" fmla="*/ 29 w 42"/>
                <a:gd name="T1" fmla="*/ 8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8"/>
                  </a:moveTo>
                  <a:lnTo>
                    <a:pt x="42" y="0"/>
                  </a:lnTo>
                  <a:lnTo>
                    <a:pt x="42"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222">
              <a:extLst>
                <a:ext uri="{FF2B5EF4-FFF2-40B4-BE49-F238E27FC236}">
                  <a16:creationId xmlns:a16="http://schemas.microsoft.com/office/drawing/2014/main" id="{EBB606BF-F0FE-4DD6-9E98-5DB7669EA0EF}"/>
                </a:ext>
              </a:extLst>
            </p:cNvPr>
            <p:cNvSpPr>
              <a:spLocks/>
            </p:cNvSpPr>
            <p:nvPr/>
          </p:nvSpPr>
          <p:spPr bwMode="auto">
            <a:xfrm>
              <a:off x="-6443663" y="4265613"/>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223">
              <a:extLst>
                <a:ext uri="{FF2B5EF4-FFF2-40B4-BE49-F238E27FC236}">
                  <a16:creationId xmlns:a16="http://schemas.microsoft.com/office/drawing/2014/main" id="{5EADA02B-50D9-42FC-B575-3E74004E268E}"/>
                </a:ext>
              </a:extLst>
            </p:cNvPr>
            <p:cNvSpPr>
              <a:spLocks/>
            </p:cNvSpPr>
            <p:nvPr/>
          </p:nvSpPr>
          <p:spPr bwMode="auto">
            <a:xfrm>
              <a:off x="-6543676" y="4322763"/>
              <a:ext cx="66675" cy="112713"/>
            </a:xfrm>
            <a:custGeom>
              <a:avLst/>
              <a:gdLst>
                <a:gd name="T0" fmla="*/ 29 w 42"/>
                <a:gd name="T1" fmla="*/ 5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5"/>
                  </a:moveTo>
                  <a:lnTo>
                    <a:pt x="42" y="0"/>
                  </a:lnTo>
                  <a:lnTo>
                    <a:pt x="42" y="47"/>
                  </a:lnTo>
                  <a:lnTo>
                    <a:pt x="0" y="71"/>
                  </a:lnTo>
                  <a:lnTo>
                    <a:pt x="0" y="58"/>
                  </a:lnTo>
                  <a:lnTo>
                    <a:pt x="0" y="24"/>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224">
              <a:extLst>
                <a:ext uri="{FF2B5EF4-FFF2-40B4-BE49-F238E27FC236}">
                  <a16:creationId xmlns:a16="http://schemas.microsoft.com/office/drawing/2014/main" id="{5497C68E-DBD6-44FF-B361-77243CEEB344}"/>
                </a:ext>
              </a:extLst>
            </p:cNvPr>
            <p:cNvSpPr>
              <a:spLocks/>
            </p:cNvSpPr>
            <p:nvPr/>
          </p:nvSpPr>
          <p:spPr bwMode="auto">
            <a:xfrm>
              <a:off x="-6878638" y="4340226"/>
              <a:ext cx="61913" cy="111125"/>
            </a:xfrm>
            <a:custGeom>
              <a:avLst/>
              <a:gdLst>
                <a:gd name="T0" fmla="*/ 11 w 39"/>
                <a:gd name="T1" fmla="*/ 7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7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7"/>
                  </a:moveTo>
                  <a:lnTo>
                    <a:pt x="0" y="0"/>
                  </a:lnTo>
                  <a:lnTo>
                    <a:pt x="0" y="47"/>
                  </a:lnTo>
                  <a:lnTo>
                    <a:pt x="39" y="70"/>
                  </a:lnTo>
                  <a:lnTo>
                    <a:pt x="39" y="57"/>
                  </a:lnTo>
                  <a:lnTo>
                    <a:pt x="39" y="23"/>
                  </a:lnTo>
                  <a:lnTo>
                    <a:pt x="11"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225">
              <a:extLst>
                <a:ext uri="{FF2B5EF4-FFF2-40B4-BE49-F238E27FC236}">
                  <a16:creationId xmlns:a16="http://schemas.microsoft.com/office/drawing/2014/main" id="{B8CEFCB0-A025-446A-BA46-8A92B42CAE52}"/>
                </a:ext>
              </a:extLst>
            </p:cNvPr>
            <p:cNvSpPr>
              <a:spLocks/>
            </p:cNvSpPr>
            <p:nvPr/>
          </p:nvSpPr>
          <p:spPr bwMode="auto">
            <a:xfrm>
              <a:off x="-6778626" y="4397376"/>
              <a:ext cx="61913" cy="111125"/>
            </a:xfrm>
            <a:custGeom>
              <a:avLst/>
              <a:gdLst>
                <a:gd name="T0" fmla="*/ 10 w 39"/>
                <a:gd name="T1" fmla="*/ 5 h 70"/>
                <a:gd name="T2" fmla="*/ 0 w 39"/>
                <a:gd name="T3" fmla="*/ 0 h 70"/>
                <a:gd name="T4" fmla="*/ 0 w 39"/>
                <a:gd name="T5" fmla="*/ 47 h 70"/>
                <a:gd name="T6" fmla="*/ 39 w 39"/>
                <a:gd name="T7" fmla="*/ 70 h 70"/>
                <a:gd name="T8" fmla="*/ 39 w 39"/>
                <a:gd name="T9" fmla="*/ 57 h 70"/>
                <a:gd name="T10" fmla="*/ 39 w 39"/>
                <a:gd name="T11" fmla="*/ 24 h 70"/>
                <a:gd name="T12" fmla="*/ 10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5"/>
                  </a:moveTo>
                  <a:lnTo>
                    <a:pt x="0" y="0"/>
                  </a:lnTo>
                  <a:lnTo>
                    <a:pt x="0" y="47"/>
                  </a:lnTo>
                  <a:lnTo>
                    <a:pt x="39" y="70"/>
                  </a:lnTo>
                  <a:lnTo>
                    <a:pt x="39" y="57"/>
                  </a:lnTo>
                  <a:lnTo>
                    <a:pt x="39" y="24"/>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226">
              <a:extLst>
                <a:ext uri="{FF2B5EF4-FFF2-40B4-BE49-F238E27FC236}">
                  <a16:creationId xmlns:a16="http://schemas.microsoft.com/office/drawing/2014/main" id="{9729A030-C792-4C33-9722-DEA21E3AAAA5}"/>
                </a:ext>
              </a:extLst>
            </p:cNvPr>
            <p:cNvSpPr>
              <a:spLocks/>
            </p:cNvSpPr>
            <p:nvPr/>
          </p:nvSpPr>
          <p:spPr bwMode="auto">
            <a:xfrm>
              <a:off x="-6680201" y="4456113"/>
              <a:ext cx="61913" cy="111125"/>
            </a:xfrm>
            <a:custGeom>
              <a:avLst/>
              <a:gdLst>
                <a:gd name="T0" fmla="*/ 11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5"/>
                  </a:moveTo>
                  <a:lnTo>
                    <a:pt x="0" y="0"/>
                  </a:lnTo>
                  <a:lnTo>
                    <a:pt x="0" y="47"/>
                  </a:lnTo>
                  <a:lnTo>
                    <a:pt x="39" y="70"/>
                  </a:lnTo>
                  <a:lnTo>
                    <a:pt x="39" y="57"/>
                  </a:lnTo>
                  <a:lnTo>
                    <a:pt x="39"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227">
              <a:extLst>
                <a:ext uri="{FF2B5EF4-FFF2-40B4-BE49-F238E27FC236}">
                  <a16:creationId xmlns:a16="http://schemas.microsoft.com/office/drawing/2014/main" id="{52F2AADC-5F8A-4FAC-95FD-728C20CE689F}"/>
                </a:ext>
              </a:extLst>
            </p:cNvPr>
            <p:cNvSpPr>
              <a:spLocks/>
            </p:cNvSpPr>
            <p:nvPr/>
          </p:nvSpPr>
          <p:spPr bwMode="auto">
            <a:xfrm>
              <a:off x="-6345238" y="4340226"/>
              <a:ext cx="66675" cy="111125"/>
            </a:xfrm>
            <a:custGeom>
              <a:avLst/>
              <a:gdLst>
                <a:gd name="T0" fmla="*/ 29 w 42"/>
                <a:gd name="T1" fmla="*/ 7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7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7"/>
                  </a:moveTo>
                  <a:lnTo>
                    <a:pt x="42" y="0"/>
                  </a:lnTo>
                  <a:lnTo>
                    <a:pt x="42" y="47"/>
                  </a:lnTo>
                  <a:lnTo>
                    <a:pt x="0" y="70"/>
                  </a:lnTo>
                  <a:lnTo>
                    <a:pt x="0" y="57"/>
                  </a:lnTo>
                  <a:lnTo>
                    <a:pt x="0" y="23"/>
                  </a:lnTo>
                  <a:lnTo>
                    <a:pt x="29"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228">
              <a:extLst>
                <a:ext uri="{FF2B5EF4-FFF2-40B4-BE49-F238E27FC236}">
                  <a16:creationId xmlns:a16="http://schemas.microsoft.com/office/drawing/2014/main" id="{F062831E-68B8-43EB-8648-2FD97FB78823}"/>
                </a:ext>
              </a:extLst>
            </p:cNvPr>
            <p:cNvSpPr>
              <a:spLocks/>
            </p:cNvSpPr>
            <p:nvPr/>
          </p:nvSpPr>
          <p:spPr bwMode="auto">
            <a:xfrm>
              <a:off x="-6443663" y="4397376"/>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4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4"/>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229">
              <a:extLst>
                <a:ext uri="{FF2B5EF4-FFF2-40B4-BE49-F238E27FC236}">
                  <a16:creationId xmlns:a16="http://schemas.microsoft.com/office/drawing/2014/main" id="{C643A7BE-A10B-4604-B70E-D4B7A9DBEE8E}"/>
                </a:ext>
              </a:extLst>
            </p:cNvPr>
            <p:cNvSpPr>
              <a:spLocks/>
            </p:cNvSpPr>
            <p:nvPr/>
          </p:nvSpPr>
          <p:spPr bwMode="auto">
            <a:xfrm>
              <a:off x="-6543676" y="4456113"/>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230">
              <a:extLst>
                <a:ext uri="{FF2B5EF4-FFF2-40B4-BE49-F238E27FC236}">
                  <a16:creationId xmlns:a16="http://schemas.microsoft.com/office/drawing/2014/main" id="{E1A24C52-F1C8-4C4C-96D8-9380697495C7}"/>
                </a:ext>
              </a:extLst>
            </p:cNvPr>
            <p:cNvSpPr>
              <a:spLocks/>
            </p:cNvSpPr>
            <p:nvPr/>
          </p:nvSpPr>
          <p:spPr bwMode="auto">
            <a:xfrm>
              <a:off x="-6878638" y="4471988"/>
              <a:ext cx="61913" cy="111125"/>
            </a:xfrm>
            <a:custGeom>
              <a:avLst/>
              <a:gdLst>
                <a:gd name="T0" fmla="*/ 11 w 39"/>
                <a:gd name="T1" fmla="*/ 8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8"/>
                  </a:moveTo>
                  <a:lnTo>
                    <a:pt x="0" y="0"/>
                  </a:lnTo>
                  <a:lnTo>
                    <a:pt x="0" y="47"/>
                  </a:lnTo>
                  <a:lnTo>
                    <a:pt x="39" y="70"/>
                  </a:lnTo>
                  <a:lnTo>
                    <a:pt x="39" y="57"/>
                  </a:lnTo>
                  <a:lnTo>
                    <a:pt x="39" y="23"/>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231">
              <a:extLst>
                <a:ext uri="{FF2B5EF4-FFF2-40B4-BE49-F238E27FC236}">
                  <a16:creationId xmlns:a16="http://schemas.microsoft.com/office/drawing/2014/main" id="{767C8F59-3D27-4888-B3B1-0A064FFF6240}"/>
                </a:ext>
              </a:extLst>
            </p:cNvPr>
            <p:cNvSpPr>
              <a:spLocks/>
            </p:cNvSpPr>
            <p:nvPr/>
          </p:nvSpPr>
          <p:spPr bwMode="auto">
            <a:xfrm>
              <a:off x="-6778626" y="4530726"/>
              <a:ext cx="61913" cy="111125"/>
            </a:xfrm>
            <a:custGeom>
              <a:avLst/>
              <a:gdLst>
                <a:gd name="T0" fmla="*/ 10 w 39"/>
                <a:gd name="T1" fmla="*/ 5 h 70"/>
                <a:gd name="T2" fmla="*/ 0 w 39"/>
                <a:gd name="T3" fmla="*/ 0 h 70"/>
                <a:gd name="T4" fmla="*/ 0 w 39"/>
                <a:gd name="T5" fmla="*/ 46 h 70"/>
                <a:gd name="T6" fmla="*/ 39 w 39"/>
                <a:gd name="T7" fmla="*/ 70 h 70"/>
                <a:gd name="T8" fmla="*/ 39 w 39"/>
                <a:gd name="T9" fmla="*/ 57 h 70"/>
                <a:gd name="T10" fmla="*/ 39 w 39"/>
                <a:gd name="T11" fmla="*/ 23 h 70"/>
                <a:gd name="T12" fmla="*/ 10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5"/>
                  </a:moveTo>
                  <a:lnTo>
                    <a:pt x="0" y="0"/>
                  </a:lnTo>
                  <a:lnTo>
                    <a:pt x="0" y="46"/>
                  </a:lnTo>
                  <a:lnTo>
                    <a:pt x="39" y="70"/>
                  </a:lnTo>
                  <a:lnTo>
                    <a:pt x="39" y="57"/>
                  </a:lnTo>
                  <a:lnTo>
                    <a:pt x="39"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232">
              <a:extLst>
                <a:ext uri="{FF2B5EF4-FFF2-40B4-BE49-F238E27FC236}">
                  <a16:creationId xmlns:a16="http://schemas.microsoft.com/office/drawing/2014/main" id="{83FBB2A3-5D87-4F21-9DF9-F438A4E6FA60}"/>
                </a:ext>
              </a:extLst>
            </p:cNvPr>
            <p:cNvSpPr>
              <a:spLocks/>
            </p:cNvSpPr>
            <p:nvPr/>
          </p:nvSpPr>
          <p:spPr bwMode="auto">
            <a:xfrm>
              <a:off x="-6680201" y="4587876"/>
              <a:ext cx="61913" cy="111125"/>
            </a:xfrm>
            <a:custGeom>
              <a:avLst/>
              <a:gdLst>
                <a:gd name="T0" fmla="*/ 11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5"/>
                  </a:moveTo>
                  <a:lnTo>
                    <a:pt x="0" y="0"/>
                  </a:lnTo>
                  <a:lnTo>
                    <a:pt x="0" y="47"/>
                  </a:lnTo>
                  <a:lnTo>
                    <a:pt x="39" y="70"/>
                  </a:lnTo>
                  <a:lnTo>
                    <a:pt x="39" y="57"/>
                  </a:lnTo>
                  <a:lnTo>
                    <a:pt x="39"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233">
              <a:extLst>
                <a:ext uri="{FF2B5EF4-FFF2-40B4-BE49-F238E27FC236}">
                  <a16:creationId xmlns:a16="http://schemas.microsoft.com/office/drawing/2014/main" id="{5CD31ADB-A279-471B-ADF9-70342668D58A}"/>
                </a:ext>
              </a:extLst>
            </p:cNvPr>
            <p:cNvSpPr>
              <a:spLocks/>
            </p:cNvSpPr>
            <p:nvPr/>
          </p:nvSpPr>
          <p:spPr bwMode="auto">
            <a:xfrm>
              <a:off x="-6345238" y="4471988"/>
              <a:ext cx="66675" cy="111125"/>
            </a:xfrm>
            <a:custGeom>
              <a:avLst/>
              <a:gdLst>
                <a:gd name="T0" fmla="*/ 29 w 42"/>
                <a:gd name="T1" fmla="*/ 8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8"/>
                  </a:moveTo>
                  <a:lnTo>
                    <a:pt x="42" y="0"/>
                  </a:lnTo>
                  <a:lnTo>
                    <a:pt x="42" y="47"/>
                  </a:lnTo>
                  <a:lnTo>
                    <a:pt x="0" y="70"/>
                  </a:lnTo>
                  <a:lnTo>
                    <a:pt x="0" y="57"/>
                  </a:lnTo>
                  <a:lnTo>
                    <a:pt x="0" y="23"/>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234">
              <a:extLst>
                <a:ext uri="{FF2B5EF4-FFF2-40B4-BE49-F238E27FC236}">
                  <a16:creationId xmlns:a16="http://schemas.microsoft.com/office/drawing/2014/main" id="{EA8768B9-8C0F-4255-B158-6B782A384E32}"/>
                </a:ext>
              </a:extLst>
            </p:cNvPr>
            <p:cNvSpPr>
              <a:spLocks/>
            </p:cNvSpPr>
            <p:nvPr/>
          </p:nvSpPr>
          <p:spPr bwMode="auto">
            <a:xfrm>
              <a:off x="-6443663" y="4530726"/>
              <a:ext cx="66675" cy="111125"/>
            </a:xfrm>
            <a:custGeom>
              <a:avLst/>
              <a:gdLst>
                <a:gd name="T0" fmla="*/ 29 w 42"/>
                <a:gd name="T1" fmla="*/ 5 h 70"/>
                <a:gd name="T2" fmla="*/ 42 w 42"/>
                <a:gd name="T3" fmla="*/ 0 h 70"/>
                <a:gd name="T4" fmla="*/ 42 w 42"/>
                <a:gd name="T5" fmla="*/ 46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6"/>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235">
              <a:extLst>
                <a:ext uri="{FF2B5EF4-FFF2-40B4-BE49-F238E27FC236}">
                  <a16:creationId xmlns:a16="http://schemas.microsoft.com/office/drawing/2014/main" id="{505D39C8-5027-45A1-AA6C-FDFE8C59D1FB}"/>
                </a:ext>
              </a:extLst>
            </p:cNvPr>
            <p:cNvSpPr>
              <a:spLocks/>
            </p:cNvSpPr>
            <p:nvPr/>
          </p:nvSpPr>
          <p:spPr bwMode="auto">
            <a:xfrm>
              <a:off x="-6543676" y="4587876"/>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236">
              <a:extLst>
                <a:ext uri="{FF2B5EF4-FFF2-40B4-BE49-F238E27FC236}">
                  <a16:creationId xmlns:a16="http://schemas.microsoft.com/office/drawing/2014/main" id="{80FF8886-68E4-4B45-84B2-87FA3688952C}"/>
                </a:ext>
              </a:extLst>
            </p:cNvPr>
            <p:cNvSpPr>
              <a:spLocks/>
            </p:cNvSpPr>
            <p:nvPr/>
          </p:nvSpPr>
          <p:spPr bwMode="auto">
            <a:xfrm>
              <a:off x="-6878638" y="4603751"/>
              <a:ext cx="61913" cy="112713"/>
            </a:xfrm>
            <a:custGeom>
              <a:avLst/>
              <a:gdLst>
                <a:gd name="T0" fmla="*/ 11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1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1" y="8"/>
                  </a:moveTo>
                  <a:lnTo>
                    <a:pt x="0" y="0"/>
                  </a:lnTo>
                  <a:lnTo>
                    <a:pt x="0" y="47"/>
                  </a:lnTo>
                  <a:lnTo>
                    <a:pt x="39" y="71"/>
                  </a:lnTo>
                  <a:lnTo>
                    <a:pt x="39" y="58"/>
                  </a:lnTo>
                  <a:lnTo>
                    <a:pt x="39" y="24"/>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237">
              <a:extLst>
                <a:ext uri="{FF2B5EF4-FFF2-40B4-BE49-F238E27FC236}">
                  <a16:creationId xmlns:a16="http://schemas.microsoft.com/office/drawing/2014/main" id="{1331E1F8-0CB0-4CA9-B1E5-0C40B90723F4}"/>
                </a:ext>
              </a:extLst>
            </p:cNvPr>
            <p:cNvSpPr>
              <a:spLocks/>
            </p:cNvSpPr>
            <p:nvPr/>
          </p:nvSpPr>
          <p:spPr bwMode="auto">
            <a:xfrm>
              <a:off x="-6778626" y="4662488"/>
              <a:ext cx="61913" cy="111125"/>
            </a:xfrm>
            <a:custGeom>
              <a:avLst/>
              <a:gdLst>
                <a:gd name="T0" fmla="*/ 10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0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5"/>
                  </a:moveTo>
                  <a:lnTo>
                    <a:pt x="0" y="0"/>
                  </a:lnTo>
                  <a:lnTo>
                    <a:pt x="0" y="47"/>
                  </a:lnTo>
                  <a:lnTo>
                    <a:pt x="39" y="70"/>
                  </a:lnTo>
                  <a:lnTo>
                    <a:pt x="39" y="57"/>
                  </a:lnTo>
                  <a:lnTo>
                    <a:pt x="39" y="23"/>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238">
              <a:extLst>
                <a:ext uri="{FF2B5EF4-FFF2-40B4-BE49-F238E27FC236}">
                  <a16:creationId xmlns:a16="http://schemas.microsoft.com/office/drawing/2014/main" id="{CB33C374-2749-4D92-A64C-F3D51F3F662C}"/>
                </a:ext>
              </a:extLst>
            </p:cNvPr>
            <p:cNvSpPr>
              <a:spLocks/>
            </p:cNvSpPr>
            <p:nvPr/>
          </p:nvSpPr>
          <p:spPr bwMode="auto">
            <a:xfrm>
              <a:off x="-6680201" y="4719638"/>
              <a:ext cx="61913" cy="112713"/>
            </a:xfrm>
            <a:custGeom>
              <a:avLst/>
              <a:gdLst>
                <a:gd name="T0" fmla="*/ 11 w 39"/>
                <a:gd name="T1" fmla="*/ 6 h 71"/>
                <a:gd name="T2" fmla="*/ 0 w 39"/>
                <a:gd name="T3" fmla="*/ 0 h 71"/>
                <a:gd name="T4" fmla="*/ 0 w 39"/>
                <a:gd name="T5" fmla="*/ 47 h 71"/>
                <a:gd name="T6" fmla="*/ 39 w 39"/>
                <a:gd name="T7" fmla="*/ 71 h 71"/>
                <a:gd name="T8" fmla="*/ 39 w 39"/>
                <a:gd name="T9" fmla="*/ 58 h 71"/>
                <a:gd name="T10" fmla="*/ 39 w 39"/>
                <a:gd name="T11" fmla="*/ 24 h 71"/>
                <a:gd name="T12" fmla="*/ 11 w 3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1" y="6"/>
                  </a:moveTo>
                  <a:lnTo>
                    <a:pt x="0" y="0"/>
                  </a:lnTo>
                  <a:lnTo>
                    <a:pt x="0" y="47"/>
                  </a:lnTo>
                  <a:lnTo>
                    <a:pt x="39" y="71"/>
                  </a:lnTo>
                  <a:lnTo>
                    <a:pt x="39" y="58"/>
                  </a:lnTo>
                  <a:lnTo>
                    <a:pt x="39" y="24"/>
                  </a:lnTo>
                  <a:lnTo>
                    <a:pt x="11"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239">
              <a:extLst>
                <a:ext uri="{FF2B5EF4-FFF2-40B4-BE49-F238E27FC236}">
                  <a16:creationId xmlns:a16="http://schemas.microsoft.com/office/drawing/2014/main" id="{CBF807A5-7802-46DE-B38D-ABA56152F9CD}"/>
                </a:ext>
              </a:extLst>
            </p:cNvPr>
            <p:cNvSpPr>
              <a:spLocks/>
            </p:cNvSpPr>
            <p:nvPr/>
          </p:nvSpPr>
          <p:spPr bwMode="auto">
            <a:xfrm>
              <a:off x="-6345238" y="4603751"/>
              <a:ext cx="66675" cy="112713"/>
            </a:xfrm>
            <a:custGeom>
              <a:avLst/>
              <a:gdLst>
                <a:gd name="T0" fmla="*/ 29 w 42"/>
                <a:gd name="T1" fmla="*/ 8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8"/>
                  </a:moveTo>
                  <a:lnTo>
                    <a:pt x="42" y="0"/>
                  </a:lnTo>
                  <a:lnTo>
                    <a:pt x="42"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240">
              <a:extLst>
                <a:ext uri="{FF2B5EF4-FFF2-40B4-BE49-F238E27FC236}">
                  <a16:creationId xmlns:a16="http://schemas.microsoft.com/office/drawing/2014/main" id="{664DE95F-502C-47C7-BBAF-A8FD3B221905}"/>
                </a:ext>
              </a:extLst>
            </p:cNvPr>
            <p:cNvSpPr>
              <a:spLocks/>
            </p:cNvSpPr>
            <p:nvPr/>
          </p:nvSpPr>
          <p:spPr bwMode="auto">
            <a:xfrm>
              <a:off x="-6443663" y="4662488"/>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Freeform 241">
              <a:extLst>
                <a:ext uri="{FF2B5EF4-FFF2-40B4-BE49-F238E27FC236}">
                  <a16:creationId xmlns:a16="http://schemas.microsoft.com/office/drawing/2014/main" id="{A62F705F-589B-41B9-BCCE-D12B0B4C21BC}"/>
                </a:ext>
              </a:extLst>
            </p:cNvPr>
            <p:cNvSpPr>
              <a:spLocks/>
            </p:cNvSpPr>
            <p:nvPr/>
          </p:nvSpPr>
          <p:spPr bwMode="auto">
            <a:xfrm>
              <a:off x="-6543676" y="4719638"/>
              <a:ext cx="66675" cy="112713"/>
            </a:xfrm>
            <a:custGeom>
              <a:avLst/>
              <a:gdLst>
                <a:gd name="T0" fmla="*/ 29 w 42"/>
                <a:gd name="T1" fmla="*/ 6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6"/>
                  </a:moveTo>
                  <a:lnTo>
                    <a:pt x="42" y="0"/>
                  </a:lnTo>
                  <a:lnTo>
                    <a:pt x="42" y="47"/>
                  </a:lnTo>
                  <a:lnTo>
                    <a:pt x="0" y="71"/>
                  </a:lnTo>
                  <a:lnTo>
                    <a:pt x="0" y="58"/>
                  </a:lnTo>
                  <a:lnTo>
                    <a:pt x="0" y="24"/>
                  </a:lnTo>
                  <a:lnTo>
                    <a:pt x="29"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Freeform 242">
              <a:extLst>
                <a:ext uri="{FF2B5EF4-FFF2-40B4-BE49-F238E27FC236}">
                  <a16:creationId xmlns:a16="http://schemas.microsoft.com/office/drawing/2014/main" id="{33D38EFE-5604-4B56-8F42-4E3A19E18F36}"/>
                </a:ext>
              </a:extLst>
            </p:cNvPr>
            <p:cNvSpPr>
              <a:spLocks/>
            </p:cNvSpPr>
            <p:nvPr/>
          </p:nvSpPr>
          <p:spPr bwMode="auto">
            <a:xfrm>
              <a:off x="-6878638" y="4737101"/>
              <a:ext cx="61913" cy="111125"/>
            </a:xfrm>
            <a:custGeom>
              <a:avLst/>
              <a:gdLst>
                <a:gd name="T0" fmla="*/ 11 w 39"/>
                <a:gd name="T1" fmla="*/ 8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8"/>
                  </a:moveTo>
                  <a:lnTo>
                    <a:pt x="0" y="0"/>
                  </a:lnTo>
                  <a:lnTo>
                    <a:pt x="0" y="47"/>
                  </a:lnTo>
                  <a:lnTo>
                    <a:pt x="39" y="70"/>
                  </a:lnTo>
                  <a:lnTo>
                    <a:pt x="39" y="57"/>
                  </a:lnTo>
                  <a:lnTo>
                    <a:pt x="39" y="23"/>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243">
              <a:extLst>
                <a:ext uri="{FF2B5EF4-FFF2-40B4-BE49-F238E27FC236}">
                  <a16:creationId xmlns:a16="http://schemas.microsoft.com/office/drawing/2014/main" id="{81FB92DC-C173-4052-ADCB-EC89753FE89E}"/>
                </a:ext>
              </a:extLst>
            </p:cNvPr>
            <p:cNvSpPr>
              <a:spLocks/>
            </p:cNvSpPr>
            <p:nvPr/>
          </p:nvSpPr>
          <p:spPr bwMode="auto">
            <a:xfrm>
              <a:off x="-6778626" y="4794251"/>
              <a:ext cx="61913" cy="112713"/>
            </a:xfrm>
            <a:custGeom>
              <a:avLst/>
              <a:gdLst>
                <a:gd name="T0" fmla="*/ 10 w 39"/>
                <a:gd name="T1" fmla="*/ 6 h 71"/>
                <a:gd name="T2" fmla="*/ 0 w 39"/>
                <a:gd name="T3" fmla="*/ 0 h 71"/>
                <a:gd name="T4" fmla="*/ 0 w 39"/>
                <a:gd name="T5" fmla="*/ 47 h 71"/>
                <a:gd name="T6" fmla="*/ 39 w 39"/>
                <a:gd name="T7" fmla="*/ 71 h 71"/>
                <a:gd name="T8" fmla="*/ 39 w 39"/>
                <a:gd name="T9" fmla="*/ 58 h 71"/>
                <a:gd name="T10" fmla="*/ 39 w 39"/>
                <a:gd name="T11" fmla="*/ 24 h 71"/>
                <a:gd name="T12" fmla="*/ 10 w 3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0" y="6"/>
                  </a:moveTo>
                  <a:lnTo>
                    <a:pt x="0" y="0"/>
                  </a:lnTo>
                  <a:lnTo>
                    <a:pt x="0" y="47"/>
                  </a:lnTo>
                  <a:lnTo>
                    <a:pt x="39" y="71"/>
                  </a:lnTo>
                  <a:lnTo>
                    <a:pt x="39" y="58"/>
                  </a:lnTo>
                  <a:lnTo>
                    <a:pt x="39" y="24"/>
                  </a:lnTo>
                  <a:lnTo>
                    <a:pt x="10"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Freeform 244">
              <a:extLst>
                <a:ext uri="{FF2B5EF4-FFF2-40B4-BE49-F238E27FC236}">
                  <a16:creationId xmlns:a16="http://schemas.microsoft.com/office/drawing/2014/main" id="{5BEEA6E0-38B0-4AFE-BF34-013152E84AED}"/>
                </a:ext>
              </a:extLst>
            </p:cNvPr>
            <p:cNvSpPr>
              <a:spLocks/>
            </p:cNvSpPr>
            <p:nvPr/>
          </p:nvSpPr>
          <p:spPr bwMode="auto">
            <a:xfrm>
              <a:off x="-6680201" y="4852988"/>
              <a:ext cx="61913" cy="111125"/>
            </a:xfrm>
            <a:custGeom>
              <a:avLst/>
              <a:gdLst>
                <a:gd name="T0" fmla="*/ 11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5"/>
                  </a:moveTo>
                  <a:lnTo>
                    <a:pt x="0" y="0"/>
                  </a:lnTo>
                  <a:lnTo>
                    <a:pt x="0" y="47"/>
                  </a:lnTo>
                  <a:lnTo>
                    <a:pt x="39" y="70"/>
                  </a:lnTo>
                  <a:lnTo>
                    <a:pt x="39" y="57"/>
                  </a:lnTo>
                  <a:lnTo>
                    <a:pt x="39"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Freeform 245">
              <a:extLst>
                <a:ext uri="{FF2B5EF4-FFF2-40B4-BE49-F238E27FC236}">
                  <a16:creationId xmlns:a16="http://schemas.microsoft.com/office/drawing/2014/main" id="{FDB7534F-A601-4AE8-9755-BCB566E133B8}"/>
                </a:ext>
              </a:extLst>
            </p:cNvPr>
            <p:cNvSpPr>
              <a:spLocks/>
            </p:cNvSpPr>
            <p:nvPr/>
          </p:nvSpPr>
          <p:spPr bwMode="auto">
            <a:xfrm>
              <a:off x="-6345238" y="4737101"/>
              <a:ext cx="66675" cy="111125"/>
            </a:xfrm>
            <a:custGeom>
              <a:avLst/>
              <a:gdLst>
                <a:gd name="T0" fmla="*/ 29 w 42"/>
                <a:gd name="T1" fmla="*/ 8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8"/>
                  </a:moveTo>
                  <a:lnTo>
                    <a:pt x="42" y="0"/>
                  </a:lnTo>
                  <a:lnTo>
                    <a:pt x="42" y="47"/>
                  </a:lnTo>
                  <a:lnTo>
                    <a:pt x="0" y="70"/>
                  </a:lnTo>
                  <a:lnTo>
                    <a:pt x="0" y="57"/>
                  </a:lnTo>
                  <a:lnTo>
                    <a:pt x="0" y="23"/>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246">
              <a:extLst>
                <a:ext uri="{FF2B5EF4-FFF2-40B4-BE49-F238E27FC236}">
                  <a16:creationId xmlns:a16="http://schemas.microsoft.com/office/drawing/2014/main" id="{A618F900-F359-4413-8887-98436528C990}"/>
                </a:ext>
              </a:extLst>
            </p:cNvPr>
            <p:cNvSpPr>
              <a:spLocks/>
            </p:cNvSpPr>
            <p:nvPr/>
          </p:nvSpPr>
          <p:spPr bwMode="auto">
            <a:xfrm>
              <a:off x="-6443663" y="4794251"/>
              <a:ext cx="66675" cy="112713"/>
            </a:xfrm>
            <a:custGeom>
              <a:avLst/>
              <a:gdLst>
                <a:gd name="T0" fmla="*/ 29 w 42"/>
                <a:gd name="T1" fmla="*/ 6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6"/>
                  </a:moveTo>
                  <a:lnTo>
                    <a:pt x="42" y="0"/>
                  </a:lnTo>
                  <a:lnTo>
                    <a:pt x="42" y="47"/>
                  </a:lnTo>
                  <a:lnTo>
                    <a:pt x="0" y="71"/>
                  </a:lnTo>
                  <a:lnTo>
                    <a:pt x="0" y="58"/>
                  </a:lnTo>
                  <a:lnTo>
                    <a:pt x="0" y="24"/>
                  </a:lnTo>
                  <a:lnTo>
                    <a:pt x="29"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247">
              <a:extLst>
                <a:ext uri="{FF2B5EF4-FFF2-40B4-BE49-F238E27FC236}">
                  <a16:creationId xmlns:a16="http://schemas.microsoft.com/office/drawing/2014/main" id="{67E77AE0-2D92-4925-859D-430288785E8F}"/>
                </a:ext>
              </a:extLst>
            </p:cNvPr>
            <p:cNvSpPr>
              <a:spLocks/>
            </p:cNvSpPr>
            <p:nvPr/>
          </p:nvSpPr>
          <p:spPr bwMode="auto">
            <a:xfrm>
              <a:off x="-6543676" y="4852988"/>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248">
              <a:extLst>
                <a:ext uri="{FF2B5EF4-FFF2-40B4-BE49-F238E27FC236}">
                  <a16:creationId xmlns:a16="http://schemas.microsoft.com/office/drawing/2014/main" id="{3EC55A05-E1BD-4154-ACFD-7098539DA3A3}"/>
                </a:ext>
              </a:extLst>
            </p:cNvPr>
            <p:cNvSpPr>
              <a:spLocks/>
            </p:cNvSpPr>
            <p:nvPr/>
          </p:nvSpPr>
          <p:spPr bwMode="auto">
            <a:xfrm>
              <a:off x="-6878638" y="4075113"/>
              <a:ext cx="61913" cy="111125"/>
            </a:xfrm>
            <a:custGeom>
              <a:avLst/>
              <a:gdLst>
                <a:gd name="T0" fmla="*/ 11 w 39"/>
                <a:gd name="T1" fmla="*/ 5 h 70"/>
                <a:gd name="T2" fmla="*/ 0 w 39"/>
                <a:gd name="T3" fmla="*/ 0 h 70"/>
                <a:gd name="T4" fmla="*/ 0 w 39"/>
                <a:gd name="T5" fmla="*/ 47 h 70"/>
                <a:gd name="T6" fmla="*/ 39 w 39"/>
                <a:gd name="T7" fmla="*/ 70 h 70"/>
                <a:gd name="T8" fmla="*/ 39 w 39"/>
                <a:gd name="T9" fmla="*/ 57 h 70"/>
                <a:gd name="T10" fmla="*/ 39 w 39"/>
                <a:gd name="T11" fmla="*/ 23 h 70"/>
                <a:gd name="T12" fmla="*/ 11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1" y="5"/>
                  </a:moveTo>
                  <a:lnTo>
                    <a:pt x="0" y="0"/>
                  </a:lnTo>
                  <a:lnTo>
                    <a:pt x="0" y="47"/>
                  </a:lnTo>
                  <a:lnTo>
                    <a:pt x="39" y="70"/>
                  </a:lnTo>
                  <a:lnTo>
                    <a:pt x="39" y="57"/>
                  </a:lnTo>
                  <a:lnTo>
                    <a:pt x="39" y="23"/>
                  </a:lnTo>
                  <a:lnTo>
                    <a:pt x="11"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249">
              <a:extLst>
                <a:ext uri="{FF2B5EF4-FFF2-40B4-BE49-F238E27FC236}">
                  <a16:creationId xmlns:a16="http://schemas.microsoft.com/office/drawing/2014/main" id="{B005CC52-7AB7-480E-B98C-AFA1085E40C0}"/>
                </a:ext>
              </a:extLst>
            </p:cNvPr>
            <p:cNvSpPr>
              <a:spLocks/>
            </p:cNvSpPr>
            <p:nvPr/>
          </p:nvSpPr>
          <p:spPr bwMode="auto">
            <a:xfrm>
              <a:off x="-6778626" y="4132263"/>
              <a:ext cx="61913" cy="112713"/>
            </a:xfrm>
            <a:custGeom>
              <a:avLst/>
              <a:gdLst>
                <a:gd name="T0" fmla="*/ 10 w 39"/>
                <a:gd name="T1" fmla="*/ 5 h 71"/>
                <a:gd name="T2" fmla="*/ 0 w 39"/>
                <a:gd name="T3" fmla="*/ 0 h 71"/>
                <a:gd name="T4" fmla="*/ 0 w 39"/>
                <a:gd name="T5" fmla="*/ 47 h 71"/>
                <a:gd name="T6" fmla="*/ 39 w 39"/>
                <a:gd name="T7" fmla="*/ 71 h 71"/>
                <a:gd name="T8" fmla="*/ 39 w 39"/>
                <a:gd name="T9" fmla="*/ 58 h 71"/>
                <a:gd name="T10" fmla="*/ 39 w 39"/>
                <a:gd name="T11" fmla="*/ 24 h 71"/>
                <a:gd name="T12" fmla="*/ 10 w 39"/>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0" y="5"/>
                  </a:moveTo>
                  <a:lnTo>
                    <a:pt x="0" y="0"/>
                  </a:lnTo>
                  <a:lnTo>
                    <a:pt x="0" y="47"/>
                  </a:lnTo>
                  <a:lnTo>
                    <a:pt x="39" y="71"/>
                  </a:lnTo>
                  <a:lnTo>
                    <a:pt x="39" y="58"/>
                  </a:lnTo>
                  <a:lnTo>
                    <a:pt x="39" y="24"/>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250">
              <a:extLst>
                <a:ext uri="{FF2B5EF4-FFF2-40B4-BE49-F238E27FC236}">
                  <a16:creationId xmlns:a16="http://schemas.microsoft.com/office/drawing/2014/main" id="{C58E2AAF-ACC6-4722-9994-D28355AD026C}"/>
                </a:ext>
              </a:extLst>
            </p:cNvPr>
            <p:cNvSpPr>
              <a:spLocks/>
            </p:cNvSpPr>
            <p:nvPr/>
          </p:nvSpPr>
          <p:spPr bwMode="auto">
            <a:xfrm>
              <a:off x="-6680201" y="4186238"/>
              <a:ext cx="61913" cy="112713"/>
            </a:xfrm>
            <a:custGeom>
              <a:avLst/>
              <a:gdLst>
                <a:gd name="T0" fmla="*/ 11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1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1" y="8"/>
                  </a:moveTo>
                  <a:lnTo>
                    <a:pt x="0" y="0"/>
                  </a:lnTo>
                  <a:lnTo>
                    <a:pt x="0" y="47"/>
                  </a:lnTo>
                  <a:lnTo>
                    <a:pt x="39" y="71"/>
                  </a:lnTo>
                  <a:lnTo>
                    <a:pt x="39" y="58"/>
                  </a:lnTo>
                  <a:lnTo>
                    <a:pt x="39" y="24"/>
                  </a:lnTo>
                  <a:lnTo>
                    <a:pt x="11"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51">
              <a:extLst>
                <a:ext uri="{FF2B5EF4-FFF2-40B4-BE49-F238E27FC236}">
                  <a16:creationId xmlns:a16="http://schemas.microsoft.com/office/drawing/2014/main" id="{90630F76-B0CF-4003-8F5D-3127B837E5CE}"/>
                </a:ext>
              </a:extLst>
            </p:cNvPr>
            <p:cNvSpPr>
              <a:spLocks/>
            </p:cNvSpPr>
            <p:nvPr/>
          </p:nvSpPr>
          <p:spPr bwMode="auto">
            <a:xfrm>
              <a:off x="-6345238" y="4075113"/>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52">
              <a:extLst>
                <a:ext uri="{FF2B5EF4-FFF2-40B4-BE49-F238E27FC236}">
                  <a16:creationId xmlns:a16="http://schemas.microsoft.com/office/drawing/2014/main" id="{6404441C-C960-48E0-A89D-27730413CC19}"/>
                </a:ext>
              </a:extLst>
            </p:cNvPr>
            <p:cNvSpPr>
              <a:spLocks/>
            </p:cNvSpPr>
            <p:nvPr/>
          </p:nvSpPr>
          <p:spPr bwMode="auto">
            <a:xfrm>
              <a:off x="-6443663" y="4132263"/>
              <a:ext cx="66675" cy="112713"/>
            </a:xfrm>
            <a:custGeom>
              <a:avLst/>
              <a:gdLst>
                <a:gd name="T0" fmla="*/ 29 w 42"/>
                <a:gd name="T1" fmla="*/ 5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5"/>
                  </a:moveTo>
                  <a:lnTo>
                    <a:pt x="42" y="0"/>
                  </a:lnTo>
                  <a:lnTo>
                    <a:pt x="42" y="47"/>
                  </a:lnTo>
                  <a:lnTo>
                    <a:pt x="0" y="71"/>
                  </a:lnTo>
                  <a:lnTo>
                    <a:pt x="0" y="58"/>
                  </a:lnTo>
                  <a:lnTo>
                    <a:pt x="0" y="24"/>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53">
              <a:extLst>
                <a:ext uri="{FF2B5EF4-FFF2-40B4-BE49-F238E27FC236}">
                  <a16:creationId xmlns:a16="http://schemas.microsoft.com/office/drawing/2014/main" id="{485D0E97-DC79-4141-B172-CA8CE5282C62}"/>
                </a:ext>
              </a:extLst>
            </p:cNvPr>
            <p:cNvSpPr>
              <a:spLocks/>
            </p:cNvSpPr>
            <p:nvPr/>
          </p:nvSpPr>
          <p:spPr bwMode="auto">
            <a:xfrm>
              <a:off x="-6543676" y="4186238"/>
              <a:ext cx="66675" cy="112713"/>
            </a:xfrm>
            <a:custGeom>
              <a:avLst/>
              <a:gdLst>
                <a:gd name="T0" fmla="*/ 29 w 42"/>
                <a:gd name="T1" fmla="*/ 8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8"/>
                  </a:moveTo>
                  <a:lnTo>
                    <a:pt x="42" y="0"/>
                  </a:lnTo>
                  <a:lnTo>
                    <a:pt x="42"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54">
              <a:extLst>
                <a:ext uri="{FF2B5EF4-FFF2-40B4-BE49-F238E27FC236}">
                  <a16:creationId xmlns:a16="http://schemas.microsoft.com/office/drawing/2014/main" id="{1431F175-3055-4DD6-AFF8-12D03828462D}"/>
                </a:ext>
              </a:extLst>
            </p:cNvPr>
            <p:cNvSpPr>
              <a:spLocks/>
            </p:cNvSpPr>
            <p:nvPr/>
          </p:nvSpPr>
          <p:spPr bwMode="auto">
            <a:xfrm>
              <a:off x="-4573588" y="2320926"/>
              <a:ext cx="342900" cy="1306513"/>
            </a:xfrm>
            <a:custGeom>
              <a:avLst/>
              <a:gdLst>
                <a:gd name="T0" fmla="*/ 213 w 216"/>
                <a:gd name="T1" fmla="*/ 0 h 823"/>
                <a:gd name="T2" fmla="*/ 216 w 216"/>
                <a:gd name="T3" fmla="*/ 701 h 823"/>
                <a:gd name="T4" fmla="*/ 2 w 216"/>
                <a:gd name="T5" fmla="*/ 823 h 823"/>
                <a:gd name="T6" fmla="*/ 0 w 216"/>
                <a:gd name="T7" fmla="*/ 119 h 823"/>
                <a:gd name="T8" fmla="*/ 213 w 216"/>
                <a:gd name="T9" fmla="*/ 0 h 823"/>
              </a:gdLst>
              <a:ahLst/>
              <a:cxnLst>
                <a:cxn ang="0">
                  <a:pos x="T0" y="T1"/>
                </a:cxn>
                <a:cxn ang="0">
                  <a:pos x="T2" y="T3"/>
                </a:cxn>
                <a:cxn ang="0">
                  <a:pos x="T4" y="T5"/>
                </a:cxn>
                <a:cxn ang="0">
                  <a:pos x="T6" y="T7"/>
                </a:cxn>
                <a:cxn ang="0">
                  <a:pos x="T8" y="T9"/>
                </a:cxn>
              </a:cxnLst>
              <a:rect l="0" t="0" r="r" b="b"/>
              <a:pathLst>
                <a:path w="216" h="823">
                  <a:moveTo>
                    <a:pt x="213" y="0"/>
                  </a:moveTo>
                  <a:lnTo>
                    <a:pt x="216" y="701"/>
                  </a:lnTo>
                  <a:lnTo>
                    <a:pt x="2" y="823"/>
                  </a:lnTo>
                  <a:lnTo>
                    <a:pt x="0" y="119"/>
                  </a:lnTo>
                  <a:lnTo>
                    <a:pt x="213"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55">
              <a:extLst>
                <a:ext uri="{FF2B5EF4-FFF2-40B4-BE49-F238E27FC236}">
                  <a16:creationId xmlns:a16="http://schemas.microsoft.com/office/drawing/2014/main" id="{A7C7F8BD-FC7D-4E8D-99A6-92157BE6AA98}"/>
                </a:ext>
              </a:extLst>
            </p:cNvPr>
            <p:cNvSpPr>
              <a:spLocks/>
            </p:cNvSpPr>
            <p:nvPr/>
          </p:nvSpPr>
          <p:spPr bwMode="auto">
            <a:xfrm>
              <a:off x="-4921251" y="2311401"/>
              <a:ext cx="350838" cy="1316038"/>
            </a:xfrm>
            <a:custGeom>
              <a:avLst/>
              <a:gdLst>
                <a:gd name="T0" fmla="*/ 221 w 221"/>
                <a:gd name="T1" fmla="*/ 829 h 829"/>
                <a:gd name="T2" fmla="*/ 0 w 221"/>
                <a:gd name="T3" fmla="*/ 704 h 829"/>
                <a:gd name="T4" fmla="*/ 0 w 221"/>
                <a:gd name="T5" fmla="*/ 0 h 829"/>
                <a:gd name="T6" fmla="*/ 219 w 221"/>
                <a:gd name="T7" fmla="*/ 125 h 829"/>
                <a:gd name="T8" fmla="*/ 221 w 221"/>
                <a:gd name="T9" fmla="*/ 829 h 829"/>
              </a:gdLst>
              <a:ahLst/>
              <a:cxnLst>
                <a:cxn ang="0">
                  <a:pos x="T0" y="T1"/>
                </a:cxn>
                <a:cxn ang="0">
                  <a:pos x="T2" y="T3"/>
                </a:cxn>
                <a:cxn ang="0">
                  <a:pos x="T4" y="T5"/>
                </a:cxn>
                <a:cxn ang="0">
                  <a:pos x="T6" y="T7"/>
                </a:cxn>
                <a:cxn ang="0">
                  <a:pos x="T8" y="T9"/>
                </a:cxn>
              </a:cxnLst>
              <a:rect l="0" t="0" r="r" b="b"/>
              <a:pathLst>
                <a:path w="221" h="829">
                  <a:moveTo>
                    <a:pt x="221" y="829"/>
                  </a:moveTo>
                  <a:lnTo>
                    <a:pt x="0" y="704"/>
                  </a:lnTo>
                  <a:lnTo>
                    <a:pt x="0" y="0"/>
                  </a:lnTo>
                  <a:lnTo>
                    <a:pt x="219" y="125"/>
                  </a:lnTo>
                  <a:lnTo>
                    <a:pt x="221" y="829"/>
                  </a:ln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56">
              <a:extLst>
                <a:ext uri="{FF2B5EF4-FFF2-40B4-BE49-F238E27FC236}">
                  <a16:creationId xmlns:a16="http://schemas.microsoft.com/office/drawing/2014/main" id="{F02FDFE0-26D6-4167-A4AD-4266424B10DB}"/>
                </a:ext>
              </a:extLst>
            </p:cNvPr>
            <p:cNvSpPr>
              <a:spLocks/>
            </p:cNvSpPr>
            <p:nvPr/>
          </p:nvSpPr>
          <p:spPr bwMode="auto">
            <a:xfrm>
              <a:off x="-4921251" y="2120901"/>
              <a:ext cx="685800" cy="388938"/>
            </a:xfrm>
            <a:custGeom>
              <a:avLst/>
              <a:gdLst>
                <a:gd name="T0" fmla="*/ 219 w 432"/>
                <a:gd name="T1" fmla="*/ 245 h 245"/>
                <a:gd name="T2" fmla="*/ 0 w 432"/>
                <a:gd name="T3" fmla="*/ 120 h 245"/>
                <a:gd name="T4" fmla="*/ 213 w 432"/>
                <a:gd name="T5" fmla="*/ 0 h 245"/>
                <a:gd name="T6" fmla="*/ 432 w 432"/>
                <a:gd name="T7" fmla="*/ 126 h 245"/>
                <a:gd name="T8" fmla="*/ 219 w 432"/>
                <a:gd name="T9" fmla="*/ 245 h 245"/>
              </a:gdLst>
              <a:ahLst/>
              <a:cxnLst>
                <a:cxn ang="0">
                  <a:pos x="T0" y="T1"/>
                </a:cxn>
                <a:cxn ang="0">
                  <a:pos x="T2" y="T3"/>
                </a:cxn>
                <a:cxn ang="0">
                  <a:pos x="T4" y="T5"/>
                </a:cxn>
                <a:cxn ang="0">
                  <a:pos x="T6" y="T7"/>
                </a:cxn>
                <a:cxn ang="0">
                  <a:pos x="T8" y="T9"/>
                </a:cxn>
              </a:cxnLst>
              <a:rect l="0" t="0" r="r" b="b"/>
              <a:pathLst>
                <a:path w="432" h="245">
                  <a:moveTo>
                    <a:pt x="219" y="245"/>
                  </a:moveTo>
                  <a:lnTo>
                    <a:pt x="0" y="120"/>
                  </a:lnTo>
                  <a:lnTo>
                    <a:pt x="213" y="0"/>
                  </a:lnTo>
                  <a:lnTo>
                    <a:pt x="432" y="126"/>
                  </a:lnTo>
                  <a:lnTo>
                    <a:pt x="219" y="245"/>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57">
              <a:extLst>
                <a:ext uri="{FF2B5EF4-FFF2-40B4-BE49-F238E27FC236}">
                  <a16:creationId xmlns:a16="http://schemas.microsoft.com/office/drawing/2014/main" id="{65777278-B4AE-4235-8C57-7EBF3D74CB39}"/>
                </a:ext>
              </a:extLst>
            </p:cNvPr>
            <p:cNvSpPr>
              <a:spLocks/>
            </p:cNvSpPr>
            <p:nvPr/>
          </p:nvSpPr>
          <p:spPr bwMode="auto">
            <a:xfrm>
              <a:off x="-4872038" y="2551113"/>
              <a:ext cx="61913" cy="112713"/>
            </a:xfrm>
            <a:custGeom>
              <a:avLst/>
              <a:gdLst>
                <a:gd name="T0" fmla="*/ 10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0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0" y="8"/>
                  </a:moveTo>
                  <a:lnTo>
                    <a:pt x="0" y="0"/>
                  </a:lnTo>
                  <a:lnTo>
                    <a:pt x="0" y="47"/>
                  </a:lnTo>
                  <a:lnTo>
                    <a:pt x="39" y="71"/>
                  </a:lnTo>
                  <a:lnTo>
                    <a:pt x="39" y="58"/>
                  </a:lnTo>
                  <a:lnTo>
                    <a:pt x="39" y="24"/>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258">
              <a:extLst>
                <a:ext uri="{FF2B5EF4-FFF2-40B4-BE49-F238E27FC236}">
                  <a16:creationId xmlns:a16="http://schemas.microsoft.com/office/drawing/2014/main" id="{C89C7DE3-AB54-4939-A0B8-BA2747A2AEFD}"/>
                </a:ext>
              </a:extLst>
            </p:cNvPr>
            <p:cNvSpPr>
              <a:spLocks/>
            </p:cNvSpPr>
            <p:nvPr/>
          </p:nvSpPr>
          <p:spPr bwMode="auto">
            <a:xfrm>
              <a:off x="-4776788" y="2609851"/>
              <a:ext cx="66675" cy="111125"/>
            </a:xfrm>
            <a:custGeom>
              <a:avLst/>
              <a:gdLst>
                <a:gd name="T0" fmla="*/ 13 w 42"/>
                <a:gd name="T1" fmla="*/ 8 h 70"/>
                <a:gd name="T2" fmla="*/ 2 w 42"/>
                <a:gd name="T3" fmla="*/ 0 h 70"/>
                <a:gd name="T4" fmla="*/ 0 w 42"/>
                <a:gd name="T5" fmla="*/ 47 h 70"/>
                <a:gd name="T6" fmla="*/ 42 w 42"/>
                <a:gd name="T7" fmla="*/ 70 h 70"/>
                <a:gd name="T8" fmla="*/ 42 w 42"/>
                <a:gd name="T9" fmla="*/ 57 h 70"/>
                <a:gd name="T10" fmla="*/ 42 w 42"/>
                <a:gd name="T11" fmla="*/ 23 h 70"/>
                <a:gd name="T12" fmla="*/ 13 w 4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8"/>
                  </a:moveTo>
                  <a:lnTo>
                    <a:pt x="2" y="0"/>
                  </a:lnTo>
                  <a:lnTo>
                    <a:pt x="0" y="47"/>
                  </a:lnTo>
                  <a:lnTo>
                    <a:pt x="42" y="70"/>
                  </a:lnTo>
                  <a:lnTo>
                    <a:pt x="42" y="57"/>
                  </a:lnTo>
                  <a:lnTo>
                    <a:pt x="42" y="23"/>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259">
              <a:extLst>
                <a:ext uri="{FF2B5EF4-FFF2-40B4-BE49-F238E27FC236}">
                  <a16:creationId xmlns:a16="http://schemas.microsoft.com/office/drawing/2014/main" id="{A9264F29-EAA9-4B01-89B5-37BE4C0612B6}"/>
                </a:ext>
              </a:extLst>
            </p:cNvPr>
            <p:cNvSpPr>
              <a:spLocks/>
            </p:cNvSpPr>
            <p:nvPr/>
          </p:nvSpPr>
          <p:spPr bwMode="auto">
            <a:xfrm>
              <a:off x="-4678363" y="2667001"/>
              <a:ext cx="66675" cy="112713"/>
            </a:xfrm>
            <a:custGeom>
              <a:avLst/>
              <a:gdLst>
                <a:gd name="T0" fmla="*/ 13 w 42"/>
                <a:gd name="T1" fmla="*/ 6 h 71"/>
                <a:gd name="T2" fmla="*/ 0 w 42"/>
                <a:gd name="T3" fmla="*/ 0 h 71"/>
                <a:gd name="T4" fmla="*/ 0 w 42"/>
                <a:gd name="T5" fmla="*/ 47 h 71"/>
                <a:gd name="T6" fmla="*/ 42 w 42"/>
                <a:gd name="T7" fmla="*/ 71 h 71"/>
                <a:gd name="T8" fmla="*/ 42 w 42"/>
                <a:gd name="T9" fmla="*/ 58 h 71"/>
                <a:gd name="T10" fmla="*/ 42 w 42"/>
                <a:gd name="T11" fmla="*/ 24 h 71"/>
                <a:gd name="T12" fmla="*/ 13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6"/>
                  </a:moveTo>
                  <a:lnTo>
                    <a:pt x="0" y="0"/>
                  </a:lnTo>
                  <a:lnTo>
                    <a:pt x="0" y="47"/>
                  </a:lnTo>
                  <a:lnTo>
                    <a:pt x="42" y="71"/>
                  </a:lnTo>
                  <a:lnTo>
                    <a:pt x="42" y="58"/>
                  </a:lnTo>
                  <a:lnTo>
                    <a:pt x="42" y="24"/>
                  </a:lnTo>
                  <a:lnTo>
                    <a:pt x="13"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260">
              <a:extLst>
                <a:ext uri="{FF2B5EF4-FFF2-40B4-BE49-F238E27FC236}">
                  <a16:creationId xmlns:a16="http://schemas.microsoft.com/office/drawing/2014/main" id="{2DC80D54-1CD2-49AE-95ED-0A6B6CEC4AC7}"/>
                </a:ext>
              </a:extLst>
            </p:cNvPr>
            <p:cNvSpPr>
              <a:spLocks/>
            </p:cNvSpPr>
            <p:nvPr/>
          </p:nvSpPr>
          <p:spPr bwMode="auto">
            <a:xfrm>
              <a:off x="-4338638" y="2551113"/>
              <a:ext cx="61913" cy="112713"/>
            </a:xfrm>
            <a:custGeom>
              <a:avLst/>
              <a:gdLst>
                <a:gd name="T0" fmla="*/ 29 w 39"/>
                <a:gd name="T1" fmla="*/ 8 h 71"/>
                <a:gd name="T2" fmla="*/ 39 w 39"/>
                <a:gd name="T3" fmla="*/ 0 h 71"/>
                <a:gd name="T4" fmla="*/ 39 w 39"/>
                <a:gd name="T5" fmla="*/ 47 h 71"/>
                <a:gd name="T6" fmla="*/ 0 w 39"/>
                <a:gd name="T7" fmla="*/ 71 h 71"/>
                <a:gd name="T8" fmla="*/ 0 w 39"/>
                <a:gd name="T9" fmla="*/ 58 h 71"/>
                <a:gd name="T10" fmla="*/ 0 w 39"/>
                <a:gd name="T11" fmla="*/ 24 h 71"/>
                <a:gd name="T12" fmla="*/ 29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29" y="8"/>
                  </a:moveTo>
                  <a:lnTo>
                    <a:pt x="39" y="0"/>
                  </a:lnTo>
                  <a:lnTo>
                    <a:pt x="39"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261">
              <a:extLst>
                <a:ext uri="{FF2B5EF4-FFF2-40B4-BE49-F238E27FC236}">
                  <a16:creationId xmlns:a16="http://schemas.microsoft.com/office/drawing/2014/main" id="{27B6D84E-5FF7-4AF9-9BFA-86CD988775D2}"/>
                </a:ext>
              </a:extLst>
            </p:cNvPr>
            <p:cNvSpPr>
              <a:spLocks/>
            </p:cNvSpPr>
            <p:nvPr/>
          </p:nvSpPr>
          <p:spPr bwMode="auto">
            <a:xfrm>
              <a:off x="-4437063" y="2609851"/>
              <a:ext cx="65088" cy="111125"/>
            </a:xfrm>
            <a:custGeom>
              <a:avLst/>
              <a:gdLst>
                <a:gd name="T0" fmla="*/ 28 w 41"/>
                <a:gd name="T1" fmla="*/ 8 h 70"/>
                <a:gd name="T2" fmla="*/ 39 w 41"/>
                <a:gd name="T3" fmla="*/ 0 h 70"/>
                <a:gd name="T4" fmla="*/ 41 w 41"/>
                <a:gd name="T5" fmla="*/ 47 h 70"/>
                <a:gd name="T6" fmla="*/ 0 w 41"/>
                <a:gd name="T7" fmla="*/ 70 h 70"/>
                <a:gd name="T8" fmla="*/ 0 w 41"/>
                <a:gd name="T9" fmla="*/ 57 h 70"/>
                <a:gd name="T10" fmla="*/ 0 w 41"/>
                <a:gd name="T11" fmla="*/ 23 h 70"/>
                <a:gd name="T12" fmla="*/ 28 w 41"/>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28" y="8"/>
                  </a:moveTo>
                  <a:lnTo>
                    <a:pt x="39" y="0"/>
                  </a:lnTo>
                  <a:lnTo>
                    <a:pt x="41" y="47"/>
                  </a:lnTo>
                  <a:lnTo>
                    <a:pt x="0" y="70"/>
                  </a:lnTo>
                  <a:lnTo>
                    <a:pt x="0" y="57"/>
                  </a:lnTo>
                  <a:lnTo>
                    <a:pt x="0" y="23"/>
                  </a:lnTo>
                  <a:lnTo>
                    <a:pt x="28"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262">
              <a:extLst>
                <a:ext uri="{FF2B5EF4-FFF2-40B4-BE49-F238E27FC236}">
                  <a16:creationId xmlns:a16="http://schemas.microsoft.com/office/drawing/2014/main" id="{10E421AE-7D27-4F5D-AB13-CC86434EBD1B}"/>
                </a:ext>
              </a:extLst>
            </p:cNvPr>
            <p:cNvSpPr>
              <a:spLocks/>
            </p:cNvSpPr>
            <p:nvPr/>
          </p:nvSpPr>
          <p:spPr bwMode="auto">
            <a:xfrm>
              <a:off x="-4537076" y="2667001"/>
              <a:ext cx="66675" cy="112713"/>
            </a:xfrm>
            <a:custGeom>
              <a:avLst/>
              <a:gdLst>
                <a:gd name="T0" fmla="*/ 29 w 42"/>
                <a:gd name="T1" fmla="*/ 6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6"/>
                  </a:moveTo>
                  <a:lnTo>
                    <a:pt x="42" y="0"/>
                  </a:lnTo>
                  <a:lnTo>
                    <a:pt x="42" y="47"/>
                  </a:lnTo>
                  <a:lnTo>
                    <a:pt x="0" y="71"/>
                  </a:lnTo>
                  <a:lnTo>
                    <a:pt x="0" y="58"/>
                  </a:lnTo>
                  <a:lnTo>
                    <a:pt x="0" y="24"/>
                  </a:lnTo>
                  <a:lnTo>
                    <a:pt x="29"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263">
              <a:extLst>
                <a:ext uri="{FF2B5EF4-FFF2-40B4-BE49-F238E27FC236}">
                  <a16:creationId xmlns:a16="http://schemas.microsoft.com/office/drawing/2014/main" id="{3B669428-36F3-4BEE-A332-FC257A7F225D}"/>
                </a:ext>
              </a:extLst>
            </p:cNvPr>
            <p:cNvSpPr>
              <a:spLocks/>
            </p:cNvSpPr>
            <p:nvPr/>
          </p:nvSpPr>
          <p:spPr bwMode="auto">
            <a:xfrm>
              <a:off x="-4872038" y="2684463"/>
              <a:ext cx="61913" cy="111125"/>
            </a:xfrm>
            <a:custGeom>
              <a:avLst/>
              <a:gdLst>
                <a:gd name="T0" fmla="*/ 10 w 39"/>
                <a:gd name="T1" fmla="*/ 8 h 70"/>
                <a:gd name="T2" fmla="*/ 0 w 39"/>
                <a:gd name="T3" fmla="*/ 0 h 70"/>
                <a:gd name="T4" fmla="*/ 0 w 39"/>
                <a:gd name="T5" fmla="*/ 47 h 70"/>
                <a:gd name="T6" fmla="*/ 39 w 39"/>
                <a:gd name="T7" fmla="*/ 70 h 70"/>
                <a:gd name="T8" fmla="*/ 39 w 39"/>
                <a:gd name="T9" fmla="*/ 57 h 70"/>
                <a:gd name="T10" fmla="*/ 39 w 39"/>
                <a:gd name="T11" fmla="*/ 23 h 70"/>
                <a:gd name="T12" fmla="*/ 10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8"/>
                  </a:moveTo>
                  <a:lnTo>
                    <a:pt x="0" y="0"/>
                  </a:lnTo>
                  <a:lnTo>
                    <a:pt x="0" y="47"/>
                  </a:lnTo>
                  <a:lnTo>
                    <a:pt x="39" y="70"/>
                  </a:lnTo>
                  <a:lnTo>
                    <a:pt x="39" y="57"/>
                  </a:lnTo>
                  <a:lnTo>
                    <a:pt x="39" y="23"/>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264">
              <a:extLst>
                <a:ext uri="{FF2B5EF4-FFF2-40B4-BE49-F238E27FC236}">
                  <a16:creationId xmlns:a16="http://schemas.microsoft.com/office/drawing/2014/main" id="{56D9D1AD-7A81-42B2-A01D-671939C84A96}"/>
                </a:ext>
              </a:extLst>
            </p:cNvPr>
            <p:cNvSpPr>
              <a:spLocks/>
            </p:cNvSpPr>
            <p:nvPr/>
          </p:nvSpPr>
          <p:spPr bwMode="auto">
            <a:xfrm>
              <a:off x="-4776788" y="2741613"/>
              <a:ext cx="66675" cy="112713"/>
            </a:xfrm>
            <a:custGeom>
              <a:avLst/>
              <a:gdLst>
                <a:gd name="T0" fmla="*/ 13 w 42"/>
                <a:gd name="T1" fmla="*/ 8 h 71"/>
                <a:gd name="T2" fmla="*/ 2 w 42"/>
                <a:gd name="T3" fmla="*/ 0 h 71"/>
                <a:gd name="T4" fmla="*/ 0 w 42"/>
                <a:gd name="T5" fmla="*/ 47 h 71"/>
                <a:gd name="T6" fmla="*/ 42 w 42"/>
                <a:gd name="T7" fmla="*/ 71 h 71"/>
                <a:gd name="T8" fmla="*/ 42 w 42"/>
                <a:gd name="T9" fmla="*/ 58 h 71"/>
                <a:gd name="T10" fmla="*/ 42 w 42"/>
                <a:gd name="T11" fmla="*/ 24 h 71"/>
                <a:gd name="T12" fmla="*/ 13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8"/>
                  </a:moveTo>
                  <a:lnTo>
                    <a:pt x="2" y="0"/>
                  </a:lnTo>
                  <a:lnTo>
                    <a:pt x="0" y="47"/>
                  </a:lnTo>
                  <a:lnTo>
                    <a:pt x="42" y="71"/>
                  </a:lnTo>
                  <a:lnTo>
                    <a:pt x="42" y="58"/>
                  </a:lnTo>
                  <a:lnTo>
                    <a:pt x="42" y="24"/>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265">
              <a:extLst>
                <a:ext uri="{FF2B5EF4-FFF2-40B4-BE49-F238E27FC236}">
                  <a16:creationId xmlns:a16="http://schemas.microsoft.com/office/drawing/2014/main" id="{F5532D17-2AA7-44D5-8D52-F9F7B6BD7AB9}"/>
                </a:ext>
              </a:extLst>
            </p:cNvPr>
            <p:cNvSpPr>
              <a:spLocks/>
            </p:cNvSpPr>
            <p:nvPr/>
          </p:nvSpPr>
          <p:spPr bwMode="auto">
            <a:xfrm>
              <a:off x="-4678363" y="2800351"/>
              <a:ext cx="66675" cy="111125"/>
            </a:xfrm>
            <a:custGeom>
              <a:avLst/>
              <a:gdLst>
                <a:gd name="T0" fmla="*/ 13 w 42"/>
                <a:gd name="T1" fmla="*/ 5 h 70"/>
                <a:gd name="T2" fmla="*/ 0 w 42"/>
                <a:gd name="T3" fmla="*/ 0 h 70"/>
                <a:gd name="T4" fmla="*/ 0 w 42"/>
                <a:gd name="T5" fmla="*/ 47 h 70"/>
                <a:gd name="T6" fmla="*/ 42 w 42"/>
                <a:gd name="T7" fmla="*/ 70 h 70"/>
                <a:gd name="T8" fmla="*/ 42 w 42"/>
                <a:gd name="T9" fmla="*/ 57 h 70"/>
                <a:gd name="T10" fmla="*/ 42 w 42"/>
                <a:gd name="T11" fmla="*/ 23 h 70"/>
                <a:gd name="T12" fmla="*/ 13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5"/>
                  </a:moveTo>
                  <a:lnTo>
                    <a:pt x="0" y="0"/>
                  </a:lnTo>
                  <a:lnTo>
                    <a:pt x="0" y="47"/>
                  </a:lnTo>
                  <a:lnTo>
                    <a:pt x="42" y="70"/>
                  </a:lnTo>
                  <a:lnTo>
                    <a:pt x="42" y="57"/>
                  </a:lnTo>
                  <a:lnTo>
                    <a:pt x="42" y="23"/>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266">
              <a:extLst>
                <a:ext uri="{FF2B5EF4-FFF2-40B4-BE49-F238E27FC236}">
                  <a16:creationId xmlns:a16="http://schemas.microsoft.com/office/drawing/2014/main" id="{BF51B545-AD65-434E-B3CF-FB3FFBB2EBFA}"/>
                </a:ext>
              </a:extLst>
            </p:cNvPr>
            <p:cNvSpPr>
              <a:spLocks/>
            </p:cNvSpPr>
            <p:nvPr/>
          </p:nvSpPr>
          <p:spPr bwMode="auto">
            <a:xfrm>
              <a:off x="-4338638" y="2684463"/>
              <a:ext cx="61913" cy="111125"/>
            </a:xfrm>
            <a:custGeom>
              <a:avLst/>
              <a:gdLst>
                <a:gd name="T0" fmla="*/ 29 w 39"/>
                <a:gd name="T1" fmla="*/ 8 h 70"/>
                <a:gd name="T2" fmla="*/ 39 w 39"/>
                <a:gd name="T3" fmla="*/ 0 h 70"/>
                <a:gd name="T4" fmla="*/ 39 w 39"/>
                <a:gd name="T5" fmla="*/ 47 h 70"/>
                <a:gd name="T6" fmla="*/ 0 w 39"/>
                <a:gd name="T7" fmla="*/ 70 h 70"/>
                <a:gd name="T8" fmla="*/ 0 w 39"/>
                <a:gd name="T9" fmla="*/ 57 h 70"/>
                <a:gd name="T10" fmla="*/ 0 w 39"/>
                <a:gd name="T11" fmla="*/ 23 h 70"/>
                <a:gd name="T12" fmla="*/ 29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29" y="8"/>
                  </a:moveTo>
                  <a:lnTo>
                    <a:pt x="39" y="0"/>
                  </a:lnTo>
                  <a:lnTo>
                    <a:pt x="39" y="47"/>
                  </a:lnTo>
                  <a:lnTo>
                    <a:pt x="0" y="70"/>
                  </a:lnTo>
                  <a:lnTo>
                    <a:pt x="0" y="57"/>
                  </a:lnTo>
                  <a:lnTo>
                    <a:pt x="0" y="23"/>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267">
              <a:extLst>
                <a:ext uri="{FF2B5EF4-FFF2-40B4-BE49-F238E27FC236}">
                  <a16:creationId xmlns:a16="http://schemas.microsoft.com/office/drawing/2014/main" id="{0DFCBFF3-CC55-4BA4-84E8-B6F85434F22F}"/>
                </a:ext>
              </a:extLst>
            </p:cNvPr>
            <p:cNvSpPr>
              <a:spLocks/>
            </p:cNvSpPr>
            <p:nvPr/>
          </p:nvSpPr>
          <p:spPr bwMode="auto">
            <a:xfrm>
              <a:off x="-4437063" y="2741613"/>
              <a:ext cx="65088" cy="112713"/>
            </a:xfrm>
            <a:custGeom>
              <a:avLst/>
              <a:gdLst>
                <a:gd name="T0" fmla="*/ 28 w 41"/>
                <a:gd name="T1" fmla="*/ 8 h 71"/>
                <a:gd name="T2" fmla="*/ 39 w 41"/>
                <a:gd name="T3" fmla="*/ 0 h 71"/>
                <a:gd name="T4" fmla="*/ 41 w 41"/>
                <a:gd name="T5" fmla="*/ 47 h 71"/>
                <a:gd name="T6" fmla="*/ 0 w 41"/>
                <a:gd name="T7" fmla="*/ 71 h 71"/>
                <a:gd name="T8" fmla="*/ 0 w 41"/>
                <a:gd name="T9" fmla="*/ 58 h 71"/>
                <a:gd name="T10" fmla="*/ 0 w 41"/>
                <a:gd name="T11" fmla="*/ 24 h 71"/>
                <a:gd name="T12" fmla="*/ 28 w 41"/>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1" h="71">
                  <a:moveTo>
                    <a:pt x="28" y="8"/>
                  </a:moveTo>
                  <a:lnTo>
                    <a:pt x="39" y="0"/>
                  </a:lnTo>
                  <a:lnTo>
                    <a:pt x="41" y="47"/>
                  </a:lnTo>
                  <a:lnTo>
                    <a:pt x="0" y="71"/>
                  </a:lnTo>
                  <a:lnTo>
                    <a:pt x="0" y="58"/>
                  </a:lnTo>
                  <a:lnTo>
                    <a:pt x="0" y="24"/>
                  </a:lnTo>
                  <a:lnTo>
                    <a:pt x="28"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268">
              <a:extLst>
                <a:ext uri="{FF2B5EF4-FFF2-40B4-BE49-F238E27FC236}">
                  <a16:creationId xmlns:a16="http://schemas.microsoft.com/office/drawing/2014/main" id="{BF627AFC-1FB3-45A1-B9DA-F468AB853314}"/>
                </a:ext>
              </a:extLst>
            </p:cNvPr>
            <p:cNvSpPr>
              <a:spLocks/>
            </p:cNvSpPr>
            <p:nvPr/>
          </p:nvSpPr>
          <p:spPr bwMode="auto">
            <a:xfrm>
              <a:off x="-4537076" y="2800351"/>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269">
              <a:extLst>
                <a:ext uri="{FF2B5EF4-FFF2-40B4-BE49-F238E27FC236}">
                  <a16:creationId xmlns:a16="http://schemas.microsoft.com/office/drawing/2014/main" id="{B1CD0DAB-3EC3-440C-8544-42393BE9331C}"/>
                </a:ext>
              </a:extLst>
            </p:cNvPr>
            <p:cNvSpPr>
              <a:spLocks/>
            </p:cNvSpPr>
            <p:nvPr/>
          </p:nvSpPr>
          <p:spPr bwMode="auto">
            <a:xfrm>
              <a:off x="-4872038" y="2816226"/>
              <a:ext cx="61913" cy="112713"/>
            </a:xfrm>
            <a:custGeom>
              <a:avLst/>
              <a:gdLst>
                <a:gd name="T0" fmla="*/ 10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0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0" y="8"/>
                  </a:moveTo>
                  <a:lnTo>
                    <a:pt x="0" y="0"/>
                  </a:lnTo>
                  <a:lnTo>
                    <a:pt x="0" y="47"/>
                  </a:lnTo>
                  <a:lnTo>
                    <a:pt x="39" y="71"/>
                  </a:lnTo>
                  <a:lnTo>
                    <a:pt x="39" y="58"/>
                  </a:lnTo>
                  <a:lnTo>
                    <a:pt x="39" y="24"/>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Freeform 270">
              <a:extLst>
                <a:ext uri="{FF2B5EF4-FFF2-40B4-BE49-F238E27FC236}">
                  <a16:creationId xmlns:a16="http://schemas.microsoft.com/office/drawing/2014/main" id="{C203BC6E-0398-47C5-95D4-6AD82804317D}"/>
                </a:ext>
              </a:extLst>
            </p:cNvPr>
            <p:cNvSpPr>
              <a:spLocks/>
            </p:cNvSpPr>
            <p:nvPr/>
          </p:nvSpPr>
          <p:spPr bwMode="auto">
            <a:xfrm>
              <a:off x="-4776788" y="2874963"/>
              <a:ext cx="66675" cy="111125"/>
            </a:xfrm>
            <a:custGeom>
              <a:avLst/>
              <a:gdLst>
                <a:gd name="T0" fmla="*/ 13 w 42"/>
                <a:gd name="T1" fmla="*/ 8 h 70"/>
                <a:gd name="T2" fmla="*/ 2 w 42"/>
                <a:gd name="T3" fmla="*/ 0 h 70"/>
                <a:gd name="T4" fmla="*/ 0 w 42"/>
                <a:gd name="T5" fmla="*/ 47 h 70"/>
                <a:gd name="T6" fmla="*/ 42 w 42"/>
                <a:gd name="T7" fmla="*/ 70 h 70"/>
                <a:gd name="T8" fmla="*/ 42 w 42"/>
                <a:gd name="T9" fmla="*/ 57 h 70"/>
                <a:gd name="T10" fmla="*/ 42 w 42"/>
                <a:gd name="T11" fmla="*/ 23 h 70"/>
                <a:gd name="T12" fmla="*/ 13 w 4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8"/>
                  </a:moveTo>
                  <a:lnTo>
                    <a:pt x="2" y="0"/>
                  </a:lnTo>
                  <a:lnTo>
                    <a:pt x="0" y="47"/>
                  </a:lnTo>
                  <a:lnTo>
                    <a:pt x="42" y="70"/>
                  </a:lnTo>
                  <a:lnTo>
                    <a:pt x="42" y="57"/>
                  </a:lnTo>
                  <a:lnTo>
                    <a:pt x="42" y="23"/>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271">
              <a:extLst>
                <a:ext uri="{FF2B5EF4-FFF2-40B4-BE49-F238E27FC236}">
                  <a16:creationId xmlns:a16="http://schemas.microsoft.com/office/drawing/2014/main" id="{0C71F9BB-527D-4895-873D-5CAD808F8F9A}"/>
                </a:ext>
              </a:extLst>
            </p:cNvPr>
            <p:cNvSpPr>
              <a:spLocks/>
            </p:cNvSpPr>
            <p:nvPr/>
          </p:nvSpPr>
          <p:spPr bwMode="auto">
            <a:xfrm>
              <a:off x="-4678363" y="2932113"/>
              <a:ext cx="66675" cy="112713"/>
            </a:xfrm>
            <a:custGeom>
              <a:avLst/>
              <a:gdLst>
                <a:gd name="T0" fmla="*/ 13 w 42"/>
                <a:gd name="T1" fmla="*/ 6 h 71"/>
                <a:gd name="T2" fmla="*/ 0 w 42"/>
                <a:gd name="T3" fmla="*/ 0 h 71"/>
                <a:gd name="T4" fmla="*/ 0 w 42"/>
                <a:gd name="T5" fmla="*/ 47 h 71"/>
                <a:gd name="T6" fmla="*/ 42 w 42"/>
                <a:gd name="T7" fmla="*/ 71 h 71"/>
                <a:gd name="T8" fmla="*/ 42 w 42"/>
                <a:gd name="T9" fmla="*/ 58 h 71"/>
                <a:gd name="T10" fmla="*/ 42 w 42"/>
                <a:gd name="T11" fmla="*/ 24 h 71"/>
                <a:gd name="T12" fmla="*/ 13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6"/>
                  </a:moveTo>
                  <a:lnTo>
                    <a:pt x="0" y="0"/>
                  </a:lnTo>
                  <a:lnTo>
                    <a:pt x="0" y="47"/>
                  </a:lnTo>
                  <a:lnTo>
                    <a:pt x="42" y="71"/>
                  </a:lnTo>
                  <a:lnTo>
                    <a:pt x="42" y="58"/>
                  </a:lnTo>
                  <a:lnTo>
                    <a:pt x="42" y="24"/>
                  </a:lnTo>
                  <a:lnTo>
                    <a:pt x="13"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272">
              <a:extLst>
                <a:ext uri="{FF2B5EF4-FFF2-40B4-BE49-F238E27FC236}">
                  <a16:creationId xmlns:a16="http://schemas.microsoft.com/office/drawing/2014/main" id="{61C3DA28-E920-491E-AF93-955712535652}"/>
                </a:ext>
              </a:extLst>
            </p:cNvPr>
            <p:cNvSpPr>
              <a:spLocks/>
            </p:cNvSpPr>
            <p:nvPr/>
          </p:nvSpPr>
          <p:spPr bwMode="auto">
            <a:xfrm>
              <a:off x="-4338638" y="2816226"/>
              <a:ext cx="61913" cy="112713"/>
            </a:xfrm>
            <a:custGeom>
              <a:avLst/>
              <a:gdLst>
                <a:gd name="T0" fmla="*/ 29 w 39"/>
                <a:gd name="T1" fmla="*/ 8 h 71"/>
                <a:gd name="T2" fmla="*/ 39 w 39"/>
                <a:gd name="T3" fmla="*/ 0 h 71"/>
                <a:gd name="T4" fmla="*/ 39 w 39"/>
                <a:gd name="T5" fmla="*/ 47 h 71"/>
                <a:gd name="T6" fmla="*/ 0 w 39"/>
                <a:gd name="T7" fmla="*/ 71 h 71"/>
                <a:gd name="T8" fmla="*/ 0 w 39"/>
                <a:gd name="T9" fmla="*/ 58 h 71"/>
                <a:gd name="T10" fmla="*/ 0 w 39"/>
                <a:gd name="T11" fmla="*/ 24 h 71"/>
                <a:gd name="T12" fmla="*/ 29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29" y="8"/>
                  </a:moveTo>
                  <a:lnTo>
                    <a:pt x="39" y="0"/>
                  </a:lnTo>
                  <a:lnTo>
                    <a:pt x="39"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273">
              <a:extLst>
                <a:ext uri="{FF2B5EF4-FFF2-40B4-BE49-F238E27FC236}">
                  <a16:creationId xmlns:a16="http://schemas.microsoft.com/office/drawing/2014/main" id="{BF79C9CE-0169-4257-B4CF-42810620C19B}"/>
                </a:ext>
              </a:extLst>
            </p:cNvPr>
            <p:cNvSpPr>
              <a:spLocks/>
            </p:cNvSpPr>
            <p:nvPr/>
          </p:nvSpPr>
          <p:spPr bwMode="auto">
            <a:xfrm>
              <a:off x="-4437063" y="2874963"/>
              <a:ext cx="65088" cy="111125"/>
            </a:xfrm>
            <a:custGeom>
              <a:avLst/>
              <a:gdLst>
                <a:gd name="T0" fmla="*/ 28 w 41"/>
                <a:gd name="T1" fmla="*/ 8 h 70"/>
                <a:gd name="T2" fmla="*/ 39 w 41"/>
                <a:gd name="T3" fmla="*/ 0 h 70"/>
                <a:gd name="T4" fmla="*/ 41 w 41"/>
                <a:gd name="T5" fmla="*/ 47 h 70"/>
                <a:gd name="T6" fmla="*/ 0 w 41"/>
                <a:gd name="T7" fmla="*/ 70 h 70"/>
                <a:gd name="T8" fmla="*/ 0 w 41"/>
                <a:gd name="T9" fmla="*/ 57 h 70"/>
                <a:gd name="T10" fmla="*/ 0 w 41"/>
                <a:gd name="T11" fmla="*/ 23 h 70"/>
                <a:gd name="T12" fmla="*/ 28 w 41"/>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28" y="8"/>
                  </a:moveTo>
                  <a:lnTo>
                    <a:pt x="39" y="0"/>
                  </a:lnTo>
                  <a:lnTo>
                    <a:pt x="41" y="47"/>
                  </a:lnTo>
                  <a:lnTo>
                    <a:pt x="0" y="70"/>
                  </a:lnTo>
                  <a:lnTo>
                    <a:pt x="0" y="57"/>
                  </a:lnTo>
                  <a:lnTo>
                    <a:pt x="0" y="23"/>
                  </a:lnTo>
                  <a:lnTo>
                    <a:pt x="28"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274">
              <a:extLst>
                <a:ext uri="{FF2B5EF4-FFF2-40B4-BE49-F238E27FC236}">
                  <a16:creationId xmlns:a16="http://schemas.microsoft.com/office/drawing/2014/main" id="{F5ADD21F-4A53-419F-934F-A0627ADC6988}"/>
                </a:ext>
              </a:extLst>
            </p:cNvPr>
            <p:cNvSpPr>
              <a:spLocks/>
            </p:cNvSpPr>
            <p:nvPr/>
          </p:nvSpPr>
          <p:spPr bwMode="auto">
            <a:xfrm>
              <a:off x="-4537076" y="2932113"/>
              <a:ext cx="66675" cy="112713"/>
            </a:xfrm>
            <a:custGeom>
              <a:avLst/>
              <a:gdLst>
                <a:gd name="T0" fmla="*/ 29 w 42"/>
                <a:gd name="T1" fmla="*/ 6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6"/>
                  </a:moveTo>
                  <a:lnTo>
                    <a:pt x="42" y="0"/>
                  </a:lnTo>
                  <a:lnTo>
                    <a:pt x="42" y="47"/>
                  </a:lnTo>
                  <a:lnTo>
                    <a:pt x="0" y="71"/>
                  </a:lnTo>
                  <a:lnTo>
                    <a:pt x="0" y="58"/>
                  </a:lnTo>
                  <a:lnTo>
                    <a:pt x="0" y="24"/>
                  </a:lnTo>
                  <a:lnTo>
                    <a:pt x="29" y="6"/>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275">
              <a:extLst>
                <a:ext uri="{FF2B5EF4-FFF2-40B4-BE49-F238E27FC236}">
                  <a16:creationId xmlns:a16="http://schemas.microsoft.com/office/drawing/2014/main" id="{E5C07A68-DF0C-4389-94CB-EC1558E7C9D4}"/>
                </a:ext>
              </a:extLst>
            </p:cNvPr>
            <p:cNvSpPr>
              <a:spLocks/>
            </p:cNvSpPr>
            <p:nvPr/>
          </p:nvSpPr>
          <p:spPr bwMode="auto">
            <a:xfrm>
              <a:off x="-4872038" y="2949576"/>
              <a:ext cx="61913" cy="111125"/>
            </a:xfrm>
            <a:custGeom>
              <a:avLst/>
              <a:gdLst>
                <a:gd name="T0" fmla="*/ 10 w 39"/>
                <a:gd name="T1" fmla="*/ 8 h 70"/>
                <a:gd name="T2" fmla="*/ 0 w 39"/>
                <a:gd name="T3" fmla="*/ 0 h 70"/>
                <a:gd name="T4" fmla="*/ 0 w 39"/>
                <a:gd name="T5" fmla="*/ 47 h 70"/>
                <a:gd name="T6" fmla="*/ 39 w 39"/>
                <a:gd name="T7" fmla="*/ 70 h 70"/>
                <a:gd name="T8" fmla="*/ 39 w 39"/>
                <a:gd name="T9" fmla="*/ 57 h 70"/>
                <a:gd name="T10" fmla="*/ 39 w 39"/>
                <a:gd name="T11" fmla="*/ 23 h 70"/>
                <a:gd name="T12" fmla="*/ 10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8"/>
                  </a:moveTo>
                  <a:lnTo>
                    <a:pt x="0" y="0"/>
                  </a:lnTo>
                  <a:lnTo>
                    <a:pt x="0" y="47"/>
                  </a:lnTo>
                  <a:lnTo>
                    <a:pt x="39" y="70"/>
                  </a:lnTo>
                  <a:lnTo>
                    <a:pt x="39" y="57"/>
                  </a:lnTo>
                  <a:lnTo>
                    <a:pt x="39" y="23"/>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276">
              <a:extLst>
                <a:ext uri="{FF2B5EF4-FFF2-40B4-BE49-F238E27FC236}">
                  <a16:creationId xmlns:a16="http://schemas.microsoft.com/office/drawing/2014/main" id="{9FD3BD6A-2EE1-43BF-AF2B-F92E618DD8BB}"/>
                </a:ext>
              </a:extLst>
            </p:cNvPr>
            <p:cNvSpPr>
              <a:spLocks/>
            </p:cNvSpPr>
            <p:nvPr/>
          </p:nvSpPr>
          <p:spPr bwMode="auto">
            <a:xfrm>
              <a:off x="-4776788" y="3006726"/>
              <a:ext cx="66675" cy="112713"/>
            </a:xfrm>
            <a:custGeom>
              <a:avLst/>
              <a:gdLst>
                <a:gd name="T0" fmla="*/ 13 w 42"/>
                <a:gd name="T1" fmla="*/ 8 h 71"/>
                <a:gd name="T2" fmla="*/ 2 w 42"/>
                <a:gd name="T3" fmla="*/ 0 h 71"/>
                <a:gd name="T4" fmla="*/ 0 w 42"/>
                <a:gd name="T5" fmla="*/ 47 h 71"/>
                <a:gd name="T6" fmla="*/ 42 w 42"/>
                <a:gd name="T7" fmla="*/ 71 h 71"/>
                <a:gd name="T8" fmla="*/ 42 w 42"/>
                <a:gd name="T9" fmla="*/ 58 h 71"/>
                <a:gd name="T10" fmla="*/ 42 w 42"/>
                <a:gd name="T11" fmla="*/ 24 h 71"/>
                <a:gd name="T12" fmla="*/ 13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8"/>
                  </a:moveTo>
                  <a:lnTo>
                    <a:pt x="2" y="0"/>
                  </a:lnTo>
                  <a:lnTo>
                    <a:pt x="0" y="47"/>
                  </a:lnTo>
                  <a:lnTo>
                    <a:pt x="42" y="71"/>
                  </a:lnTo>
                  <a:lnTo>
                    <a:pt x="42" y="58"/>
                  </a:lnTo>
                  <a:lnTo>
                    <a:pt x="42" y="24"/>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277">
              <a:extLst>
                <a:ext uri="{FF2B5EF4-FFF2-40B4-BE49-F238E27FC236}">
                  <a16:creationId xmlns:a16="http://schemas.microsoft.com/office/drawing/2014/main" id="{C33814F4-13CA-4CBC-8113-9D70DFE1AEBF}"/>
                </a:ext>
              </a:extLst>
            </p:cNvPr>
            <p:cNvSpPr>
              <a:spLocks/>
            </p:cNvSpPr>
            <p:nvPr/>
          </p:nvSpPr>
          <p:spPr bwMode="auto">
            <a:xfrm>
              <a:off x="-4678363" y="3065463"/>
              <a:ext cx="66675" cy="111125"/>
            </a:xfrm>
            <a:custGeom>
              <a:avLst/>
              <a:gdLst>
                <a:gd name="T0" fmla="*/ 13 w 42"/>
                <a:gd name="T1" fmla="*/ 5 h 70"/>
                <a:gd name="T2" fmla="*/ 0 w 42"/>
                <a:gd name="T3" fmla="*/ 0 h 70"/>
                <a:gd name="T4" fmla="*/ 0 w 42"/>
                <a:gd name="T5" fmla="*/ 47 h 70"/>
                <a:gd name="T6" fmla="*/ 42 w 42"/>
                <a:gd name="T7" fmla="*/ 70 h 70"/>
                <a:gd name="T8" fmla="*/ 42 w 42"/>
                <a:gd name="T9" fmla="*/ 57 h 70"/>
                <a:gd name="T10" fmla="*/ 42 w 42"/>
                <a:gd name="T11" fmla="*/ 23 h 70"/>
                <a:gd name="T12" fmla="*/ 13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5"/>
                  </a:moveTo>
                  <a:lnTo>
                    <a:pt x="0" y="0"/>
                  </a:lnTo>
                  <a:lnTo>
                    <a:pt x="0" y="47"/>
                  </a:lnTo>
                  <a:lnTo>
                    <a:pt x="42" y="70"/>
                  </a:lnTo>
                  <a:lnTo>
                    <a:pt x="42" y="57"/>
                  </a:lnTo>
                  <a:lnTo>
                    <a:pt x="42" y="23"/>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278">
              <a:extLst>
                <a:ext uri="{FF2B5EF4-FFF2-40B4-BE49-F238E27FC236}">
                  <a16:creationId xmlns:a16="http://schemas.microsoft.com/office/drawing/2014/main" id="{2C0159F6-DDD0-4B04-96D1-FABD740F4CDA}"/>
                </a:ext>
              </a:extLst>
            </p:cNvPr>
            <p:cNvSpPr>
              <a:spLocks/>
            </p:cNvSpPr>
            <p:nvPr/>
          </p:nvSpPr>
          <p:spPr bwMode="auto">
            <a:xfrm>
              <a:off x="-4338638" y="2949576"/>
              <a:ext cx="61913" cy="111125"/>
            </a:xfrm>
            <a:custGeom>
              <a:avLst/>
              <a:gdLst>
                <a:gd name="T0" fmla="*/ 29 w 39"/>
                <a:gd name="T1" fmla="*/ 8 h 70"/>
                <a:gd name="T2" fmla="*/ 39 w 39"/>
                <a:gd name="T3" fmla="*/ 0 h 70"/>
                <a:gd name="T4" fmla="*/ 39 w 39"/>
                <a:gd name="T5" fmla="*/ 47 h 70"/>
                <a:gd name="T6" fmla="*/ 0 w 39"/>
                <a:gd name="T7" fmla="*/ 70 h 70"/>
                <a:gd name="T8" fmla="*/ 0 w 39"/>
                <a:gd name="T9" fmla="*/ 57 h 70"/>
                <a:gd name="T10" fmla="*/ 0 w 39"/>
                <a:gd name="T11" fmla="*/ 23 h 70"/>
                <a:gd name="T12" fmla="*/ 29 w 39"/>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29" y="8"/>
                  </a:moveTo>
                  <a:lnTo>
                    <a:pt x="39" y="0"/>
                  </a:lnTo>
                  <a:lnTo>
                    <a:pt x="39" y="47"/>
                  </a:lnTo>
                  <a:lnTo>
                    <a:pt x="0" y="70"/>
                  </a:lnTo>
                  <a:lnTo>
                    <a:pt x="0" y="57"/>
                  </a:lnTo>
                  <a:lnTo>
                    <a:pt x="0" y="23"/>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279">
              <a:extLst>
                <a:ext uri="{FF2B5EF4-FFF2-40B4-BE49-F238E27FC236}">
                  <a16:creationId xmlns:a16="http://schemas.microsoft.com/office/drawing/2014/main" id="{70D5B2B7-5F89-4947-AF3F-FC7DBC8AFC90}"/>
                </a:ext>
              </a:extLst>
            </p:cNvPr>
            <p:cNvSpPr>
              <a:spLocks/>
            </p:cNvSpPr>
            <p:nvPr/>
          </p:nvSpPr>
          <p:spPr bwMode="auto">
            <a:xfrm>
              <a:off x="-4437063" y="3006726"/>
              <a:ext cx="65088" cy="112713"/>
            </a:xfrm>
            <a:custGeom>
              <a:avLst/>
              <a:gdLst>
                <a:gd name="T0" fmla="*/ 28 w 41"/>
                <a:gd name="T1" fmla="*/ 8 h 71"/>
                <a:gd name="T2" fmla="*/ 39 w 41"/>
                <a:gd name="T3" fmla="*/ 0 h 71"/>
                <a:gd name="T4" fmla="*/ 41 w 41"/>
                <a:gd name="T5" fmla="*/ 47 h 71"/>
                <a:gd name="T6" fmla="*/ 0 w 41"/>
                <a:gd name="T7" fmla="*/ 71 h 71"/>
                <a:gd name="T8" fmla="*/ 0 w 41"/>
                <a:gd name="T9" fmla="*/ 58 h 71"/>
                <a:gd name="T10" fmla="*/ 0 w 41"/>
                <a:gd name="T11" fmla="*/ 24 h 71"/>
                <a:gd name="T12" fmla="*/ 28 w 41"/>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1" h="71">
                  <a:moveTo>
                    <a:pt x="28" y="8"/>
                  </a:moveTo>
                  <a:lnTo>
                    <a:pt x="39" y="0"/>
                  </a:lnTo>
                  <a:lnTo>
                    <a:pt x="41" y="47"/>
                  </a:lnTo>
                  <a:lnTo>
                    <a:pt x="0" y="71"/>
                  </a:lnTo>
                  <a:lnTo>
                    <a:pt x="0" y="58"/>
                  </a:lnTo>
                  <a:lnTo>
                    <a:pt x="0" y="24"/>
                  </a:lnTo>
                  <a:lnTo>
                    <a:pt x="28"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280">
              <a:extLst>
                <a:ext uri="{FF2B5EF4-FFF2-40B4-BE49-F238E27FC236}">
                  <a16:creationId xmlns:a16="http://schemas.microsoft.com/office/drawing/2014/main" id="{B2D5C208-F7A1-4A39-8792-A8CF551DD824}"/>
                </a:ext>
              </a:extLst>
            </p:cNvPr>
            <p:cNvSpPr>
              <a:spLocks/>
            </p:cNvSpPr>
            <p:nvPr/>
          </p:nvSpPr>
          <p:spPr bwMode="auto">
            <a:xfrm>
              <a:off x="-4537076" y="3065463"/>
              <a:ext cx="66675" cy="111125"/>
            </a:xfrm>
            <a:custGeom>
              <a:avLst/>
              <a:gdLst>
                <a:gd name="T0" fmla="*/ 29 w 42"/>
                <a:gd name="T1" fmla="*/ 5 h 70"/>
                <a:gd name="T2" fmla="*/ 42 w 42"/>
                <a:gd name="T3" fmla="*/ 0 h 70"/>
                <a:gd name="T4" fmla="*/ 42 w 42"/>
                <a:gd name="T5" fmla="*/ 47 h 70"/>
                <a:gd name="T6" fmla="*/ 0 w 42"/>
                <a:gd name="T7" fmla="*/ 70 h 70"/>
                <a:gd name="T8" fmla="*/ 0 w 42"/>
                <a:gd name="T9" fmla="*/ 57 h 70"/>
                <a:gd name="T10" fmla="*/ 0 w 42"/>
                <a:gd name="T11" fmla="*/ 23 h 70"/>
                <a:gd name="T12" fmla="*/ 29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29" y="5"/>
                  </a:moveTo>
                  <a:lnTo>
                    <a:pt x="42" y="0"/>
                  </a:lnTo>
                  <a:lnTo>
                    <a:pt x="42" y="47"/>
                  </a:lnTo>
                  <a:lnTo>
                    <a:pt x="0" y="70"/>
                  </a:lnTo>
                  <a:lnTo>
                    <a:pt x="0" y="57"/>
                  </a:lnTo>
                  <a:lnTo>
                    <a:pt x="0" y="23"/>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281">
              <a:extLst>
                <a:ext uri="{FF2B5EF4-FFF2-40B4-BE49-F238E27FC236}">
                  <a16:creationId xmlns:a16="http://schemas.microsoft.com/office/drawing/2014/main" id="{97CE1C84-5025-40FB-86C0-C9DD19CA09BB}"/>
                </a:ext>
              </a:extLst>
            </p:cNvPr>
            <p:cNvSpPr>
              <a:spLocks/>
            </p:cNvSpPr>
            <p:nvPr/>
          </p:nvSpPr>
          <p:spPr bwMode="auto">
            <a:xfrm>
              <a:off x="-4872038" y="3081338"/>
              <a:ext cx="61913" cy="112713"/>
            </a:xfrm>
            <a:custGeom>
              <a:avLst/>
              <a:gdLst>
                <a:gd name="T0" fmla="*/ 10 w 39"/>
                <a:gd name="T1" fmla="*/ 8 h 71"/>
                <a:gd name="T2" fmla="*/ 0 w 39"/>
                <a:gd name="T3" fmla="*/ 0 h 71"/>
                <a:gd name="T4" fmla="*/ 0 w 39"/>
                <a:gd name="T5" fmla="*/ 47 h 71"/>
                <a:gd name="T6" fmla="*/ 39 w 39"/>
                <a:gd name="T7" fmla="*/ 71 h 71"/>
                <a:gd name="T8" fmla="*/ 39 w 39"/>
                <a:gd name="T9" fmla="*/ 58 h 71"/>
                <a:gd name="T10" fmla="*/ 39 w 39"/>
                <a:gd name="T11" fmla="*/ 24 h 71"/>
                <a:gd name="T12" fmla="*/ 10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10" y="8"/>
                  </a:moveTo>
                  <a:lnTo>
                    <a:pt x="0" y="0"/>
                  </a:lnTo>
                  <a:lnTo>
                    <a:pt x="0" y="47"/>
                  </a:lnTo>
                  <a:lnTo>
                    <a:pt x="39" y="71"/>
                  </a:lnTo>
                  <a:lnTo>
                    <a:pt x="39" y="58"/>
                  </a:lnTo>
                  <a:lnTo>
                    <a:pt x="39" y="24"/>
                  </a:lnTo>
                  <a:lnTo>
                    <a:pt x="10"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282">
              <a:extLst>
                <a:ext uri="{FF2B5EF4-FFF2-40B4-BE49-F238E27FC236}">
                  <a16:creationId xmlns:a16="http://schemas.microsoft.com/office/drawing/2014/main" id="{1EBE216F-DE8A-4B42-B83E-ED23DCEE78FF}"/>
                </a:ext>
              </a:extLst>
            </p:cNvPr>
            <p:cNvSpPr>
              <a:spLocks/>
            </p:cNvSpPr>
            <p:nvPr/>
          </p:nvSpPr>
          <p:spPr bwMode="auto">
            <a:xfrm>
              <a:off x="-4776788" y="3140076"/>
              <a:ext cx="66675" cy="111125"/>
            </a:xfrm>
            <a:custGeom>
              <a:avLst/>
              <a:gdLst>
                <a:gd name="T0" fmla="*/ 13 w 42"/>
                <a:gd name="T1" fmla="*/ 7 h 70"/>
                <a:gd name="T2" fmla="*/ 2 w 42"/>
                <a:gd name="T3" fmla="*/ 0 h 70"/>
                <a:gd name="T4" fmla="*/ 0 w 42"/>
                <a:gd name="T5" fmla="*/ 47 h 70"/>
                <a:gd name="T6" fmla="*/ 42 w 42"/>
                <a:gd name="T7" fmla="*/ 70 h 70"/>
                <a:gd name="T8" fmla="*/ 42 w 42"/>
                <a:gd name="T9" fmla="*/ 57 h 70"/>
                <a:gd name="T10" fmla="*/ 42 w 42"/>
                <a:gd name="T11" fmla="*/ 23 h 70"/>
                <a:gd name="T12" fmla="*/ 13 w 42"/>
                <a:gd name="T13" fmla="*/ 7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7"/>
                  </a:moveTo>
                  <a:lnTo>
                    <a:pt x="2" y="0"/>
                  </a:lnTo>
                  <a:lnTo>
                    <a:pt x="0" y="47"/>
                  </a:lnTo>
                  <a:lnTo>
                    <a:pt x="42" y="70"/>
                  </a:lnTo>
                  <a:lnTo>
                    <a:pt x="42" y="57"/>
                  </a:lnTo>
                  <a:lnTo>
                    <a:pt x="42" y="23"/>
                  </a:lnTo>
                  <a:lnTo>
                    <a:pt x="13"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283">
              <a:extLst>
                <a:ext uri="{FF2B5EF4-FFF2-40B4-BE49-F238E27FC236}">
                  <a16:creationId xmlns:a16="http://schemas.microsoft.com/office/drawing/2014/main" id="{EC558F5D-8D47-40BF-BFE5-55DF440277A9}"/>
                </a:ext>
              </a:extLst>
            </p:cNvPr>
            <p:cNvSpPr>
              <a:spLocks/>
            </p:cNvSpPr>
            <p:nvPr/>
          </p:nvSpPr>
          <p:spPr bwMode="auto">
            <a:xfrm>
              <a:off x="-4678363" y="3197226"/>
              <a:ext cx="66675" cy="112713"/>
            </a:xfrm>
            <a:custGeom>
              <a:avLst/>
              <a:gdLst>
                <a:gd name="T0" fmla="*/ 13 w 42"/>
                <a:gd name="T1" fmla="*/ 5 h 71"/>
                <a:gd name="T2" fmla="*/ 0 w 42"/>
                <a:gd name="T3" fmla="*/ 0 h 71"/>
                <a:gd name="T4" fmla="*/ 0 w 42"/>
                <a:gd name="T5" fmla="*/ 47 h 71"/>
                <a:gd name="T6" fmla="*/ 42 w 42"/>
                <a:gd name="T7" fmla="*/ 71 h 71"/>
                <a:gd name="T8" fmla="*/ 42 w 42"/>
                <a:gd name="T9" fmla="*/ 57 h 71"/>
                <a:gd name="T10" fmla="*/ 42 w 42"/>
                <a:gd name="T11" fmla="*/ 24 h 71"/>
                <a:gd name="T12" fmla="*/ 13 w 42"/>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5"/>
                  </a:moveTo>
                  <a:lnTo>
                    <a:pt x="0" y="0"/>
                  </a:lnTo>
                  <a:lnTo>
                    <a:pt x="0" y="47"/>
                  </a:lnTo>
                  <a:lnTo>
                    <a:pt x="42" y="71"/>
                  </a:lnTo>
                  <a:lnTo>
                    <a:pt x="42" y="57"/>
                  </a:lnTo>
                  <a:lnTo>
                    <a:pt x="42" y="24"/>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284">
              <a:extLst>
                <a:ext uri="{FF2B5EF4-FFF2-40B4-BE49-F238E27FC236}">
                  <a16:creationId xmlns:a16="http://schemas.microsoft.com/office/drawing/2014/main" id="{7BC19532-F01E-4899-8A96-B8C22EDFE33D}"/>
                </a:ext>
              </a:extLst>
            </p:cNvPr>
            <p:cNvSpPr>
              <a:spLocks/>
            </p:cNvSpPr>
            <p:nvPr/>
          </p:nvSpPr>
          <p:spPr bwMode="auto">
            <a:xfrm>
              <a:off x="-4338638" y="3081338"/>
              <a:ext cx="61913" cy="112713"/>
            </a:xfrm>
            <a:custGeom>
              <a:avLst/>
              <a:gdLst>
                <a:gd name="T0" fmla="*/ 29 w 39"/>
                <a:gd name="T1" fmla="*/ 8 h 71"/>
                <a:gd name="T2" fmla="*/ 39 w 39"/>
                <a:gd name="T3" fmla="*/ 0 h 71"/>
                <a:gd name="T4" fmla="*/ 39 w 39"/>
                <a:gd name="T5" fmla="*/ 47 h 71"/>
                <a:gd name="T6" fmla="*/ 0 w 39"/>
                <a:gd name="T7" fmla="*/ 71 h 71"/>
                <a:gd name="T8" fmla="*/ 0 w 39"/>
                <a:gd name="T9" fmla="*/ 58 h 71"/>
                <a:gd name="T10" fmla="*/ 0 w 39"/>
                <a:gd name="T11" fmla="*/ 24 h 71"/>
                <a:gd name="T12" fmla="*/ 29 w 39"/>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39" h="71">
                  <a:moveTo>
                    <a:pt x="29" y="8"/>
                  </a:moveTo>
                  <a:lnTo>
                    <a:pt x="39" y="0"/>
                  </a:lnTo>
                  <a:lnTo>
                    <a:pt x="39"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285">
              <a:extLst>
                <a:ext uri="{FF2B5EF4-FFF2-40B4-BE49-F238E27FC236}">
                  <a16:creationId xmlns:a16="http://schemas.microsoft.com/office/drawing/2014/main" id="{1B0B38B8-9A0C-4143-AA3B-4FDCC628B1B2}"/>
                </a:ext>
              </a:extLst>
            </p:cNvPr>
            <p:cNvSpPr>
              <a:spLocks/>
            </p:cNvSpPr>
            <p:nvPr/>
          </p:nvSpPr>
          <p:spPr bwMode="auto">
            <a:xfrm>
              <a:off x="-4437063" y="3140076"/>
              <a:ext cx="65088" cy="111125"/>
            </a:xfrm>
            <a:custGeom>
              <a:avLst/>
              <a:gdLst>
                <a:gd name="T0" fmla="*/ 28 w 41"/>
                <a:gd name="T1" fmla="*/ 7 h 70"/>
                <a:gd name="T2" fmla="*/ 39 w 41"/>
                <a:gd name="T3" fmla="*/ 0 h 70"/>
                <a:gd name="T4" fmla="*/ 41 w 41"/>
                <a:gd name="T5" fmla="*/ 47 h 70"/>
                <a:gd name="T6" fmla="*/ 0 w 41"/>
                <a:gd name="T7" fmla="*/ 70 h 70"/>
                <a:gd name="T8" fmla="*/ 0 w 41"/>
                <a:gd name="T9" fmla="*/ 57 h 70"/>
                <a:gd name="T10" fmla="*/ 0 w 41"/>
                <a:gd name="T11" fmla="*/ 23 h 70"/>
                <a:gd name="T12" fmla="*/ 28 w 41"/>
                <a:gd name="T13" fmla="*/ 7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28" y="7"/>
                  </a:moveTo>
                  <a:lnTo>
                    <a:pt x="39" y="0"/>
                  </a:lnTo>
                  <a:lnTo>
                    <a:pt x="41" y="47"/>
                  </a:lnTo>
                  <a:lnTo>
                    <a:pt x="0" y="70"/>
                  </a:lnTo>
                  <a:lnTo>
                    <a:pt x="0" y="57"/>
                  </a:lnTo>
                  <a:lnTo>
                    <a:pt x="0" y="23"/>
                  </a:lnTo>
                  <a:lnTo>
                    <a:pt x="28" y="7"/>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286">
              <a:extLst>
                <a:ext uri="{FF2B5EF4-FFF2-40B4-BE49-F238E27FC236}">
                  <a16:creationId xmlns:a16="http://schemas.microsoft.com/office/drawing/2014/main" id="{9458DEB3-F741-402D-82E2-279C195BC032}"/>
                </a:ext>
              </a:extLst>
            </p:cNvPr>
            <p:cNvSpPr>
              <a:spLocks/>
            </p:cNvSpPr>
            <p:nvPr/>
          </p:nvSpPr>
          <p:spPr bwMode="auto">
            <a:xfrm>
              <a:off x="-4537076" y="3197226"/>
              <a:ext cx="66675" cy="112713"/>
            </a:xfrm>
            <a:custGeom>
              <a:avLst/>
              <a:gdLst>
                <a:gd name="T0" fmla="*/ 29 w 42"/>
                <a:gd name="T1" fmla="*/ 5 h 71"/>
                <a:gd name="T2" fmla="*/ 42 w 42"/>
                <a:gd name="T3" fmla="*/ 0 h 71"/>
                <a:gd name="T4" fmla="*/ 42 w 42"/>
                <a:gd name="T5" fmla="*/ 47 h 71"/>
                <a:gd name="T6" fmla="*/ 0 w 42"/>
                <a:gd name="T7" fmla="*/ 71 h 71"/>
                <a:gd name="T8" fmla="*/ 0 w 42"/>
                <a:gd name="T9" fmla="*/ 57 h 71"/>
                <a:gd name="T10" fmla="*/ 0 w 42"/>
                <a:gd name="T11" fmla="*/ 24 h 71"/>
                <a:gd name="T12" fmla="*/ 29 w 42"/>
                <a:gd name="T13" fmla="*/ 5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5"/>
                  </a:moveTo>
                  <a:lnTo>
                    <a:pt x="42" y="0"/>
                  </a:lnTo>
                  <a:lnTo>
                    <a:pt x="42" y="47"/>
                  </a:lnTo>
                  <a:lnTo>
                    <a:pt x="0" y="71"/>
                  </a:lnTo>
                  <a:lnTo>
                    <a:pt x="0" y="57"/>
                  </a:lnTo>
                  <a:lnTo>
                    <a:pt x="0" y="24"/>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287">
              <a:extLst>
                <a:ext uri="{FF2B5EF4-FFF2-40B4-BE49-F238E27FC236}">
                  <a16:creationId xmlns:a16="http://schemas.microsoft.com/office/drawing/2014/main" id="{E2E122EF-F838-4126-B592-5170E9AFC121}"/>
                </a:ext>
              </a:extLst>
            </p:cNvPr>
            <p:cNvSpPr>
              <a:spLocks/>
            </p:cNvSpPr>
            <p:nvPr/>
          </p:nvSpPr>
          <p:spPr bwMode="auto">
            <a:xfrm>
              <a:off x="-4872038" y="2419351"/>
              <a:ext cx="61913" cy="111125"/>
            </a:xfrm>
            <a:custGeom>
              <a:avLst/>
              <a:gdLst>
                <a:gd name="T0" fmla="*/ 10 w 39"/>
                <a:gd name="T1" fmla="*/ 5 h 70"/>
                <a:gd name="T2" fmla="*/ 0 w 39"/>
                <a:gd name="T3" fmla="*/ 0 h 70"/>
                <a:gd name="T4" fmla="*/ 0 w 39"/>
                <a:gd name="T5" fmla="*/ 47 h 70"/>
                <a:gd name="T6" fmla="*/ 39 w 39"/>
                <a:gd name="T7" fmla="*/ 70 h 70"/>
                <a:gd name="T8" fmla="*/ 39 w 39"/>
                <a:gd name="T9" fmla="*/ 57 h 70"/>
                <a:gd name="T10" fmla="*/ 39 w 39"/>
                <a:gd name="T11" fmla="*/ 24 h 70"/>
                <a:gd name="T12" fmla="*/ 10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10" y="5"/>
                  </a:moveTo>
                  <a:lnTo>
                    <a:pt x="0" y="0"/>
                  </a:lnTo>
                  <a:lnTo>
                    <a:pt x="0" y="47"/>
                  </a:lnTo>
                  <a:lnTo>
                    <a:pt x="39" y="70"/>
                  </a:lnTo>
                  <a:lnTo>
                    <a:pt x="39" y="57"/>
                  </a:lnTo>
                  <a:lnTo>
                    <a:pt x="39" y="24"/>
                  </a:lnTo>
                  <a:lnTo>
                    <a:pt x="10"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288">
              <a:extLst>
                <a:ext uri="{FF2B5EF4-FFF2-40B4-BE49-F238E27FC236}">
                  <a16:creationId xmlns:a16="http://schemas.microsoft.com/office/drawing/2014/main" id="{568765AB-233B-4C58-B7F2-A5A243F753CE}"/>
                </a:ext>
              </a:extLst>
            </p:cNvPr>
            <p:cNvSpPr>
              <a:spLocks/>
            </p:cNvSpPr>
            <p:nvPr/>
          </p:nvSpPr>
          <p:spPr bwMode="auto">
            <a:xfrm>
              <a:off x="-4776788" y="2478088"/>
              <a:ext cx="66675" cy="111125"/>
            </a:xfrm>
            <a:custGeom>
              <a:avLst/>
              <a:gdLst>
                <a:gd name="T0" fmla="*/ 13 w 42"/>
                <a:gd name="T1" fmla="*/ 5 h 70"/>
                <a:gd name="T2" fmla="*/ 2 w 42"/>
                <a:gd name="T3" fmla="*/ 0 h 70"/>
                <a:gd name="T4" fmla="*/ 0 w 42"/>
                <a:gd name="T5" fmla="*/ 46 h 70"/>
                <a:gd name="T6" fmla="*/ 42 w 42"/>
                <a:gd name="T7" fmla="*/ 70 h 70"/>
                <a:gd name="T8" fmla="*/ 42 w 42"/>
                <a:gd name="T9" fmla="*/ 57 h 70"/>
                <a:gd name="T10" fmla="*/ 42 w 42"/>
                <a:gd name="T11" fmla="*/ 23 h 70"/>
                <a:gd name="T12" fmla="*/ 13 w 42"/>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2" h="70">
                  <a:moveTo>
                    <a:pt x="13" y="5"/>
                  </a:moveTo>
                  <a:lnTo>
                    <a:pt x="2" y="0"/>
                  </a:lnTo>
                  <a:lnTo>
                    <a:pt x="0" y="46"/>
                  </a:lnTo>
                  <a:lnTo>
                    <a:pt x="42" y="70"/>
                  </a:lnTo>
                  <a:lnTo>
                    <a:pt x="42" y="57"/>
                  </a:lnTo>
                  <a:lnTo>
                    <a:pt x="42" y="23"/>
                  </a:lnTo>
                  <a:lnTo>
                    <a:pt x="13"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289">
              <a:extLst>
                <a:ext uri="{FF2B5EF4-FFF2-40B4-BE49-F238E27FC236}">
                  <a16:creationId xmlns:a16="http://schemas.microsoft.com/office/drawing/2014/main" id="{7106D617-815F-4B8F-957C-0061A0B1A8B7}"/>
                </a:ext>
              </a:extLst>
            </p:cNvPr>
            <p:cNvSpPr>
              <a:spLocks/>
            </p:cNvSpPr>
            <p:nvPr/>
          </p:nvSpPr>
          <p:spPr bwMode="auto">
            <a:xfrm>
              <a:off x="-4678363" y="2530476"/>
              <a:ext cx="66675" cy="112713"/>
            </a:xfrm>
            <a:custGeom>
              <a:avLst/>
              <a:gdLst>
                <a:gd name="T0" fmla="*/ 13 w 42"/>
                <a:gd name="T1" fmla="*/ 8 h 71"/>
                <a:gd name="T2" fmla="*/ 0 w 42"/>
                <a:gd name="T3" fmla="*/ 0 h 71"/>
                <a:gd name="T4" fmla="*/ 0 w 42"/>
                <a:gd name="T5" fmla="*/ 47 h 71"/>
                <a:gd name="T6" fmla="*/ 42 w 42"/>
                <a:gd name="T7" fmla="*/ 71 h 71"/>
                <a:gd name="T8" fmla="*/ 42 w 42"/>
                <a:gd name="T9" fmla="*/ 58 h 71"/>
                <a:gd name="T10" fmla="*/ 42 w 42"/>
                <a:gd name="T11" fmla="*/ 24 h 71"/>
                <a:gd name="T12" fmla="*/ 13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13" y="8"/>
                  </a:moveTo>
                  <a:lnTo>
                    <a:pt x="0" y="0"/>
                  </a:lnTo>
                  <a:lnTo>
                    <a:pt x="0" y="47"/>
                  </a:lnTo>
                  <a:lnTo>
                    <a:pt x="42" y="71"/>
                  </a:lnTo>
                  <a:lnTo>
                    <a:pt x="42" y="58"/>
                  </a:lnTo>
                  <a:lnTo>
                    <a:pt x="42" y="24"/>
                  </a:lnTo>
                  <a:lnTo>
                    <a:pt x="13"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290">
              <a:extLst>
                <a:ext uri="{FF2B5EF4-FFF2-40B4-BE49-F238E27FC236}">
                  <a16:creationId xmlns:a16="http://schemas.microsoft.com/office/drawing/2014/main" id="{E951B337-317A-45F7-884C-1170C4202734}"/>
                </a:ext>
              </a:extLst>
            </p:cNvPr>
            <p:cNvSpPr>
              <a:spLocks/>
            </p:cNvSpPr>
            <p:nvPr/>
          </p:nvSpPr>
          <p:spPr bwMode="auto">
            <a:xfrm>
              <a:off x="-4338638" y="2419351"/>
              <a:ext cx="61913" cy="111125"/>
            </a:xfrm>
            <a:custGeom>
              <a:avLst/>
              <a:gdLst>
                <a:gd name="T0" fmla="*/ 29 w 39"/>
                <a:gd name="T1" fmla="*/ 5 h 70"/>
                <a:gd name="T2" fmla="*/ 39 w 39"/>
                <a:gd name="T3" fmla="*/ 0 h 70"/>
                <a:gd name="T4" fmla="*/ 39 w 39"/>
                <a:gd name="T5" fmla="*/ 47 h 70"/>
                <a:gd name="T6" fmla="*/ 0 w 39"/>
                <a:gd name="T7" fmla="*/ 70 h 70"/>
                <a:gd name="T8" fmla="*/ 0 w 39"/>
                <a:gd name="T9" fmla="*/ 57 h 70"/>
                <a:gd name="T10" fmla="*/ 0 w 39"/>
                <a:gd name="T11" fmla="*/ 24 h 70"/>
                <a:gd name="T12" fmla="*/ 29 w 39"/>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29" y="5"/>
                  </a:moveTo>
                  <a:lnTo>
                    <a:pt x="39" y="0"/>
                  </a:lnTo>
                  <a:lnTo>
                    <a:pt x="39" y="47"/>
                  </a:lnTo>
                  <a:lnTo>
                    <a:pt x="0" y="70"/>
                  </a:lnTo>
                  <a:lnTo>
                    <a:pt x="0" y="57"/>
                  </a:lnTo>
                  <a:lnTo>
                    <a:pt x="0" y="24"/>
                  </a:lnTo>
                  <a:lnTo>
                    <a:pt x="29"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291">
              <a:extLst>
                <a:ext uri="{FF2B5EF4-FFF2-40B4-BE49-F238E27FC236}">
                  <a16:creationId xmlns:a16="http://schemas.microsoft.com/office/drawing/2014/main" id="{A4C47D0B-C7A5-4F04-B27A-CBA514187BD5}"/>
                </a:ext>
              </a:extLst>
            </p:cNvPr>
            <p:cNvSpPr>
              <a:spLocks/>
            </p:cNvSpPr>
            <p:nvPr/>
          </p:nvSpPr>
          <p:spPr bwMode="auto">
            <a:xfrm>
              <a:off x="-4437063" y="2478088"/>
              <a:ext cx="65088" cy="111125"/>
            </a:xfrm>
            <a:custGeom>
              <a:avLst/>
              <a:gdLst>
                <a:gd name="T0" fmla="*/ 28 w 41"/>
                <a:gd name="T1" fmla="*/ 5 h 70"/>
                <a:gd name="T2" fmla="*/ 39 w 41"/>
                <a:gd name="T3" fmla="*/ 0 h 70"/>
                <a:gd name="T4" fmla="*/ 41 w 41"/>
                <a:gd name="T5" fmla="*/ 46 h 70"/>
                <a:gd name="T6" fmla="*/ 0 w 41"/>
                <a:gd name="T7" fmla="*/ 70 h 70"/>
                <a:gd name="T8" fmla="*/ 0 w 41"/>
                <a:gd name="T9" fmla="*/ 57 h 70"/>
                <a:gd name="T10" fmla="*/ 0 w 41"/>
                <a:gd name="T11" fmla="*/ 23 h 70"/>
                <a:gd name="T12" fmla="*/ 28 w 41"/>
                <a:gd name="T13" fmla="*/ 5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28" y="5"/>
                  </a:moveTo>
                  <a:lnTo>
                    <a:pt x="39" y="0"/>
                  </a:lnTo>
                  <a:lnTo>
                    <a:pt x="41" y="46"/>
                  </a:lnTo>
                  <a:lnTo>
                    <a:pt x="0" y="70"/>
                  </a:lnTo>
                  <a:lnTo>
                    <a:pt x="0" y="57"/>
                  </a:lnTo>
                  <a:lnTo>
                    <a:pt x="0" y="23"/>
                  </a:lnTo>
                  <a:lnTo>
                    <a:pt x="28" y="5"/>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Freeform 292">
              <a:extLst>
                <a:ext uri="{FF2B5EF4-FFF2-40B4-BE49-F238E27FC236}">
                  <a16:creationId xmlns:a16="http://schemas.microsoft.com/office/drawing/2014/main" id="{36B534C5-46EF-4B50-9A69-AAA139EC50DA}"/>
                </a:ext>
              </a:extLst>
            </p:cNvPr>
            <p:cNvSpPr>
              <a:spLocks/>
            </p:cNvSpPr>
            <p:nvPr/>
          </p:nvSpPr>
          <p:spPr bwMode="auto">
            <a:xfrm>
              <a:off x="-4537076" y="2530476"/>
              <a:ext cx="66675" cy="112713"/>
            </a:xfrm>
            <a:custGeom>
              <a:avLst/>
              <a:gdLst>
                <a:gd name="T0" fmla="*/ 29 w 42"/>
                <a:gd name="T1" fmla="*/ 8 h 71"/>
                <a:gd name="T2" fmla="*/ 42 w 42"/>
                <a:gd name="T3" fmla="*/ 0 h 71"/>
                <a:gd name="T4" fmla="*/ 42 w 42"/>
                <a:gd name="T5" fmla="*/ 47 h 71"/>
                <a:gd name="T6" fmla="*/ 0 w 42"/>
                <a:gd name="T7" fmla="*/ 71 h 71"/>
                <a:gd name="T8" fmla="*/ 0 w 42"/>
                <a:gd name="T9" fmla="*/ 58 h 71"/>
                <a:gd name="T10" fmla="*/ 0 w 42"/>
                <a:gd name="T11" fmla="*/ 24 h 71"/>
                <a:gd name="T12" fmla="*/ 29 w 42"/>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42" h="71">
                  <a:moveTo>
                    <a:pt x="29" y="8"/>
                  </a:moveTo>
                  <a:lnTo>
                    <a:pt x="42" y="0"/>
                  </a:lnTo>
                  <a:lnTo>
                    <a:pt x="42" y="47"/>
                  </a:lnTo>
                  <a:lnTo>
                    <a:pt x="0" y="71"/>
                  </a:lnTo>
                  <a:lnTo>
                    <a:pt x="0" y="58"/>
                  </a:lnTo>
                  <a:lnTo>
                    <a:pt x="0" y="24"/>
                  </a:lnTo>
                  <a:lnTo>
                    <a:pt x="29" y="8"/>
                  </a:lnTo>
                  <a:close/>
                </a:path>
              </a:pathLst>
            </a:custGeom>
            <a:solidFill>
              <a:srgbClr val="AAB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Freeform 293">
              <a:extLst>
                <a:ext uri="{FF2B5EF4-FFF2-40B4-BE49-F238E27FC236}">
                  <a16:creationId xmlns:a16="http://schemas.microsoft.com/office/drawing/2014/main" id="{5AE84911-2470-4BBC-BE5E-4E8503A894A1}"/>
                </a:ext>
              </a:extLst>
            </p:cNvPr>
            <p:cNvSpPr>
              <a:spLocks/>
            </p:cNvSpPr>
            <p:nvPr/>
          </p:nvSpPr>
          <p:spPr bwMode="auto">
            <a:xfrm>
              <a:off x="-7461251" y="4037013"/>
              <a:ext cx="442913" cy="514350"/>
            </a:xfrm>
            <a:custGeom>
              <a:avLst/>
              <a:gdLst>
                <a:gd name="T0" fmla="*/ 276 w 279"/>
                <a:gd name="T1" fmla="*/ 0 h 324"/>
                <a:gd name="T2" fmla="*/ 279 w 279"/>
                <a:gd name="T3" fmla="*/ 165 h 324"/>
                <a:gd name="T4" fmla="*/ 2 w 279"/>
                <a:gd name="T5" fmla="*/ 324 h 324"/>
                <a:gd name="T6" fmla="*/ 0 w 279"/>
                <a:gd name="T7" fmla="*/ 159 h 324"/>
                <a:gd name="T8" fmla="*/ 276 w 279"/>
                <a:gd name="T9" fmla="*/ 0 h 324"/>
              </a:gdLst>
              <a:ahLst/>
              <a:cxnLst>
                <a:cxn ang="0">
                  <a:pos x="T0" y="T1"/>
                </a:cxn>
                <a:cxn ang="0">
                  <a:pos x="T2" y="T3"/>
                </a:cxn>
                <a:cxn ang="0">
                  <a:pos x="T4" y="T5"/>
                </a:cxn>
                <a:cxn ang="0">
                  <a:pos x="T6" y="T7"/>
                </a:cxn>
                <a:cxn ang="0">
                  <a:pos x="T8" y="T9"/>
                </a:cxn>
              </a:cxnLst>
              <a:rect l="0" t="0" r="r" b="b"/>
              <a:pathLst>
                <a:path w="279" h="324">
                  <a:moveTo>
                    <a:pt x="276" y="0"/>
                  </a:moveTo>
                  <a:lnTo>
                    <a:pt x="279" y="165"/>
                  </a:lnTo>
                  <a:lnTo>
                    <a:pt x="2" y="324"/>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294">
              <a:extLst>
                <a:ext uri="{FF2B5EF4-FFF2-40B4-BE49-F238E27FC236}">
                  <a16:creationId xmlns:a16="http://schemas.microsoft.com/office/drawing/2014/main" id="{472DB5C2-783B-453D-8B04-543A4E33E2A9}"/>
                </a:ext>
              </a:extLst>
            </p:cNvPr>
            <p:cNvSpPr>
              <a:spLocks/>
            </p:cNvSpPr>
            <p:nvPr/>
          </p:nvSpPr>
          <p:spPr bwMode="auto">
            <a:xfrm>
              <a:off x="-7916863" y="4029076"/>
              <a:ext cx="458788" cy="522288"/>
            </a:xfrm>
            <a:custGeom>
              <a:avLst/>
              <a:gdLst>
                <a:gd name="T0" fmla="*/ 289 w 289"/>
                <a:gd name="T1" fmla="*/ 329 h 329"/>
                <a:gd name="T2" fmla="*/ 3 w 289"/>
                <a:gd name="T3" fmla="*/ 164 h 329"/>
                <a:gd name="T4" fmla="*/ 0 w 289"/>
                <a:gd name="T5" fmla="*/ 0 h 329"/>
                <a:gd name="T6" fmla="*/ 287 w 289"/>
                <a:gd name="T7" fmla="*/ 164 h 329"/>
                <a:gd name="T8" fmla="*/ 289 w 289"/>
                <a:gd name="T9" fmla="*/ 329 h 329"/>
              </a:gdLst>
              <a:ahLst/>
              <a:cxnLst>
                <a:cxn ang="0">
                  <a:pos x="T0" y="T1"/>
                </a:cxn>
                <a:cxn ang="0">
                  <a:pos x="T2" y="T3"/>
                </a:cxn>
                <a:cxn ang="0">
                  <a:pos x="T4" y="T5"/>
                </a:cxn>
                <a:cxn ang="0">
                  <a:pos x="T6" y="T7"/>
                </a:cxn>
                <a:cxn ang="0">
                  <a:pos x="T8" y="T9"/>
                </a:cxn>
              </a:cxnLst>
              <a:rect l="0" t="0" r="r" b="b"/>
              <a:pathLst>
                <a:path w="289" h="329">
                  <a:moveTo>
                    <a:pt x="289" y="329"/>
                  </a:moveTo>
                  <a:lnTo>
                    <a:pt x="3" y="164"/>
                  </a:lnTo>
                  <a:lnTo>
                    <a:pt x="0" y="0"/>
                  </a:lnTo>
                  <a:lnTo>
                    <a:pt x="287" y="164"/>
                  </a:lnTo>
                  <a:lnTo>
                    <a:pt x="289" y="329"/>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4" name="Freeform 295">
              <a:extLst>
                <a:ext uri="{FF2B5EF4-FFF2-40B4-BE49-F238E27FC236}">
                  <a16:creationId xmlns:a16="http://schemas.microsoft.com/office/drawing/2014/main" id="{94B9C1F7-C215-4DD8-8D0D-2B3458CB8362}"/>
                </a:ext>
              </a:extLst>
            </p:cNvPr>
            <p:cNvSpPr>
              <a:spLocks/>
            </p:cNvSpPr>
            <p:nvPr/>
          </p:nvSpPr>
          <p:spPr bwMode="auto">
            <a:xfrm>
              <a:off x="-7916863" y="3781426"/>
              <a:ext cx="893763" cy="508000"/>
            </a:xfrm>
            <a:custGeom>
              <a:avLst/>
              <a:gdLst>
                <a:gd name="T0" fmla="*/ 287 w 563"/>
                <a:gd name="T1" fmla="*/ 320 h 320"/>
                <a:gd name="T2" fmla="*/ 0 w 563"/>
                <a:gd name="T3" fmla="*/ 156 h 320"/>
                <a:gd name="T4" fmla="*/ 279 w 563"/>
                <a:gd name="T5" fmla="*/ 0 h 320"/>
                <a:gd name="T6" fmla="*/ 563 w 563"/>
                <a:gd name="T7" fmla="*/ 161 h 320"/>
                <a:gd name="T8" fmla="*/ 287 w 563"/>
                <a:gd name="T9" fmla="*/ 320 h 320"/>
              </a:gdLst>
              <a:ahLst/>
              <a:cxnLst>
                <a:cxn ang="0">
                  <a:pos x="T0" y="T1"/>
                </a:cxn>
                <a:cxn ang="0">
                  <a:pos x="T2" y="T3"/>
                </a:cxn>
                <a:cxn ang="0">
                  <a:pos x="T4" y="T5"/>
                </a:cxn>
                <a:cxn ang="0">
                  <a:pos x="T6" y="T7"/>
                </a:cxn>
                <a:cxn ang="0">
                  <a:pos x="T8" y="T9"/>
                </a:cxn>
              </a:cxnLst>
              <a:rect l="0" t="0" r="r" b="b"/>
              <a:pathLst>
                <a:path w="563" h="320">
                  <a:moveTo>
                    <a:pt x="287" y="320"/>
                  </a:moveTo>
                  <a:lnTo>
                    <a:pt x="0" y="156"/>
                  </a:lnTo>
                  <a:lnTo>
                    <a:pt x="279" y="0"/>
                  </a:lnTo>
                  <a:lnTo>
                    <a:pt x="563" y="161"/>
                  </a:lnTo>
                  <a:lnTo>
                    <a:pt x="287"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Freeform 296">
              <a:extLst>
                <a:ext uri="{FF2B5EF4-FFF2-40B4-BE49-F238E27FC236}">
                  <a16:creationId xmlns:a16="http://schemas.microsoft.com/office/drawing/2014/main" id="{DA38EFEA-92F9-45B5-AC5D-61F04CAADF3B}"/>
                </a:ext>
              </a:extLst>
            </p:cNvPr>
            <p:cNvSpPr>
              <a:spLocks/>
            </p:cNvSpPr>
            <p:nvPr/>
          </p:nvSpPr>
          <p:spPr bwMode="auto">
            <a:xfrm>
              <a:off x="-7845426" y="4140201"/>
              <a:ext cx="314325" cy="295275"/>
            </a:xfrm>
            <a:custGeom>
              <a:avLst/>
              <a:gdLst>
                <a:gd name="T0" fmla="*/ 18 w 198"/>
                <a:gd name="T1" fmla="*/ 11 h 186"/>
                <a:gd name="T2" fmla="*/ 0 w 198"/>
                <a:gd name="T3" fmla="*/ 0 h 186"/>
                <a:gd name="T4" fmla="*/ 0 w 198"/>
                <a:gd name="T5" fmla="*/ 73 h 186"/>
                <a:gd name="T6" fmla="*/ 198 w 198"/>
                <a:gd name="T7" fmla="*/ 186 h 186"/>
                <a:gd name="T8" fmla="*/ 198 w 198"/>
                <a:gd name="T9" fmla="*/ 165 h 186"/>
                <a:gd name="T10" fmla="*/ 198 w 198"/>
                <a:gd name="T11" fmla="*/ 113 h 186"/>
                <a:gd name="T12" fmla="*/ 18 w 198"/>
                <a:gd name="T13" fmla="*/ 11 h 186"/>
              </a:gdLst>
              <a:ahLst/>
              <a:cxnLst>
                <a:cxn ang="0">
                  <a:pos x="T0" y="T1"/>
                </a:cxn>
                <a:cxn ang="0">
                  <a:pos x="T2" y="T3"/>
                </a:cxn>
                <a:cxn ang="0">
                  <a:pos x="T4" y="T5"/>
                </a:cxn>
                <a:cxn ang="0">
                  <a:pos x="T6" y="T7"/>
                </a:cxn>
                <a:cxn ang="0">
                  <a:pos x="T8" y="T9"/>
                </a:cxn>
                <a:cxn ang="0">
                  <a:pos x="T10" y="T11"/>
                </a:cxn>
                <a:cxn ang="0">
                  <a:pos x="T12" y="T13"/>
                </a:cxn>
              </a:cxnLst>
              <a:rect l="0" t="0" r="r" b="b"/>
              <a:pathLst>
                <a:path w="198" h="186">
                  <a:moveTo>
                    <a:pt x="18" y="11"/>
                  </a:moveTo>
                  <a:lnTo>
                    <a:pt x="0" y="0"/>
                  </a:lnTo>
                  <a:lnTo>
                    <a:pt x="0" y="73"/>
                  </a:lnTo>
                  <a:lnTo>
                    <a:pt x="198" y="186"/>
                  </a:lnTo>
                  <a:lnTo>
                    <a:pt x="198" y="165"/>
                  </a:lnTo>
                  <a:lnTo>
                    <a:pt x="198" y="113"/>
                  </a:lnTo>
                  <a:lnTo>
                    <a:pt x="18" y="11"/>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Freeform 297">
              <a:extLst>
                <a:ext uri="{FF2B5EF4-FFF2-40B4-BE49-F238E27FC236}">
                  <a16:creationId xmlns:a16="http://schemas.microsoft.com/office/drawing/2014/main" id="{E45A07C8-B25B-4242-80E4-7239EB0D2F47}"/>
                </a:ext>
              </a:extLst>
            </p:cNvPr>
            <p:cNvSpPr>
              <a:spLocks/>
            </p:cNvSpPr>
            <p:nvPr/>
          </p:nvSpPr>
          <p:spPr bwMode="auto">
            <a:xfrm>
              <a:off x="-7394576" y="4140201"/>
              <a:ext cx="309563" cy="290513"/>
            </a:xfrm>
            <a:custGeom>
              <a:avLst/>
              <a:gdLst>
                <a:gd name="T0" fmla="*/ 177 w 195"/>
                <a:gd name="T1" fmla="*/ 11 h 183"/>
                <a:gd name="T2" fmla="*/ 195 w 195"/>
                <a:gd name="T3" fmla="*/ 0 h 183"/>
                <a:gd name="T4" fmla="*/ 195 w 195"/>
                <a:gd name="T5" fmla="*/ 73 h 183"/>
                <a:gd name="T6" fmla="*/ 0 w 195"/>
                <a:gd name="T7" fmla="*/ 183 h 183"/>
                <a:gd name="T8" fmla="*/ 0 w 195"/>
                <a:gd name="T9" fmla="*/ 165 h 183"/>
                <a:gd name="T10" fmla="*/ 0 w 195"/>
                <a:gd name="T11" fmla="*/ 113 h 183"/>
                <a:gd name="T12" fmla="*/ 177 w 195"/>
                <a:gd name="T13" fmla="*/ 11 h 183"/>
              </a:gdLst>
              <a:ahLst/>
              <a:cxnLst>
                <a:cxn ang="0">
                  <a:pos x="T0" y="T1"/>
                </a:cxn>
                <a:cxn ang="0">
                  <a:pos x="T2" y="T3"/>
                </a:cxn>
                <a:cxn ang="0">
                  <a:pos x="T4" y="T5"/>
                </a:cxn>
                <a:cxn ang="0">
                  <a:pos x="T6" y="T7"/>
                </a:cxn>
                <a:cxn ang="0">
                  <a:pos x="T8" y="T9"/>
                </a:cxn>
                <a:cxn ang="0">
                  <a:pos x="T10" y="T11"/>
                </a:cxn>
                <a:cxn ang="0">
                  <a:pos x="T12" y="T13"/>
                </a:cxn>
              </a:cxnLst>
              <a:rect l="0" t="0" r="r" b="b"/>
              <a:pathLst>
                <a:path w="195" h="183">
                  <a:moveTo>
                    <a:pt x="177" y="11"/>
                  </a:moveTo>
                  <a:lnTo>
                    <a:pt x="195" y="0"/>
                  </a:lnTo>
                  <a:lnTo>
                    <a:pt x="195" y="73"/>
                  </a:lnTo>
                  <a:lnTo>
                    <a:pt x="0" y="183"/>
                  </a:lnTo>
                  <a:lnTo>
                    <a:pt x="0" y="165"/>
                  </a:lnTo>
                  <a:lnTo>
                    <a:pt x="0" y="113"/>
                  </a:lnTo>
                  <a:lnTo>
                    <a:pt x="177" y="11"/>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298">
              <a:extLst>
                <a:ext uri="{FF2B5EF4-FFF2-40B4-BE49-F238E27FC236}">
                  <a16:creationId xmlns:a16="http://schemas.microsoft.com/office/drawing/2014/main" id="{49DDDBCA-840D-43E4-9F80-C4FB6AF12971}"/>
                </a:ext>
              </a:extLst>
            </p:cNvPr>
            <p:cNvSpPr>
              <a:spLocks/>
            </p:cNvSpPr>
            <p:nvPr/>
          </p:nvSpPr>
          <p:spPr bwMode="auto">
            <a:xfrm>
              <a:off x="-7461251" y="3740151"/>
              <a:ext cx="442913" cy="512763"/>
            </a:xfrm>
            <a:custGeom>
              <a:avLst/>
              <a:gdLst>
                <a:gd name="T0" fmla="*/ 276 w 279"/>
                <a:gd name="T1" fmla="*/ 0 h 323"/>
                <a:gd name="T2" fmla="*/ 279 w 279"/>
                <a:gd name="T3" fmla="*/ 164 h 323"/>
                <a:gd name="T4" fmla="*/ 2 w 279"/>
                <a:gd name="T5" fmla="*/ 323 h 323"/>
                <a:gd name="T6" fmla="*/ 0 w 279"/>
                <a:gd name="T7" fmla="*/ 159 h 323"/>
                <a:gd name="T8" fmla="*/ 276 w 279"/>
                <a:gd name="T9" fmla="*/ 0 h 323"/>
              </a:gdLst>
              <a:ahLst/>
              <a:cxnLst>
                <a:cxn ang="0">
                  <a:pos x="T0" y="T1"/>
                </a:cxn>
                <a:cxn ang="0">
                  <a:pos x="T2" y="T3"/>
                </a:cxn>
                <a:cxn ang="0">
                  <a:pos x="T4" y="T5"/>
                </a:cxn>
                <a:cxn ang="0">
                  <a:pos x="T6" y="T7"/>
                </a:cxn>
                <a:cxn ang="0">
                  <a:pos x="T8" y="T9"/>
                </a:cxn>
              </a:cxnLst>
              <a:rect l="0" t="0" r="r" b="b"/>
              <a:pathLst>
                <a:path w="279" h="323">
                  <a:moveTo>
                    <a:pt x="276" y="0"/>
                  </a:moveTo>
                  <a:lnTo>
                    <a:pt x="279" y="164"/>
                  </a:lnTo>
                  <a:lnTo>
                    <a:pt x="2" y="323"/>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299">
              <a:extLst>
                <a:ext uri="{FF2B5EF4-FFF2-40B4-BE49-F238E27FC236}">
                  <a16:creationId xmlns:a16="http://schemas.microsoft.com/office/drawing/2014/main" id="{6D8683FF-A3C7-4632-8A7A-632CACC95DE6}"/>
                </a:ext>
              </a:extLst>
            </p:cNvPr>
            <p:cNvSpPr>
              <a:spLocks/>
            </p:cNvSpPr>
            <p:nvPr/>
          </p:nvSpPr>
          <p:spPr bwMode="auto">
            <a:xfrm>
              <a:off x="-7916863" y="3730626"/>
              <a:ext cx="458788" cy="522288"/>
            </a:xfrm>
            <a:custGeom>
              <a:avLst/>
              <a:gdLst>
                <a:gd name="T0" fmla="*/ 289 w 289"/>
                <a:gd name="T1" fmla="*/ 329 h 329"/>
                <a:gd name="T2" fmla="*/ 3 w 289"/>
                <a:gd name="T3" fmla="*/ 165 h 329"/>
                <a:gd name="T4" fmla="*/ 0 w 289"/>
                <a:gd name="T5" fmla="*/ 0 h 329"/>
                <a:gd name="T6" fmla="*/ 287 w 289"/>
                <a:gd name="T7" fmla="*/ 165 h 329"/>
                <a:gd name="T8" fmla="*/ 289 w 289"/>
                <a:gd name="T9" fmla="*/ 329 h 329"/>
              </a:gdLst>
              <a:ahLst/>
              <a:cxnLst>
                <a:cxn ang="0">
                  <a:pos x="T0" y="T1"/>
                </a:cxn>
                <a:cxn ang="0">
                  <a:pos x="T2" y="T3"/>
                </a:cxn>
                <a:cxn ang="0">
                  <a:pos x="T4" y="T5"/>
                </a:cxn>
                <a:cxn ang="0">
                  <a:pos x="T6" y="T7"/>
                </a:cxn>
                <a:cxn ang="0">
                  <a:pos x="T8" y="T9"/>
                </a:cxn>
              </a:cxnLst>
              <a:rect l="0" t="0" r="r" b="b"/>
              <a:pathLst>
                <a:path w="289" h="329">
                  <a:moveTo>
                    <a:pt x="289" y="329"/>
                  </a:moveTo>
                  <a:lnTo>
                    <a:pt x="3" y="165"/>
                  </a:lnTo>
                  <a:lnTo>
                    <a:pt x="0" y="0"/>
                  </a:lnTo>
                  <a:lnTo>
                    <a:pt x="287" y="165"/>
                  </a:lnTo>
                  <a:lnTo>
                    <a:pt x="289" y="329"/>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Freeform 300">
              <a:extLst>
                <a:ext uri="{FF2B5EF4-FFF2-40B4-BE49-F238E27FC236}">
                  <a16:creationId xmlns:a16="http://schemas.microsoft.com/office/drawing/2014/main" id="{5EF33E31-26EB-4D0E-A267-2F5887163404}"/>
                </a:ext>
              </a:extLst>
            </p:cNvPr>
            <p:cNvSpPr>
              <a:spLocks/>
            </p:cNvSpPr>
            <p:nvPr/>
          </p:nvSpPr>
          <p:spPr bwMode="auto">
            <a:xfrm>
              <a:off x="-7916863" y="3482976"/>
              <a:ext cx="893763" cy="509588"/>
            </a:xfrm>
            <a:custGeom>
              <a:avLst/>
              <a:gdLst>
                <a:gd name="T0" fmla="*/ 287 w 563"/>
                <a:gd name="T1" fmla="*/ 321 h 321"/>
                <a:gd name="T2" fmla="*/ 0 w 563"/>
                <a:gd name="T3" fmla="*/ 156 h 321"/>
                <a:gd name="T4" fmla="*/ 279 w 563"/>
                <a:gd name="T5" fmla="*/ 0 h 321"/>
                <a:gd name="T6" fmla="*/ 563 w 563"/>
                <a:gd name="T7" fmla="*/ 162 h 321"/>
                <a:gd name="T8" fmla="*/ 287 w 563"/>
                <a:gd name="T9" fmla="*/ 321 h 321"/>
              </a:gdLst>
              <a:ahLst/>
              <a:cxnLst>
                <a:cxn ang="0">
                  <a:pos x="T0" y="T1"/>
                </a:cxn>
                <a:cxn ang="0">
                  <a:pos x="T2" y="T3"/>
                </a:cxn>
                <a:cxn ang="0">
                  <a:pos x="T4" y="T5"/>
                </a:cxn>
                <a:cxn ang="0">
                  <a:pos x="T6" y="T7"/>
                </a:cxn>
                <a:cxn ang="0">
                  <a:pos x="T8" y="T9"/>
                </a:cxn>
              </a:cxnLst>
              <a:rect l="0" t="0" r="r" b="b"/>
              <a:pathLst>
                <a:path w="563" h="321">
                  <a:moveTo>
                    <a:pt x="287" y="321"/>
                  </a:moveTo>
                  <a:lnTo>
                    <a:pt x="0" y="156"/>
                  </a:lnTo>
                  <a:lnTo>
                    <a:pt x="279" y="0"/>
                  </a:lnTo>
                  <a:lnTo>
                    <a:pt x="563" y="162"/>
                  </a:lnTo>
                  <a:lnTo>
                    <a:pt x="287" y="3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301">
              <a:extLst>
                <a:ext uri="{FF2B5EF4-FFF2-40B4-BE49-F238E27FC236}">
                  <a16:creationId xmlns:a16="http://schemas.microsoft.com/office/drawing/2014/main" id="{E23656C4-7885-4075-93D0-4593DBFD178F}"/>
                </a:ext>
              </a:extLst>
            </p:cNvPr>
            <p:cNvSpPr>
              <a:spLocks/>
            </p:cNvSpPr>
            <p:nvPr/>
          </p:nvSpPr>
          <p:spPr bwMode="auto">
            <a:xfrm>
              <a:off x="-7845426" y="3843338"/>
              <a:ext cx="314325" cy="293688"/>
            </a:xfrm>
            <a:custGeom>
              <a:avLst/>
              <a:gdLst>
                <a:gd name="T0" fmla="*/ 18 w 198"/>
                <a:gd name="T1" fmla="*/ 10 h 185"/>
                <a:gd name="T2" fmla="*/ 0 w 198"/>
                <a:gd name="T3" fmla="*/ 0 h 185"/>
                <a:gd name="T4" fmla="*/ 0 w 198"/>
                <a:gd name="T5" fmla="*/ 73 h 185"/>
                <a:gd name="T6" fmla="*/ 198 w 198"/>
                <a:gd name="T7" fmla="*/ 185 h 185"/>
                <a:gd name="T8" fmla="*/ 198 w 198"/>
                <a:gd name="T9" fmla="*/ 164 h 185"/>
                <a:gd name="T10" fmla="*/ 198 w 198"/>
                <a:gd name="T11" fmla="*/ 112 h 185"/>
                <a:gd name="T12" fmla="*/ 18 w 198"/>
                <a:gd name="T13" fmla="*/ 10 h 185"/>
              </a:gdLst>
              <a:ahLst/>
              <a:cxnLst>
                <a:cxn ang="0">
                  <a:pos x="T0" y="T1"/>
                </a:cxn>
                <a:cxn ang="0">
                  <a:pos x="T2" y="T3"/>
                </a:cxn>
                <a:cxn ang="0">
                  <a:pos x="T4" y="T5"/>
                </a:cxn>
                <a:cxn ang="0">
                  <a:pos x="T6" y="T7"/>
                </a:cxn>
                <a:cxn ang="0">
                  <a:pos x="T8" y="T9"/>
                </a:cxn>
                <a:cxn ang="0">
                  <a:pos x="T10" y="T11"/>
                </a:cxn>
                <a:cxn ang="0">
                  <a:pos x="T12" y="T13"/>
                </a:cxn>
              </a:cxnLst>
              <a:rect l="0" t="0" r="r" b="b"/>
              <a:pathLst>
                <a:path w="198" h="185">
                  <a:moveTo>
                    <a:pt x="18" y="10"/>
                  </a:moveTo>
                  <a:lnTo>
                    <a:pt x="0" y="0"/>
                  </a:lnTo>
                  <a:lnTo>
                    <a:pt x="0" y="73"/>
                  </a:lnTo>
                  <a:lnTo>
                    <a:pt x="198" y="185"/>
                  </a:lnTo>
                  <a:lnTo>
                    <a:pt x="198" y="164"/>
                  </a:lnTo>
                  <a:lnTo>
                    <a:pt x="198" y="112"/>
                  </a:lnTo>
                  <a:lnTo>
                    <a:pt x="18" y="1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302">
              <a:extLst>
                <a:ext uri="{FF2B5EF4-FFF2-40B4-BE49-F238E27FC236}">
                  <a16:creationId xmlns:a16="http://schemas.microsoft.com/office/drawing/2014/main" id="{76E33D52-5546-452D-8C51-4B4E8692BDCE}"/>
                </a:ext>
              </a:extLst>
            </p:cNvPr>
            <p:cNvSpPr>
              <a:spLocks/>
            </p:cNvSpPr>
            <p:nvPr/>
          </p:nvSpPr>
          <p:spPr bwMode="auto">
            <a:xfrm>
              <a:off x="-7394576" y="3843338"/>
              <a:ext cx="309563" cy="288925"/>
            </a:xfrm>
            <a:custGeom>
              <a:avLst/>
              <a:gdLst>
                <a:gd name="T0" fmla="*/ 177 w 195"/>
                <a:gd name="T1" fmla="*/ 10 h 182"/>
                <a:gd name="T2" fmla="*/ 195 w 195"/>
                <a:gd name="T3" fmla="*/ 0 h 182"/>
                <a:gd name="T4" fmla="*/ 195 w 195"/>
                <a:gd name="T5" fmla="*/ 73 h 182"/>
                <a:gd name="T6" fmla="*/ 0 w 195"/>
                <a:gd name="T7" fmla="*/ 182 h 182"/>
                <a:gd name="T8" fmla="*/ 0 w 195"/>
                <a:gd name="T9" fmla="*/ 164 h 182"/>
                <a:gd name="T10" fmla="*/ 0 w 195"/>
                <a:gd name="T11" fmla="*/ 112 h 182"/>
                <a:gd name="T12" fmla="*/ 177 w 195"/>
                <a:gd name="T13" fmla="*/ 10 h 182"/>
              </a:gdLst>
              <a:ahLst/>
              <a:cxnLst>
                <a:cxn ang="0">
                  <a:pos x="T0" y="T1"/>
                </a:cxn>
                <a:cxn ang="0">
                  <a:pos x="T2" y="T3"/>
                </a:cxn>
                <a:cxn ang="0">
                  <a:pos x="T4" y="T5"/>
                </a:cxn>
                <a:cxn ang="0">
                  <a:pos x="T6" y="T7"/>
                </a:cxn>
                <a:cxn ang="0">
                  <a:pos x="T8" y="T9"/>
                </a:cxn>
                <a:cxn ang="0">
                  <a:pos x="T10" y="T11"/>
                </a:cxn>
                <a:cxn ang="0">
                  <a:pos x="T12" y="T13"/>
                </a:cxn>
              </a:cxnLst>
              <a:rect l="0" t="0" r="r" b="b"/>
              <a:pathLst>
                <a:path w="195" h="182">
                  <a:moveTo>
                    <a:pt x="177" y="10"/>
                  </a:moveTo>
                  <a:lnTo>
                    <a:pt x="195" y="0"/>
                  </a:lnTo>
                  <a:lnTo>
                    <a:pt x="195" y="73"/>
                  </a:lnTo>
                  <a:lnTo>
                    <a:pt x="0" y="182"/>
                  </a:lnTo>
                  <a:lnTo>
                    <a:pt x="0" y="164"/>
                  </a:lnTo>
                  <a:lnTo>
                    <a:pt x="0" y="112"/>
                  </a:lnTo>
                  <a:lnTo>
                    <a:pt x="177" y="1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303">
              <a:extLst>
                <a:ext uri="{FF2B5EF4-FFF2-40B4-BE49-F238E27FC236}">
                  <a16:creationId xmlns:a16="http://schemas.microsoft.com/office/drawing/2014/main" id="{58D835D4-6BF8-4C15-A179-3C6665595412}"/>
                </a:ext>
              </a:extLst>
            </p:cNvPr>
            <p:cNvSpPr>
              <a:spLocks/>
            </p:cNvSpPr>
            <p:nvPr/>
          </p:nvSpPr>
          <p:spPr bwMode="auto">
            <a:xfrm>
              <a:off x="-7414521" y="3455989"/>
              <a:ext cx="442913" cy="514350"/>
            </a:xfrm>
            <a:custGeom>
              <a:avLst/>
              <a:gdLst>
                <a:gd name="T0" fmla="*/ 276 w 279"/>
                <a:gd name="T1" fmla="*/ 0 h 324"/>
                <a:gd name="T2" fmla="*/ 279 w 279"/>
                <a:gd name="T3" fmla="*/ 165 h 324"/>
                <a:gd name="T4" fmla="*/ 2 w 279"/>
                <a:gd name="T5" fmla="*/ 324 h 324"/>
                <a:gd name="T6" fmla="*/ 0 w 279"/>
                <a:gd name="T7" fmla="*/ 159 h 324"/>
                <a:gd name="T8" fmla="*/ 276 w 279"/>
                <a:gd name="T9" fmla="*/ 0 h 324"/>
              </a:gdLst>
              <a:ahLst/>
              <a:cxnLst>
                <a:cxn ang="0">
                  <a:pos x="T0" y="T1"/>
                </a:cxn>
                <a:cxn ang="0">
                  <a:pos x="T2" y="T3"/>
                </a:cxn>
                <a:cxn ang="0">
                  <a:pos x="T4" y="T5"/>
                </a:cxn>
                <a:cxn ang="0">
                  <a:pos x="T6" y="T7"/>
                </a:cxn>
                <a:cxn ang="0">
                  <a:pos x="T8" y="T9"/>
                </a:cxn>
              </a:cxnLst>
              <a:rect l="0" t="0" r="r" b="b"/>
              <a:pathLst>
                <a:path w="279" h="324">
                  <a:moveTo>
                    <a:pt x="276" y="0"/>
                  </a:moveTo>
                  <a:lnTo>
                    <a:pt x="279" y="165"/>
                  </a:lnTo>
                  <a:lnTo>
                    <a:pt x="2" y="324"/>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304">
              <a:extLst>
                <a:ext uri="{FF2B5EF4-FFF2-40B4-BE49-F238E27FC236}">
                  <a16:creationId xmlns:a16="http://schemas.microsoft.com/office/drawing/2014/main" id="{DB1DC8D4-DB38-4101-A3B5-FCC18D49D5A1}"/>
                </a:ext>
              </a:extLst>
            </p:cNvPr>
            <p:cNvSpPr>
              <a:spLocks/>
            </p:cNvSpPr>
            <p:nvPr/>
          </p:nvSpPr>
          <p:spPr bwMode="auto">
            <a:xfrm>
              <a:off x="-7916863" y="3429001"/>
              <a:ext cx="458788" cy="522288"/>
            </a:xfrm>
            <a:custGeom>
              <a:avLst/>
              <a:gdLst>
                <a:gd name="T0" fmla="*/ 289 w 289"/>
                <a:gd name="T1" fmla="*/ 329 h 329"/>
                <a:gd name="T2" fmla="*/ 3 w 289"/>
                <a:gd name="T3" fmla="*/ 164 h 329"/>
                <a:gd name="T4" fmla="*/ 0 w 289"/>
                <a:gd name="T5" fmla="*/ 0 h 329"/>
                <a:gd name="T6" fmla="*/ 287 w 289"/>
                <a:gd name="T7" fmla="*/ 164 h 329"/>
                <a:gd name="T8" fmla="*/ 289 w 289"/>
                <a:gd name="T9" fmla="*/ 329 h 329"/>
              </a:gdLst>
              <a:ahLst/>
              <a:cxnLst>
                <a:cxn ang="0">
                  <a:pos x="T0" y="T1"/>
                </a:cxn>
                <a:cxn ang="0">
                  <a:pos x="T2" y="T3"/>
                </a:cxn>
                <a:cxn ang="0">
                  <a:pos x="T4" y="T5"/>
                </a:cxn>
                <a:cxn ang="0">
                  <a:pos x="T6" y="T7"/>
                </a:cxn>
                <a:cxn ang="0">
                  <a:pos x="T8" y="T9"/>
                </a:cxn>
              </a:cxnLst>
              <a:rect l="0" t="0" r="r" b="b"/>
              <a:pathLst>
                <a:path w="289" h="329">
                  <a:moveTo>
                    <a:pt x="289" y="329"/>
                  </a:moveTo>
                  <a:lnTo>
                    <a:pt x="3" y="164"/>
                  </a:lnTo>
                  <a:lnTo>
                    <a:pt x="0" y="0"/>
                  </a:lnTo>
                  <a:lnTo>
                    <a:pt x="287" y="164"/>
                  </a:lnTo>
                  <a:lnTo>
                    <a:pt x="289" y="329"/>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305">
              <a:extLst>
                <a:ext uri="{FF2B5EF4-FFF2-40B4-BE49-F238E27FC236}">
                  <a16:creationId xmlns:a16="http://schemas.microsoft.com/office/drawing/2014/main" id="{265C1798-9C56-427D-A78C-74621E9567D8}"/>
                </a:ext>
              </a:extLst>
            </p:cNvPr>
            <p:cNvSpPr>
              <a:spLocks/>
            </p:cNvSpPr>
            <p:nvPr/>
          </p:nvSpPr>
          <p:spPr bwMode="auto">
            <a:xfrm>
              <a:off x="-7916863" y="3181351"/>
              <a:ext cx="893763" cy="508000"/>
            </a:xfrm>
            <a:custGeom>
              <a:avLst/>
              <a:gdLst>
                <a:gd name="T0" fmla="*/ 287 w 563"/>
                <a:gd name="T1" fmla="*/ 320 h 320"/>
                <a:gd name="T2" fmla="*/ 0 w 563"/>
                <a:gd name="T3" fmla="*/ 156 h 320"/>
                <a:gd name="T4" fmla="*/ 279 w 563"/>
                <a:gd name="T5" fmla="*/ 0 h 320"/>
                <a:gd name="T6" fmla="*/ 563 w 563"/>
                <a:gd name="T7" fmla="*/ 161 h 320"/>
                <a:gd name="T8" fmla="*/ 287 w 563"/>
                <a:gd name="T9" fmla="*/ 320 h 320"/>
              </a:gdLst>
              <a:ahLst/>
              <a:cxnLst>
                <a:cxn ang="0">
                  <a:pos x="T0" y="T1"/>
                </a:cxn>
                <a:cxn ang="0">
                  <a:pos x="T2" y="T3"/>
                </a:cxn>
                <a:cxn ang="0">
                  <a:pos x="T4" y="T5"/>
                </a:cxn>
                <a:cxn ang="0">
                  <a:pos x="T6" y="T7"/>
                </a:cxn>
                <a:cxn ang="0">
                  <a:pos x="T8" y="T9"/>
                </a:cxn>
              </a:cxnLst>
              <a:rect l="0" t="0" r="r" b="b"/>
              <a:pathLst>
                <a:path w="563" h="320">
                  <a:moveTo>
                    <a:pt x="287" y="320"/>
                  </a:moveTo>
                  <a:lnTo>
                    <a:pt x="0" y="156"/>
                  </a:lnTo>
                  <a:lnTo>
                    <a:pt x="279" y="0"/>
                  </a:lnTo>
                  <a:lnTo>
                    <a:pt x="563" y="161"/>
                  </a:lnTo>
                  <a:lnTo>
                    <a:pt x="287"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Freeform 306">
              <a:extLst>
                <a:ext uri="{FF2B5EF4-FFF2-40B4-BE49-F238E27FC236}">
                  <a16:creationId xmlns:a16="http://schemas.microsoft.com/office/drawing/2014/main" id="{40CDF74D-0E13-4348-91AD-0912409CC50F}"/>
                </a:ext>
              </a:extLst>
            </p:cNvPr>
            <p:cNvSpPr>
              <a:spLocks/>
            </p:cNvSpPr>
            <p:nvPr/>
          </p:nvSpPr>
          <p:spPr bwMode="auto">
            <a:xfrm>
              <a:off x="-7845426" y="3541713"/>
              <a:ext cx="314325" cy="293688"/>
            </a:xfrm>
            <a:custGeom>
              <a:avLst/>
              <a:gdLst>
                <a:gd name="T0" fmla="*/ 18 w 198"/>
                <a:gd name="T1" fmla="*/ 10 h 185"/>
                <a:gd name="T2" fmla="*/ 0 w 198"/>
                <a:gd name="T3" fmla="*/ 0 h 185"/>
                <a:gd name="T4" fmla="*/ 0 w 198"/>
                <a:gd name="T5" fmla="*/ 72 h 185"/>
                <a:gd name="T6" fmla="*/ 198 w 198"/>
                <a:gd name="T7" fmla="*/ 185 h 185"/>
                <a:gd name="T8" fmla="*/ 198 w 198"/>
                <a:gd name="T9" fmla="*/ 164 h 185"/>
                <a:gd name="T10" fmla="*/ 198 w 198"/>
                <a:gd name="T11" fmla="*/ 112 h 185"/>
                <a:gd name="T12" fmla="*/ 18 w 198"/>
                <a:gd name="T13" fmla="*/ 10 h 185"/>
              </a:gdLst>
              <a:ahLst/>
              <a:cxnLst>
                <a:cxn ang="0">
                  <a:pos x="T0" y="T1"/>
                </a:cxn>
                <a:cxn ang="0">
                  <a:pos x="T2" y="T3"/>
                </a:cxn>
                <a:cxn ang="0">
                  <a:pos x="T4" y="T5"/>
                </a:cxn>
                <a:cxn ang="0">
                  <a:pos x="T6" y="T7"/>
                </a:cxn>
                <a:cxn ang="0">
                  <a:pos x="T8" y="T9"/>
                </a:cxn>
                <a:cxn ang="0">
                  <a:pos x="T10" y="T11"/>
                </a:cxn>
                <a:cxn ang="0">
                  <a:pos x="T12" y="T13"/>
                </a:cxn>
              </a:cxnLst>
              <a:rect l="0" t="0" r="r" b="b"/>
              <a:pathLst>
                <a:path w="198" h="185">
                  <a:moveTo>
                    <a:pt x="18" y="10"/>
                  </a:moveTo>
                  <a:lnTo>
                    <a:pt x="0" y="0"/>
                  </a:lnTo>
                  <a:lnTo>
                    <a:pt x="0" y="72"/>
                  </a:lnTo>
                  <a:lnTo>
                    <a:pt x="198" y="185"/>
                  </a:lnTo>
                  <a:lnTo>
                    <a:pt x="198" y="164"/>
                  </a:lnTo>
                  <a:lnTo>
                    <a:pt x="198" y="112"/>
                  </a:lnTo>
                  <a:lnTo>
                    <a:pt x="18" y="1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Freeform 307">
              <a:extLst>
                <a:ext uri="{FF2B5EF4-FFF2-40B4-BE49-F238E27FC236}">
                  <a16:creationId xmlns:a16="http://schemas.microsoft.com/office/drawing/2014/main" id="{8E5FC236-7304-4949-8424-B2DB9C00319C}"/>
                </a:ext>
              </a:extLst>
            </p:cNvPr>
            <p:cNvSpPr>
              <a:spLocks/>
            </p:cNvSpPr>
            <p:nvPr/>
          </p:nvSpPr>
          <p:spPr bwMode="auto">
            <a:xfrm>
              <a:off x="-7394576" y="3541713"/>
              <a:ext cx="309563" cy="288925"/>
            </a:xfrm>
            <a:custGeom>
              <a:avLst/>
              <a:gdLst>
                <a:gd name="T0" fmla="*/ 177 w 195"/>
                <a:gd name="T1" fmla="*/ 10 h 182"/>
                <a:gd name="T2" fmla="*/ 195 w 195"/>
                <a:gd name="T3" fmla="*/ 0 h 182"/>
                <a:gd name="T4" fmla="*/ 195 w 195"/>
                <a:gd name="T5" fmla="*/ 72 h 182"/>
                <a:gd name="T6" fmla="*/ 0 w 195"/>
                <a:gd name="T7" fmla="*/ 182 h 182"/>
                <a:gd name="T8" fmla="*/ 0 w 195"/>
                <a:gd name="T9" fmla="*/ 161 h 182"/>
                <a:gd name="T10" fmla="*/ 0 w 195"/>
                <a:gd name="T11" fmla="*/ 109 h 182"/>
                <a:gd name="T12" fmla="*/ 177 w 195"/>
                <a:gd name="T13" fmla="*/ 10 h 182"/>
              </a:gdLst>
              <a:ahLst/>
              <a:cxnLst>
                <a:cxn ang="0">
                  <a:pos x="T0" y="T1"/>
                </a:cxn>
                <a:cxn ang="0">
                  <a:pos x="T2" y="T3"/>
                </a:cxn>
                <a:cxn ang="0">
                  <a:pos x="T4" y="T5"/>
                </a:cxn>
                <a:cxn ang="0">
                  <a:pos x="T6" y="T7"/>
                </a:cxn>
                <a:cxn ang="0">
                  <a:pos x="T8" y="T9"/>
                </a:cxn>
                <a:cxn ang="0">
                  <a:pos x="T10" y="T11"/>
                </a:cxn>
                <a:cxn ang="0">
                  <a:pos x="T12" y="T13"/>
                </a:cxn>
              </a:cxnLst>
              <a:rect l="0" t="0" r="r" b="b"/>
              <a:pathLst>
                <a:path w="195" h="182">
                  <a:moveTo>
                    <a:pt x="177" y="10"/>
                  </a:moveTo>
                  <a:lnTo>
                    <a:pt x="195" y="0"/>
                  </a:lnTo>
                  <a:lnTo>
                    <a:pt x="195" y="72"/>
                  </a:lnTo>
                  <a:lnTo>
                    <a:pt x="0" y="182"/>
                  </a:lnTo>
                  <a:lnTo>
                    <a:pt x="0" y="161"/>
                  </a:lnTo>
                  <a:lnTo>
                    <a:pt x="0" y="109"/>
                  </a:lnTo>
                  <a:lnTo>
                    <a:pt x="177" y="1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308">
              <a:extLst>
                <a:ext uri="{FF2B5EF4-FFF2-40B4-BE49-F238E27FC236}">
                  <a16:creationId xmlns:a16="http://schemas.microsoft.com/office/drawing/2014/main" id="{7FD11DCB-E99E-4341-98A6-693B14F4EFDF}"/>
                </a:ext>
              </a:extLst>
            </p:cNvPr>
            <p:cNvSpPr>
              <a:spLocks/>
            </p:cNvSpPr>
            <p:nvPr/>
          </p:nvSpPr>
          <p:spPr bwMode="auto">
            <a:xfrm>
              <a:off x="-7461251" y="3140076"/>
              <a:ext cx="442913" cy="512763"/>
            </a:xfrm>
            <a:custGeom>
              <a:avLst/>
              <a:gdLst>
                <a:gd name="T0" fmla="*/ 276 w 279"/>
                <a:gd name="T1" fmla="*/ 0 h 323"/>
                <a:gd name="T2" fmla="*/ 279 w 279"/>
                <a:gd name="T3" fmla="*/ 164 h 323"/>
                <a:gd name="T4" fmla="*/ 2 w 279"/>
                <a:gd name="T5" fmla="*/ 323 h 323"/>
                <a:gd name="T6" fmla="*/ 0 w 279"/>
                <a:gd name="T7" fmla="*/ 159 h 323"/>
                <a:gd name="T8" fmla="*/ 276 w 279"/>
                <a:gd name="T9" fmla="*/ 0 h 323"/>
              </a:gdLst>
              <a:ahLst/>
              <a:cxnLst>
                <a:cxn ang="0">
                  <a:pos x="T0" y="T1"/>
                </a:cxn>
                <a:cxn ang="0">
                  <a:pos x="T2" y="T3"/>
                </a:cxn>
                <a:cxn ang="0">
                  <a:pos x="T4" y="T5"/>
                </a:cxn>
                <a:cxn ang="0">
                  <a:pos x="T6" y="T7"/>
                </a:cxn>
                <a:cxn ang="0">
                  <a:pos x="T8" y="T9"/>
                </a:cxn>
              </a:cxnLst>
              <a:rect l="0" t="0" r="r" b="b"/>
              <a:pathLst>
                <a:path w="279" h="323">
                  <a:moveTo>
                    <a:pt x="276" y="0"/>
                  </a:moveTo>
                  <a:lnTo>
                    <a:pt x="279" y="164"/>
                  </a:lnTo>
                  <a:lnTo>
                    <a:pt x="2" y="323"/>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309">
              <a:extLst>
                <a:ext uri="{FF2B5EF4-FFF2-40B4-BE49-F238E27FC236}">
                  <a16:creationId xmlns:a16="http://schemas.microsoft.com/office/drawing/2014/main" id="{6B847C6B-85B4-4797-9E4D-9E537A615111}"/>
                </a:ext>
              </a:extLst>
            </p:cNvPr>
            <p:cNvSpPr>
              <a:spLocks/>
            </p:cNvSpPr>
            <p:nvPr/>
          </p:nvSpPr>
          <p:spPr bwMode="auto">
            <a:xfrm>
              <a:off x="-7916863" y="3130551"/>
              <a:ext cx="458788" cy="522288"/>
            </a:xfrm>
            <a:custGeom>
              <a:avLst/>
              <a:gdLst>
                <a:gd name="T0" fmla="*/ 289 w 289"/>
                <a:gd name="T1" fmla="*/ 329 h 329"/>
                <a:gd name="T2" fmla="*/ 3 w 289"/>
                <a:gd name="T3" fmla="*/ 165 h 329"/>
                <a:gd name="T4" fmla="*/ 0 w 289"/>
                <a:gd name="T5" fmla="*/ 0 h 329"/>
                <a:gd name="T6" fmla="*/ 287 w 289"/>
                <a:gd name="T7" fmla="*/ 165 h 329"/>
                <a:gd name="T8" fmla="*/ 289 w 289"/>
                <a:gd name="T9" fmla="*/ 329 h 329"/>
              </a:gdLst>
              <a:ahLst/>
              <a:cxnLst>
                <a:cxn ang="0">
                  <a:pos x="T0" y="T1"/>
                </a:cxn>
                <a:cxn ang="0">
                  <a:pos x="T2" y="T3"/>
                </a:cxn>
                <a:cxn ang="0">
                  <a:pos x="T4" y="T5"/>
                </a:cxn>
                <a:cxn ang="0">
                  <a:pos x="T6" y="T7"/>
                </a:cxn>
                <a:cxn ang="0">
                  <a:pos x="T8" y="T9"/>
                </a:cxn>
              </a:cxnLst>
              <a:rect l="0" t="0" r="r" b="b"/>
              <a:pathLst>
                <a:path w="289" h="329">
                  <a:moveTo>
                    <a:pt x="289" y="329"/>
                  </a:moveTo>
                  <a:lnTo>
                    <a:pt x="3" y="165"/>
                  </a:lnTo>
                  <a:lnTo>
                    <a:pt x="0" y="0"/>
                  </a:lnTo>
                  <a:lnTo>
                    <a:pt x="287" y="165"/>
                  </a:lnTo>
                  <a:lnTo>
                    <a:pt x="289" y="329"/>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310">
              <a:extLst>
                <a:ext uri="{FF2B5EF4-FFF2-40B4-BE49-F238E27FC236}">
                  <a16:creationId xmlns:a16="http://schemas.microsoft.com/office/drawing/2014/main" id="{3B4B54FF-FAE3-4117-AE8B-29B844DCDC32}"/>
                </a:ext>
              </a:extLst>
            </p:cNvPr>
            <p:cNvSpPr>
              <a:spLocks/>
            </p:cNvSpPr>
            <p:nvPr/>
          </p:nvSpPr>
          <p:spPr bwMode="auto">
            <a:xfrm>
              <a:off x="-7916863" y="2882901"/>
              <a:ext cx="893763" cy="509588"/>
            </a:xfrm>
            <a:custGeom>
              <a:avLst/>
              <a:gdLst>
                <a:gd name="T0" fmla="*/ 287 w 563"/>
                <a:gd name="T1" fmla="*/ 321 h 321"/>
                <a:gd name="T2" fmla="*/ 0 w 563"/>
                <a:gd name="T3" fmla="*/ 156 h 321"/>
                <a:gd name="T4" fmla="*/ 279 w 563"/>
                <a:gd name="T5" fmla="*/ 0 h 321"/>
                <a:gd name="T6" fmla="*/ 563 w 563"/>
                <a:gd name="T7" fmla="*/ 162 h 321"/>
                <a:gd name="T8" fmla="*/ 287 w 563"/>
                <a:gd name="T9" fmla="*/ 321 h 321"/>
              </a:gdLst>
              <a:ahLst/>
              <a:cxnLst>
                <a:cxn ang="0">
                  <a:pos x="T0" y="T1"/>
                </a:cxn>
                <a:cxn ang="0">
                  <a:pos x="T2" y="T3"/>
                </a:cxn>
                <a:cxn ang="0">
                  <a:pos x="T4" y="T5"/>
                </a:cxn>
                <a:cxn ang="0">
                  <a:pos x="T6" y="T7"/>
                </a:cxn>
                <a:cxn ang="0">
                  <a:pos x="T8" y="T9"/>
                </a:cxn>
              </a:cxnLst>
              <a:rect l="0" t="0" r="r" b="b"/>
              <a:pathLst>
                <a:path w="563" h="321">
                  <a:moveTo>
                    <a:pt x="287" y="321"/>
                  </a:moveTo>
                  <a:lnTo>
                    <a:pt x="0" y="156"/>
                  </a:lnTo>
                  <a:lnTo>
                    <a:pt x="279" y="0"/>
                  </a:lnTo>
                  <a:lnTo>
                    <a:pt x="563" y="162"/>
                  </a:lnTo>
                  <a:lnTo>
                    <a:pt x="287" y="3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Freeform 311">
              <a:extLst>
                <a:ext uri="{FF2B5EF4-FFF2-40B4-BE49-F238E27FC236}">
                  <a16:creationId xmlns:a16="http://schemas.microsoft.com/office/drawing/2014/main" id="{89A4AC15-D05E-4CAC-9D89-37C7BEA2E1FB}"/>
                </a:ext>
              </a:extLst>
            </p:cNvPr>
            <p:cNvSpPr>
              <a:spLocks/>
            </p:cNvSpPr>
            <p:nvPr/>
          </p:nvSpPr>
          <p:spPr bwMode="auto">
            <a:xfrm>
              <a:off x="-7845426" y="3243263"/>
              <a:ext cx="314325" cy="293688"/>
            </a:xfrm>
            <a:custGeom>
              <a:avLst/>
              <a:gdLst>
                <a:gd name="T0" fmla="*/ 18 w 198"/>
                <a:gd name="T1" fmla="*/ 10 h 185"/>
                <a:gd name="T2" fmla="*/ 0 w 198"/>
                <a:gd name="T3" fmla="*/ 0 h 185"/>
                <a:gd name="T4" fmla="*/ 0 w 198"/>
                <a:gd name="T5" fmla="*/ 73 h 185"/>
                <a:gd name="T6" fmla="*/ 198 w 198"/>
                <a:gd name="T7" fmla="*/ 185 h 185"/>
                <a:gd name="T8" fmla="*/ 198 w 198"/>
                <a:gd name="T9" fmla="*/ 164 h 185"/>
                <a:gd name="T10" fmla="*/ 198 w 198"/>
                <a:gd name="T11" fmla="*/ 112 h 185"/>
                <a:gd name="T12" fmla="*/ 18 w 198"/>
                <a:gd name="T13" fmla="*/ 10 h 185"/>
              </a:gdLst>
              <a:ahLst/>
              <a:cxnLst>
                <a:cxn ang="0">
                  <a:pos x="T0" y="T1"/>
                </a:cxn>
                <a:cxn ang="0">
                  <a:pos x="T2" y="T3"/>
                </a:cxn>
                <a:cxn ang="0">
                  <a:pos x="T4" y="T5"/>
                </a:cxn>
                <a:cxn ang="0">
                  <a:pos x="T6" y="T7"/>
                </a:cxn>
                <a:cxn ang="0">
                  <a:pos x="T8" y="T9"/>
                </a:cxn>
                <a:cxn ang="0">
                  <a:pos x="T10" y="T11"/>
                </a:cxn>
                <a:cxn ang="0">
                  <a:pos x="T12" y="T13"/>
                </a:cxn>
              </a:cxnLst>
              <a:rect l="0" t="0" r="r" b="b"/>
              <a:pathLst>
                <a:path w="198" h="185">
                  <a:moveTo>
                    <a:pt x="18" y="10"/>
                  </a:moveTo>
                  <a:lnTo>
                    <a:pt x="0" y="0"/>
                  </a:lnTo>
                  <a:lnTo>
                    <a:pt x="0" y="73"/>
                  </a:lnTo>
                  <a:lnTo>
                    <a:pt x="198" y="185"/>
                  </a:lnTo>
                  <a:lnTo>
                    <a:pt x="198" y="164"/>
                  </a:lnTo>
                  <a:lnTo>
                    <a:pt x="198" y="112"/>
                  </a:lnTo>
                  <a:lnTo>
                    <a:pt x="18" y="1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312">
              <a:extLst>
                <a:ext uri="{FF2B5EF4-FFF2-40B4-BE49-F238E27FC236}">
                  <a16:creationId xmlns:a16="http://schemas.microsoft.com/office/drawing/2014/main" id="{DE10BA6B-2517-48E5-ADA6-663ED396E8CC}"/>
                </a:ext>
              </a:extLst>
            </p:cNvPr>
            <p:cNvSpPr>
              <a:spLocks/>
            </p:cNvSpPr>
            <p:nvPr/>
          </p:nvSpPr>
          <p:spPr bwMode="auto">
            <a:xfrm>
              <a:off x="-7394576" y="3243263"/>
              <a:ext cx="309563" cy="288925"/>
            </a:xfrm>
            <a:custGeom>
              <a:avLst/>
              <a:gdLst>
                <a:gd name="T0" fmla="*/ 177 w 195"/>
                <a:gd name="T1" fmla="*/ 10 h 182"/>
                <a:gd name="T2" fmla="*/ 195 w 195"/>
                <a:gd name="T3" fmla="*/ 0 h 182"/>
                <a:gd name="T4" fmla="*/ 195 w 195"/>
                <a:gd name="T5" fmla="*/ 73 h 182"/>
                <a:gd name="T6" fmla="*/ 0 w 195"/>
                <a:gd name="T7" fmla="*/ 182 h 182"/>
                <a:gd name="T8" fmla="*/ 0 w 195"/>
                <a:gd name="T9" fmla="*/ 164 h 182"/>
                <a:gd name="T10" fmla="*/ 0 w 195"/>
                <a:gd name="T11" fmla="*/ 112 h 182"/>
                <a:gd name="T12" fmla="*/ 177 w 195"/>
                <a:gd name="T13" fmla="*/ 10 h 182"/>
              </a:gdLst>
              <a:ahLst/>
              <a:cxnLst>
                <a:cxn ang="0">
                  <a:pos x="T0" y="T1"/>
                </a:cxn>
                <a:cxn ang="0">
                  <a:pos x="T2" y="T3"/>
                </a:cxn>
                <a:cxn ang="0">
                  <a:pos x="T4" y="T5"/>
                </a:cxn>
                <a:cxn ang="0">
                  <a:pos x="T6" y="T7"/>
                </a:cxn>
                <a:cxn ang="0">
                  <a:pos x="T8" y="T9"/>
                </a:cxn>
                <a:cxn ang="0">
                  <a:pos x="T10" y="T11"/>
                </a:cxn>
                <a:cxn ang="0">
                  <a:pos x="T12" y="T13"/>
                </a:cxn>
              </a:cxnLst>
              <a:rect l="0" t="0" r="r" b="b"/>
              <a:pathLst>
                <a:path w="195" h="182">
                  <a:moveTo>
                    <a:pt x="177" y="10"/>
                  </a:moveTo>
                  <a:lnTo>
                    <a:pt x="195" y="0"/>
                  </a:lnTo>
                  <a:lnTo>
                    <a:pt x="195" y="73"/>
                  </a:lnTo>
                  <a:lnTo>
                    <a:pt x="0" y="182"/>
                  </a:lnTo>
                  <a:lnTo>
                    <a:pt x="0" y="164"/>
                  </a:lnTo>
                  <a:lnTo>
                    <a:pt x="0" y="112"/>
                  </a:lnTo>
                  <a:lnTo>
                    <a:pt x="177" y="1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313">
              <a:extLst>
                <a:ext uri="{FF2B5EF4-FFF2-40B4-BE49-F238E27FC236}">
                  <a16:creationId xmlns:a16="http://schemas.microsoft.com/office/drawing/2014/main" id="{99F4F4F6-88CE-4079-AE2B-AA6A0649C2FB}"/>
                </a:ext>
              </a:extLst>
            </p:cNvPr>
            <p:cNvSpPr>
              <a:spLocks/>
            </p:cNvSpPr>
            <p:nvPr/>
          </p:nvSpPr>
          <p:spPr bwMode="auto">
            <a:xfrm>
              <a:off x="-7461251" y="2836863"/>
              <a:ext cx="442913" cy="509588"/>
            </a:xfrm>
            <a:custGeom>
              <a:avLst/>
              <a:gdLst>
                <a:gd name="T0" fmla="*/ 276 w 279"/>
                <a:gd name="T1" fmla="*/ 0 h 321"/>
                <a:gd name="T2" fmla="*/ 279 w 279"/>
                <a:gd name="T3" fmla="*/ 165 h 321"/>
                <a:gd name="T4" fmla="*/ 2 w 279"/>
                <a:gd name="T5" fmla="*/ 321 h 321"/>
                <a:gd name="T6" fmla="*/ 0 w 279"/>
                <a:gd name="T7" fmla="*/ 159 h 321"/>
                <a:gd name="T8" fmla="*/ 276 w 279"/>
                <a:gd name="T9" fmla="*/ 0 h 321"/>
              </a:gdLst>
              <a:ahLst/>
              <a:cxnLst>
                <a:cxn ang="0">
                  <a:pos x="T0" y="T1"/>
                </a:cxn>
                <a:cxn ang="0">
                  <a:pos x="T2" y="T3"/>
                </a:cxn>
                <a:cxn ang="0">
                  <a:pos x="T4" y="T5"/>
                </a:cxn>
                <a:cxn ang="0">
                  <a:pos x="T6" y="T7"/>
                </a:cxn>
                <a:cxn ang="0">
                  <a:pos x="T8" y="T9"/>
                </a:cxn>
              </a:cxnLst>
              <a:rect l="0" t="0" r="r" b="b"/>
              <a:pathLst>
                <a:path w="279" h="321">
                  <a:moveTo>
                    <a:pt x="276" y="0"/>
                  </a:moveTo>
                  <a:lnTo>
                    <a:pt x="279" y="165"/>
                  </a:lnTo>
                  <a:lnTo>
                    <a:pt x="2" y="321"/>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Freeform 314">
              <a:extLst>
                <a:ext uri="{FF2B5EF4-FFF2-40B4-BE49-F238E27FC236}">
                  <a16:creationId xmlns:a16="http://schemas.microsoft.com/office/drawing/2014/main" id="{8B9FAE93-5A9B-4FED-8043-E9C5DBADDFEC}"/>
                </a:ext>
              </a:extLst>
            </p:cNvPr>
            <p:cNvSpPr>
              <a:spLocks/>
            </p:cNvSpPr>
            <p:nvPr/>
          </p:nvSpPr>
          <p:spPr bwMode="auto">
            <a:xfrm>
              <a:off x="-7916863" y="2828926"/>
              <a:ext cx="458788" cy="517525"/>
            </a:xfrm>
            <a:custGeom>
              <a:avLst/>
              <a:gdLst>
                <a:gd name="T0" fmla="*/ 289 w 289"/>
                <a:gd name="T1" fmla="*/ 326 h 326"/>
                <a:gd name="T2" fmla="*/ 3 w 289"/>
                <a:gd name="T3" fmla="*/ 164 h 326"/>
                <a:gd name="T4" fmla="*/ 0 w 289"/>
                <a:gd name="T5" fmla="*/ 0 h 326"/>
                <a:gd name="T6" fmla="*/ 287 w 289"/>
                <a:gd name="T7" fmla="*/ 164 h 326"/>
                <a:gd name="T8" fmla="*/ 289 w 289"/>
                <a:gd name="T9" fmla="*/ 326 h 326"/>
              </a:gdLst>
              <a:ahLst/>
              <a:cxnLst>
                <a:cxn ang="0">
                  <a:pos x="T0" y="T1"/>
                </a:cxn>
                <a:cxn ang="0">
                  <a:pos x="T2" y="T3"/>
                </a:cxn>
                <a:cxn ang="0">
                  <a:pos x="T4" y="T5"/>
                </a:cxn>
                <a:cxn ang="0">
                  <a:pos x="T6" y="T7"/>
                </a:cxn>
                <a:cxn ang="0">
                  <a:pos x="T8" y="T9"/>
                </a:cxn>
              </a:cxnLst>
              <a:rect l="0" t="0" r="r" b="b"/>
              <a:pathLst>
                <a:path w="289" h="326">
                  <a:moveTo>
                    <a:pt x="289" y="326"/>
                  </a:moveTo>
                  <a:lnTo>
                    <a:pt x="3" y="164"/>
                  </a:lnTo>
                  <a:lnTo>
                    <a:pt x="0" y="0"/>
                  </a:lnTo>
                  <a:lnTo>
                    <a:pt x="287" y="164"/>
                  </a:lnTo>
                  <a:lnTo>
                    <a:pt x="289" y="326"/>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Freeform 315">
              <a:extLst>
                <a:ext uri="{FF2B5EF4-FFF2-40B4-BE49-F238E27FC236}">
                  <a16:creationId xmlns:a16="http://schemas.microsoft.com/office/drawing/2014/main" id="{3BF8541D-E78D-407B-A6AC-3D60C32BCBE0}"/>
                </a:ext>
              </a:extLst>
            </p:cNvPr>
            <p:cNvSpPr>
              <a:spLocks/>
            </p:cNvSpPr>
            <p:nvPr/>
          </p:nvSpPr>
          <p:spPr bwMode="auto">
            <a:xfrm>
              <a:off x="-7916863" y="2581276"/>
              <a:ext cx="893763" cy="508000"/>
            </a:xfrm>
            <a:custGeom>
              <a:avLst/>
              <a:gdLst>
                <a:gd name="T0" fmla="*/ 287 w 563"/>
                <a:gd name="T1" fmla="*/ 320 h 320"/>
                <a:gd name="T2" fmla="*/ 0 w 563"/>
                <a:gd name="T3" fmla="*/ 156 h 320"/>
                <a:gd name="T4" fmla="*/ 279 w 563"/>
                <a:gd name="T5" fmla="*/ 0 h 320"/>
                <a:gd name="T6" fmla="*/ 563 w 563"/>
                <a:gd name="T7" fmla="*/ 161 h 320"/>
                <a:gd name="T8" fmla="*/ 287 w 563"/>
                <a:gd name="T9" fmla="*/ 320 h 320"/>
              </a:gdLst>
              <a:ahLst/>
              <a:cxnLst>
                <a:cxn ang="0">
                  <a:pos x="T0" y="T1"/>
                </a:cxn>
                <a:cxn ang="0">
                  <a:pos x="T2" y="T3"/>
                </a:cxn>
                <a:cxn ang="0">
                  <a:pos x="T4" y="T5"/>
                </a:cxn>
                <a:cxn ang="0">
                  <a:pos x="T6" y="T7"/>
                </a:cxn>
                <a:cxn ang="0">
                  <a:pos x="T8" y="T9"/>
                </a:cxn>
              </a:cxnLst>
              <a:rect l="0" t="0" r="r" b="b"/>
              <a:pathLst>
                <a:path w="563" h="320">
                  <a:moveTo>
                    <a:pt x="287" y="320"/>
                  </a:moveTo>
                  <a:lnTo>
                    <a:pt x="0" y="156"/>
                  </a:lnTo>
                  <a:lnTo>
                    <a:pt x="279" y="0"/>
                  </a:lnTo>
                  <a:lnTo>
                    <a:pt x="563" y="161"/>
                  </a:lnTo>
                  <a:lnTo>
                    <a:pt x="287"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Freeform 316">
              <a:extLst>
                <a:ext uri="{FF2B5EF4-FFF2-40B4-BE49-F238E27FC236}">
                  <a16:creationId xmlns:a16="http://schemas.microsoft.com/office/drawing/2014/main" id="{FCAD4D0D-D236-46D4-9340-8CB4959D4CBA}"/>
                </a:ext>
              </a:extLst>
            </p:cNvPr>
            <p:cNvSpPr>
              <a:spLocks/>
            </p:cNvSpPr>
            <p:nvPr/>
          </p:nvSpPr>
          <p:spPr bwMode="auto">
            <a:xfrm>
              <a:off x="-7845426" y="2941638"/>
              <a:ext cx="314325" cy="293688"/>
            </a:xfrm>
            <a:custGeom>
              <a:avLst/>
              <a:gdLst>
                <a:gd name="T0" fmla="*/ 18 w 198"/>
                <a:gd name="T1" fmla="*/ 10 h 185"/>
                <a:gd name="T2" fmla="*/ 0 w 198"/>
                <a:gd name="T3" fmla="*/ 0 h 185"/>
                <a:gd name="T4" fmla="*/ 0 w 198"/>
                <a:gd name="T5" fmla="*/ 73 h 185"/>
                <a:gd name="T6" fmla="*/ 198 w 198"/>
                <a:gd name="T7" fmla="*/ 185 h 185"/>
                <a:gd name="T8" fmla="*/ 198 w 198"/>
                <a:gd name="T9" fmla="*/ 164 h 185"/>
                <a:gd name="T10" fmla="*/ 198 w 198"/>
                <a:gd name="T11" fmla="*/ 112 h 185"/>
                <a:gd name="T12" fmla="*/ 18 w 198"/>
                <a:gd name="T13" fmla="*/ 10 h 185"/>
              </a:gdLst>
              <a:ahLst/>
              <a:cxnLst>
                <a:cxn ang="0">
                  <a:pos x="T0" y="T1"/>
                </a:cxn>
                <a:cxn ang="0">
                  <a:pos x="T2" y="T3"/>
                </a:cxn>
                <a:cxn ang="0">
                  <a:pos x="T4" y="T5"/>
                </a:cxn>
                <a:cxn ang="0">
                  <a:pos x="T6" y="T7"/>
                </a:cxn>
                <a:cxn ang="0">
                  <a:pos x="T8" y="T9"/>
                </a:cxn>
                <a:cxn ang="0">
                  <a:pos x="T10" y="T11"/>
                </a:cxn>
                <a:cxn ang="0">
                  <a:pos x="T12" y="T13"/>
                </a:cxn>
              </a:cxnLst>
              <a:rect l="0" t="0" r="r" b="b"/>
              <a:pathLst>
                <a:path w="198" h="185">
                  <a:moveTo>
                    <a:pt x="18" y="10"/>
                  </a:moveTo>
                  <a:lnTo>
                    <a:pt x="0" y="0"/>
                  </a:lnTo>
                  <a:lnTo>
                    <a:pt x="0" y="73"/>
                  </a:lnTo>
                  <a:lnTo>
                    <a:pt x="198" y="185"/>
                  </a:lnTo>
                  <a:lnTo>
                    <a:pt x="198" y="164"/>
                  </a:lnTo>
                  <a:lnTo>
                    <a:pt x="198" y="112"/>
                  </a:lnTo>
                  <a:lnTo>
                    <a:pt x="18" y="1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Freeform 317">
              <a:extLst>
                <a:ext uri="{FF2B5EF4-FFF2-40B4-BE49-F238E27FC236}">
                  <a16:creationId xmlns:a16="http://schemas.microsoft.com/office/drawing/2014/main" id="{1330F858-DC3E-420F-883E-327D3183E39E}"/>
                </a:ext>
              </a:extLst>
            </p:cNvPr>
            <p:cNvSpPr>
              <a:spLocks/>
            </p:cNvSpPr>
            <p:nvPr/>
          </p:nvSpPr>
          <p:spPr bwMode="auto">
            <a:xfrm>
              <a:off x="-7394576" y="2941638"/>
              <a:ext cx="309563" cy="288925"/>
            </a:xfrm>
            <a:custGeom>
              <a:avLst/>
              <a:gdLst>
                <a:gd name="T0" fmla="*/ 177 w 195"/>
                <a:gd name="T1" fmla="*/ 10 h 182"/>
                <a:gd name="T2" fmla="*/ 195 w 195"/>
                <a:gd name="T3" fmla="*/ 0 h 182"/>
                <a:gd name="T4" fmla="*/ 195 w 195"/>
                <a:gd name="T5" fmla="*/ 73 h 182"/>
                <a:gd name="T6" fmla="*/ 0 w 195"/>
                <a:gd name="T7" fmla="*/ 182 h 182"/>
                <a:gd name="T8" fmla="*/ 0 w 195"/>
                <a:gd name="T9" fmla="*/ 161 h 182"/>
                <a:gd name="T10" fmla="*/ 0 w 195"/>
                <a:gd name="T11" fmla="*/ 109 h 182"/>
                <a:gd name="T12" fmla="*/ 177 w 195"/>
                <a:gd name="T13" fmla="*/ 10 h 182"/>
              </a:gdLst>
              <a:ahLst/>
              <a:cxnLst>
                <a:cxn ang="0">
                  <a:pos x="T0" y="T1"/>
                </a:cxn>
                <a:cxn ang="0">
                  <a:pos x="T2" y="T3"/>
                </a:cxn>
                <a:cxn ang="0">
                  <a:pos x="T4" y="T5"/>
                </a:cxn>
                <a:cxn ang="0">
                  <a:pos x="T6" y="T7"/>
                </a:cxn>
                <a:cxn ang="0">
                  <a:pos x="T8" y="T9"/>
                </a:cxn>
                <a:cxn ang="0">
                  <a:pos x="T10" y="T11"/>
                </a:cxn>
                <a:cxn ang="0">
                  <a:pos x="T12" y="T13"/>
                </a:cxn>
              </a:cxnLst>
              <a:rect l="0" t="0" r="r" b="b"/>
              <a:pathLst>
                <a:path w="195" h="182">
                  <a:moveTo>
                    <a:pt x="177" y="10"/>
                  </a:moveTo>
                  <a:lnTo>
                    <a:pt x="195" y="0"/>
                  </a:lnTo>
                  <a:lnTo>
                    <a:pt x="195" y="73"/>
                  </a:lnTo>
                  <a:lnTo>
                    <a:pt x="0" y="182"/>
                  </a:lnTo>
                  <a:lnTo>
                    <a:pt x="0" y="161"/>
                  </a:lnTo>
                  <a:lnTo>
                    <a:pt x="0" y="109"/>
                  </a:lnTo>
                  <a:lnTo>
                    <a:pt x="177" y="1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318">
              <a:extLst>
                <a:ext uri="{FF2B5EF4-FFF2-40B4-BE49-F238E27FC236}">
                  <a16:creationId xmlns:a16="http://schemas.microsoft.com/office/drawing/2014/main" id="{4178172D-9E81-4733-85F7-5EC3DC783B6E}"/>
                </a:ext>
              </a:extLst>
            </p:cNvPr>
            <p:cNvSpPr>
              <a:spLocks/>
            </p:cNvSpPr>
            <p:nvPr/>
          </p:nvSpPr>
          <p:spPr bwMode="auto">
            <a:xfrm>
              <a:off x="-7461251" y="2540001"/>
              <a:ext cx="442913" cy="512763"/>
            </a:xfrm>
            <a:custGeom>
              <a:avLst/>
              <a:gdLst>
                <a:gd name="T0" fmla="*/ 276 w 279"/>
                <a:gd name="T1" fmla="*/ 0 h 323"/>
                <a:gd name="T2" fmla="*/ 279 w 279"/>
                <a:gd name="T3" fmla="*/ 164 h 323"/>
                <a:gd name="T4" fmla="*/ 2 w 279"/>
                <a:gd name="T5" fmla="*/ 323 h 323"/>
                <a:gd name="T6" fmla="*/ 0 w 279"/>
                <a:gd name="T7" fmla="*/ 159 h 323"/>
                <a:gd name="T8" fmla="*/ 276 w 279"/>
                <a:gd name="T9" fmla="*/ 0 h 323"/>
              </a:gdLst>
              <a:ahLst/>
              <a:cxnLst>
                <a:cxn ang="0">
                  <a:pos x="T0" y="T1"/>
                </a:cxn>
                <a:cxn ang="0">
                  <a:pos x="T2" y="T3"/>
                </a:cxn>
                <a:cxn ang="0">
                  <a:pos x="T4" y="T5"/>
                </a:cxn>
                <a:cxn ang="0">
                  <a:pos x="T6" y="T7"/>
                </a:cxn>
                <a:cxn ang="0">
                  <a:pos x="T8" y="T9"/>
                </a:cxn>
              </a:cxnLst>
              <a:rect l="0" t="0" r="r" b="b"/>
              <a:pathLst>
                <a:path w="279" h="323">
                  <a:moveTo>
                    <a:pt x="276" y="0"/>
                  </a:moveTo>
                  <a:lnTo>
                    <a:pt x="279" y="164"/>
                  </a:lnTo>
                  <a:lnTo>
                    <a:pt x="2" y="323"/>
                  </a:lnTo>
                  <a:lnTo>
                    <a:pt x="0" y="159"/>
                  </a:lnTo>
                  <a:lnTo>
                    <a:pt x="27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8" name="Freeform 319">
              <a:extLst>
                <a:ext uri="{FF2B5EF4-FFF2-40B4-BE49-F238E27FC236}">
                  <a16:creationId xmlns:a16="http://schemas.microsoft.com/office/drawing/2014/main" id="{B3D0A90B-F167-4ECA-8682-323236A9D0D6}"/>
                </a:ext>
              </a:extLst>
            </p:cNvPr>
            <p:cNvSpPr>
              <a:spLocks/>
            </p:cNvSpPr>
            <p:nvPr/>
          </p:nvSpPr>
          <p:spPr bwMode="auto">
            <a:xfrm>
              <a:off x="-7916863" y="2530476"/>
              <a:ext cx="458788" cy="522288"/>
            </a:xfrm>
            <a:custGeom>
              <a:avLst/>
              <a:gdLst>
                <a:gd name="T0" fmla="*/ 289 w 289"/>
                <a:gd name="T1" fmla="*/ 329 h 329"/>
                <a:gd name="T2" fmla="*/ 3 w 289"/>
                <a:gd name="T3" fmla="*/ 165 h 329"/>
                <a:gd name="T4" fmla="*/ 0 w 289"/>
                <a:gd name="T5" fmla="*/ 0 h 329"/>
                <a:gd name="T6" fmla="*/ 287 w 289"/>
                <a:gd name="T7" fmla="*/ 165 h 329"/>
                <a:gd name="T8" fmla="*/ 289 w 289"/>
                <a:gd name="T9" fmla="*/ 329 h 329"/>
              </a:gdLst>
              <a:ahLst/>
              <a:cxnLst>
                <a:cxn ang="0">
                  <a:pos x="T0" y="T1"/>
                </a:cxn>
                <a:cxn ang="0">
                  <a:pos x="T2" y="T3"/>
                </a:cxn>
                <a:cxn ang="0">
                  <a:pos x="T4" y="T5"/>
                </a:cxn>
                <a:cxn ang="0">
                  <a:pos x="T6" y="T7"/>
                </a:cxn>
                <a:cxn ang="0">
                  <a:pos x="T8" y="T9"/>
                </a:cxn>
              </a:cxnLst>
              <a:rect l="0" t="0" r="r" b="b"/>
              <a:pathLst>
                <a:path w="289" h="329">
                  <a:moveTo>
                    <a:pt x="289" y="329"/>
                  </a:moveTo>
                  <a:lnTo>
                    <a:pt x="3" y="165"/>
                  </a:lnTo>
                  <a:lnTo>
                    <a:pt x="0" y="0"/>
                  </a:lnTo>
                  <a:lnTo>
                    <a:pt x="287" y="165"/>
                  </a:lnTo>
                  <a:lnTo>
                    <a:pt x="289" y="329"/>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320">
              <a:extLst>
                <a:ext uri="{FF2B5EF4-FFF2-40B4-BE49-F238E27FC236}">
                  <a16:creationId xmlns:a16="http://schemas.microsoft.com/office/drawing/2014/main" id="{CDCE14CF-EB18-463E-8DFA-84DFE223C41E}"/>
                </a:ext>
              </a:extLst>
            </p:cNvPr>
            <p:cNvSpPr>
              <a:spLocks/>
            </p:cNvSpPr>
            <p:nvPr/>
          </p:nvSpPr>
          <p:spPr bwMode="auto">
            <a:xfrm>
              <a:off x="-7916863" y="2282826"/>
              <a:ext cx="893763" cy="509588"/>
            </a:xfrm>
            <a:custGeom>
              <a:avLst/>
              <a:gdLst>
                <a:gd name="T0" fmla="*/ 287 w 563"/>
                <a:gd name="T1" fmla="*/ 321 h 321"/>
                <a:gd name="T2" fmla="*/ 0 w 563"/>
                <a:gd name="T3" fmla="*/ 156 h 321"/>
                <a:gd name="T4" fmla="*/ 279 w 563"/>
                <a:gd name="T5" fmla="*/ 0 h 321"/>
                <a:gd name="T6" fmla="*/ 563 w 563"/>
                <a:gd name="T7" fmla="*/ 162 h 321"/>
                <a:gd name="T8" fmla="*/ 287 w 563"/>
                <a:gd name="T9" fmla="*/ 321 h 321"/>
              </a:gdLst>
              <a:ahLst/>
              <a:cxnLst>
                <a:cxn ang="0">
                  <a:pos x="T0" y="T1"/>
                </a:cxn>
                <a:cxn ang="0">
                  <a:pos x="T2" y="T3"/>
                </a:cxn>
                <a:cxn ang="0">
                  <a:pos x="T4" y="T5"/>
                </a:cxn>
                <a:cxn ang="0">
                  <a:pos x="T6" y="T7"/>
                </a:cxn>
                <a:cxn ang="0">
                  <a:pos x="T8" y="T9"/>
                </a:cxn>
              </a:cxnLst>
              <a:rect l="0" t="0" r="r" b="b"/>
              <a:pathLst>
                <a:path w="563" h="321">
                  <a:moveTo>
                    <a:pt x="287" y="321"/>
                  </a:moveTo>
                  <a:lnTo>
                    <a:pt x="0" y="156"/>
                  </a:lnTo>
                  <a:lnTo>
                    <a:pt x="279" y="0"/>
                  </a:lnTo>
                  <a:lnTo>
                    <a:pt x="563" y="162"/>
                  </a:lnTo>
                  <a:lnTo>
                    <a:pt x="287" y="321"/>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Freeform 321">
              <a:extLst>
                <a:ext uri="{FF2B5EF4-FFF2-40B4-BE49-F238E27FC236}">
                  <a16:creationId xmlns:a16="http://schemas.microsoft.com/office/drawing/2014/main" id="{A4AE0992-8E2B-4A92-A01A-AAF8A831EB72}"/>
                </a:ext>
              </a:extLst>
            </p:cNvPr>
            <p:cNvSpPr>
              <a:spLocks/>
            </p:cNvSpPr>
            <p:nvPr/>
          </p:nvSpPr>
          <p:spPr bwMode="auto">
            <a:xfrm>
              <a:off x="-7845426" y="2643188"/>
              <a:ext cx="314325" cy="293688"/>
            </a:xfrm>
            <a:custGeom>
              <a:avLst/>
              <a:gdLst>
                <a:gd name="T0" fmla="*/ 18 w 198"/>
                <a:gd name="T1" fmla="*/ 10 h 185"/>
                <a:gd name="T2" fmla="*/ 0 w 198"/>
                <a:gd name="T3" fmla="*/ 0 h 185"/>
                <a:gd name="T4" fmla="*/ 0 w 198"/>
                <a:gd name="T5" fmla="*/ 73 h 185"/>
                <a:gd name="T6" fmla="*/ 198 w 198"/>
                <a:gd name="T7" fmla="*/ 185 h 185"/>
                <a:gd name="T8" fmla="*/ 198 w 198"/>
                <a:gd name="T9" fmla="*/ 164 h 185"/>
                <a:gd name="T10" fmla="*/ 198 w 198"/>
                <a:gd name="T11" fmla="*/ 112 h 185"/>
                <a:gd name="T12" fmla="*/ 18 w 198"/>
                <a:gd name="T13" fmla="*/ 10 h 185"/>
              </a:gdLst>
              <a:ahLst/>
              <a:cxnLst>
                <a:cxn ang="0">
                  <a:pos x="T0" y="T1"/>
                </a:cxn>
                <a:cxn ang="0">
                  <a:pos x="T2" y="T3"/>
                </a:cxn>
                <a:cxn ang="0">
                  <a:pos x="T4" y="T5"/>
                </a:cxn>
                <a:cxn ang="0">
                  <a:pos x="T6" y="T7"/>
                </a:cxn>
                <a:cxn ang="0">
                  <a:pos x="T8" y="T9"/>
                </a:cxn>
                <a:cxn ang="0">
                  <a:pos x="T10" y="T11"/>
                </a:cxn>
                <a:cxn ang="0">
                  <a:pos x="T12" y="T13"/>
                </a:cxn>
              </a:cxnLst>
              <a:rect l="0" t="0" r="r" b="b"/>
              <a:pathLst>
                <a:path w="198" h="185">
                  <a:moveTo>
                    <a:pt x="18" y="10"/>
                  </a:moveTo>
                  <a:lnTo>
                    <a:pt x="0" y="0"/>
                  </a:lnTo>
                  <a:lnTo>
                    <a:pt x="0" y="73"/>
                  </a:lnTo>
                  <a:lnTo>
                    <a:pt x="198" y="185"/>
                  </a:lnTo>
                  <a:lnTo>
                    <a:pt x="198" y="164"/>
                  </a:lnTo>
                  <a:lnTo>
                    <a:pt x="198" y="112"/>
                  </a:lnTo>
                  <a:lnTo>
                    <a:pt x="18" y="1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Freeform 322">
              <a:extLst>
                <a:ext uri="{FF2B5EF4-FFF2-40B4-BE49-F238E27FC236}">
                  <a16:creationId xmlns:a16="http://schemas.microsoft.com/office/drawing/2014/main" id="{B4A25690-7F41-4ADD-835B-29A367855ABB}"/>
                </a:ext>
              </a:extLst>
            </p:cNvPr>
            <p:cNvSpPr>
              <a:spLocks/>
            </p:cNvSpPr>
            <p:nvPr/>
          </p:nvSpPr>
          <p:spPr bwMode="auto">
            <a:xfrm>
              <a:off x="-7394576" y="2643188"/>
              <a:ext cx="309563" cy="288925"/>
            </a:xfrm>
            <a:custGeom>
              <a:avLst/>
              <a:gdLst>
                <a:gd name="T0" fmla="*/ 177 w 195"/>
                <a:gd name="T1" fmla="*/ 10 h 182"/>
                <a:gd name="T2" fmla="*/ 195 w 195"/>
                <a:gd name="T3" fmla="*/ 0 h 182"/>
                <a:gd name="T4" fmla="*/ 195 w 195"/>
                <a:gd name="T5" fmla="*/ 73 h 182"/>
                <a:gd name="T6" fmla="*/ 0 w 195"/>
                <a:gd name="T7" fmla="*/ 182 h 182"/>
                <a:gd name="T8" fmla="*/ 0 w 195"/>
                <a:gd name="T9" fmla="*/ 161 h 182"/>
                <a:gd name="T10" fmla="*/ 0 w 195"/>
                <a:gd name="T11" fmla="*/ 109 h 182"/>
                <a:gd name="T12" fmla="*/ 177 w 195"/>
                <a:gd name="T13" fmla="*/ 10 h 182"/>
              </a:gdLst>
              <a:ahLst/>
              <a:cxnLst>
                <a:cxn ang="0">
                  <a:pos x="T0" y="T1"/>
                </a:cxn>
                <a:cxn ang="0">
                  <a:pos x="T2" y="T3"/>
                </a:cxn>
                <a:cxn ang="0">
                  <a:pos x="T4" y="T5"/>
                </a:cxn>
                <a:cxn ang="0">
                  <a:pos x="T6" y="T7"/>
                </a:cxn>
                <a:cxn ang="0">
                  <a:pos x="T8" y="T9"/>
                </a:cxn>
                <a:cxn ang="0">
                  <a:pos x="T10" y="T11"/>
                </a:cxn>
                <a:cxn ang="0">
                  <a:pos x="T12" y="T13"/>
                </a:cxn>
              </a:cxnLst>
              <a:rect l="0" t="0" r="r" b="b"/>
              <a:pathLst>
                <a:path w="195" h="182">
                  <a:moveTo>
                    <a:pt x="177" y="10"/>
                  </a:moveTo>
                  <a:lnTo>
                    <a:pt x="195" y="0"/>
                  </a:lnTo>
                  <a:lnTo>
                    <a:pt x="195" y="73"/>
                  </a:lnTo>
                  <a:lnTo>
                    <a:pt x="0" y="182"/>
                  </a:lnTo>
                  <a:lnTo>
                    <a:pt x="0" y="161"/>
                  </a:lnTo>
                  <a:lnTo>
                    <a:pt x="0" y="109"/>
                  </a:lnTo>
                  <a:lnTo>
                    <a:pt x="177" y="1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Freeform 323">
              <a:extLst>
                <a:ext uri="{FF2B5EF4-FFF2-40B4-BE49-F238E27FC236}">
                  <a16:creationId xmlns:a16="http://schemas.microsoft.com/office/drawing/2014/main" id="{C00770FE-F07B-498C-9515-924750106E44}"/>
                </a:ext>
              </a:extLst>
            </p:cNvPr>
            <p:cNvSpPr>
              <a:spLocks/>
            </p:cNvSpPr>
            <p:nvPr/>
          </p:nvSpPr>
          <p:spPr bwMode="auto">
            <a:xfrm>
              <a:off x="-5307013" y="3222626"/>
              <a:ext cx="522288" cy="1398588"/>
            </a:xfrm>
            <a:custGeom>
              <a:avLst/>
              <a:gdLst>
                <a:gd name="T0" fmla="*/ 326 w 329"/>
                <a:gd name="T1" fmla="*/ 0 h 881"/>
                <a:gd name="T2" fmla="*/ 329 w 329"/>
                <a:gd name="T3" fmla="*/ 693 h 881"/>
                <a:gd name="T4" fmla="*/ 3 w 329"/>
                <a:gd name="T5" fmla="*/ 881 h 881"/>
                <a:gd name="T6" fmla="*/ 0 w 329"/>
                <a:gd name="T7" fmla="*/ 187 h 881"/>
                <a:gd name="T8" fmla="*/ 326 w 329"/>
                <a:gd name="T9" fmla="*/ 0 h 881"/>
              </a:gdLst>
              <a:ahLst/>
              <a:cxnLst>
                <a:cxn ang="0">
                  <a:pos x="T0" y="T1"/>
                </a:cxn>
                <a:cxn ang="0">
                  <a:pos x="T2" y="T3"/>
                </a:cxn>
                <a:cxn ang="0">
                  <a:pos x="T4" y="T5"/>
                </a:cxn>
                <a:cxn ang="0">
                  <a:pos x="T6" y="T7"/>
                </a:cxn>
                <a:cxn ang="0">
                  <a:pos x="T8" y="T9"/>
                </a:cxn>
              </a:cxnLst>
              <a:rect l="0" t="0" r="r" b="b"/>
              <a:pathLst>
                <a:path w="329" h="881">
                  <a:moveTo>
                    <a:pt x="326" y="0"/>
                  </a:moveTo>
                  <a:lnTo>
                    <a:pt x="329" y="693"/>
                  </a:lnTo>
                  <a:lnTo>
                    <a:pt x="3" y="881"/>
                  </a:lnTo>
                  <a:lnTo>
                    <a:pt x="0" y="187"/>
                  </a:lnTo>
                  <a:lnTo>
                    <a:pt x="326" y="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324">
              <a:extLst>
                <a:ext uri="{FF2B5EF4-FFF2-40B4-BE49-F238E27FC236}">
                  <a16:creationId xmlns:a16="http://schemas.microsoft.com/office/drawing/2014/main" id="{3838D48C-85BA-46EC-80FE-E8824E690846}"/>
                </a:ext>
              </a:extLst>
            </p:cNvPr>
            <p:cNvSpPr>
              <a:spLocks/>
            </p:cNvSpPr>
            <p:nvPr/>
          </p:nvSpPr>
          <p:spPr bwMode="auto">
            <a:xfrm>
              <a:off x="-5761038" y="3263901"/>
              <a:ext cx="458788" cy="1357313"/>
            </a:xfrm>
            <a:custGeom>
              <a:avLst/>
              <a:gdLst>
                <a:gd name="T0" fmla="*/ 289 w 289"/>
                <a:gd name="T1" fmla="*/ 855 h 855"/>
                <a:gd name="T2" fmla="*/ 2 w 289"/>
                <a:gd name="T3" fmla="*/ 693 h 855"/>
                <a:gd name="T4" fmla="*/ 0 w 289"/>
                <a:gd name="T5" fmla="*/ 0 h 855"/>
                <a:gd name="T6" fmla="*/ 286 w 289"/>
                <a:gd name="T7" fmla="*/ 161 h 855"/>
                <a:gd name="T8" fmla="*/ 289 w 289"/>
                <a:gd name="T9" fmla="*/ 855 h 855"/>
              </a:gdLst>
              <a:ahLst/>
              <a:cxnLst>
                <a:cxn ang="0">
                  <a:pos x="T0" y="T1"/>
                </a:cxn>
                <a:cxn ang="0">
                  <a:pos x="T2" y="T3"/>
                </a:cxn>
                <a:cxn ang="0">
                  <a:pos x="T4" y="T5"/>
                </a:cxn>
                <a:cxn ang="0">
                  <a:pos x="T6" y="T7"/>
                </a:cxn>
                <a:cxn ang="0">
                  <a:pos x="T8" y="T9"/>
                </a:cxn>
              </a:cxnLst>
              <a:rect l="0" t="0" r="r" b="b"/>
              <a:pathLst>
                <a:path w="289" h="855">
                  <a:moveTo>
                    <a:pt x="289" y="855"/>
                  </a:moveTo>
                  <a:lnTo>
                    <a:pt x="2" y="693"/>
                  </a:lnTo>
                  <a:lnTo>
                    <a:pt x="0" y="0"/>
                  </a:lnTo>
                  <a:lnTo>
                    <a:pt x="286" y="161"/>
                  </a:lnTo>
                  <a:lnTo>
                    <a:pt x="289" y="855"/>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Freeform 325">
              <a:extLst>
                <a:ext uri="{FF2B5EF4-FFF2-40B4-BE49-F238E27FC236}">
                  <a16:creationId xmlns:a16="http://schemas.microsoft.com/office/drawing/2014/main" id="{42C3CFE3-4498-4D68-8B58-03E843148C95}"/>
                </a:ext>
              </a:extLst>
            </p:cNvPr>
            <p:cNvSpPr>
              <a:spLocks/>
            </p:cNvSpPr>
            <p:nvPr/>
          </p:nvSpPr>
          <p:spPr bwMode="auto">
            <a:xfrm>
              <a:off x="-5761038" y="2965451"/>
              <a:ext cx="971550" cy="554038"/>
            </a:xfrm>
            <a:custGeom>
              <a:avLst/>
              <a:gdLst>
                <a:gd name="T0" fmla="*/ 286 w 612"/>
                <a:gd name="T1" fmla="*/ 349 h 349"/>
                <a:gd name="T2" fmla="*/ 0 w 612"/>
                <a:gd name="T3" fmla="*/ 188 h 349"/>
                <a:gd name="T4" fmla="*/ 325 w 612"/>
                <a:gd name="T5" fmla="*/ 0 h 349"/>
                <a:gd name="T6" fmla="*/ 612 w 612"/>
                <a:gd name="T7" fmla="*/ 162 h 349"/>
                <a:gd name="T8" fmla="*/ 286 w 612"/>
                <a:gd name="T9" fmla="*/ 349 h 349"/>
              </a:gdLst>
              <a:ahLst/>
              <a:cxnLst>
                <a:cxn ang="0">
                  <a:pos x="T0" y="T1"/>
                </a:cxn>
                <a:cxn ang="0">
                  <a:pos x="T2" y="T3"/>
                </a:cxn>
                <a:cxn ang="0">
                  <a:pos x="T4" y="T5"/>
                </a:cxn>
                <a:cxn ang="0">
                  <a:pos x="T6" y="T7"/>
                </a:cxn>
                <a:cxn ang="0">
                  <a:pos x="T8" y="T9"/>
                </a:cxn>
              </a:cxnLst>
              <a:rect l="0" t="0" r="r" b="b"/>
              <a:pathLst>
                <a:path w="612" h="349">
                  <a:moveTo>
                    <a:pt x="286" y="349"/>
                  </a:moveTo>
                  <a:lnTo>
                    <a:pt x="0" y="188"/>
                  </a:lnTo>
                  <a:lnTo>
                    <a:pt x="325" y="0"/>
                  </a:lnTo>
                  <a:lnTo>
                    <a:pt x="612" y="162"/>
                  </a:lnTo>
                  <a:lnTo>
                    <a:pt x="286" y="34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Freeform 326">
              <a:extLst>
                <a:ext uri="{FF2B5EF4-FFF2-40B4-BE49-F238E27FC236}">
                  <a16:creationId xmlns:a16="http://schemas.microsoft.com/office/drawing/2014/main" id="{732813CE-C63E-4243-BC45-3E48CF62B959}"/>
                </a:ext>
              </a:extLst>
            </p:cNvPr>
            <p:cNvSpPr>
              <a:spLocks/>
            </p:cNvSpPr>
            <p:nvPr/>
          </p:nvSpPr>
          <p:spPr bwMode="auto">
            <a:xfrm>
              <a:off x="-5691188" y="4132263"/>
              <a:ext cx="388938" cy="331788"/>
            </a:xfrm>
            <a:custGeom>
              <a:avLst/>
              <a:gdLst>
                <a:gd name="T0" fmla="*/ 3 w 245"/>
                <a:gd name="T1" fmla="*/ 0 h 209"/>
                <a:gd name="T2" fmla="*/ 0 w 245"/>
                <a:gd name="T3" fmla="*/ 73 h 209"/>
                <a:gd name="T4" fmla="*/ 245 w 245"/>
                <a:gd name="T5" fmla="*/ 209 h 209"/>
                <a:gd name="T6" fmla="*/ 245 w 245"/>
                <a:gd name="T7" fmla="*/ 138 h 209"/>
                <a:gd name="T8" fmla="*/ 3 w 245"/>
                <a:gd name="T9" fmla="*/ 0 h 209"/>
              </a:gdLst>
              <a:ahLst/>
              <a:cxnLst>
                <a:cxn ang="0">
                  <a:pos x="T0" y="T1"/>
                </a:cxn>
                <a:cxn ang="0">
                  <a:pos x="T2" y="T3"/>
                </a:cxn>
                <a:cxn ang="0">
                  <a:pos x="T4" y="T5"/>
                </a:cxn>
                <a:cxn ang="0">
                  <a:pos x="T6" y="T7"/>
                </a:cxn>
                <a:cxn ang="0">
                  <a:pos x="T8" y="T9"/>
                </a:cxn>
              </a:cxnLst>
              <a:rect l="0" t="0" r="r" b="b"/>
              <a:pathLst>
                <a:path w="245" h="209">
                  <a:moveTo>
                    <a:pt x="3" y="0"/>
                  </a:moveTo>
                  <a:lnTo>
                    <a:pt x="0" y="73"/>
                  </a:lnTo>
                  <a:lnTo>
                    <a:pt x="245" y="209"/>
                  </a:lnTo>
                  <a:lnTo>
                    <a:pt x="245" y="138"/>
                  </a:lnTo>
                  <a:lnTo>
                    <a:pt x="3" y="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Freeform 327">
              <a:extLst>
                <a:ext uri="{FF2B5EF4-FFF2-40B4-BE49-F238E27FC236}">
                  <a16:creationId xmlns:a16="http://schemas.microsoft.com/office/drawing/2014/main" id="{2E5DF731-F1C8-4E00-9F65-47D804DD3567}"/>
                </a:ext>
              </a:extLst>
            </p:cNvPr>
            <p:cNvSpPr>
              <a:spLocks/>
            </p:cNvSpPr>
            <p:nvPr/>
          </p:nvSpPr>
          <p:spPr bwMode="auto">
            <a:xfrm>
              <a:off x="-5302251" y="4090988"/>
              <a:ext cx="446088" cy="373063"/>
            </a:xfrm>
            <a:custGeom>
              <a:avLst/>
              <a:gdLst>
                <a:gd name="T0" fmla="*/ 263 w 281"/>
                <a:gd name="T1" fmla="*/ 11 h 235"/>
                <a:gd name="T2" fmla="*/ 281 w 281"/>
                <a:gd name="T3" fmla="*/ 0 h 235"/>
                <a:gd name="T4" fmla="*/ 281 w 281"/>
                <a:gd name="T5" fmla="*/ 73 h 235"/>
                <a:gd name="T6" fmla="*/ 0 w 281"/>
                <a:gd name="T7" fmla="*/ 235 h 235"/>
                <a:gd name="T8" fmla="*/ 0 w 281"/>
                <a:gd name="T9" fmla="*/ 164 h 235"/>
                <a:gd name="T10" fmla="*/ 263 w 281"/>
                <a:gd name="T11" fmla="*/ 11 h 235"/>
              </a:gdLst>
              <a:ahLst/>
              <a:cxnLst>
                <a:cxn ang="0">
                  <a:pos x="T0" y="T1"/>
                </a:cxn>
                <a:cxn ang="0">
                  <a:pos x="T2" y="T3"/>
                </a:cxn>
                <a:cxn ang="0">
                  <a:pos x="T4" y="T5"/>
                </a:cxn>
                <a:cxn ang="0">
                  <a:pos x="T6" y="T7"/>
                </a:cxn>
                <a:cxn ang="0">
                  <a:pos x="T8" y="T9"/>
                </a:cxn>
                <a:cxn ang="0">
                  <a:pos x="T10" y="T11"/>
                </a:cxn>
              </a:cxnLst>
              <a:rect l="0" t="0" r="r" b="b"/>
              <a:pathLst>
                <a:path w="281" h="235">
                  <a:moveTo>
                    <a:pt x="263" y="11"/>
                  </a:moveTo>
                  <a:lnTo>
                    <a:pt x="281" y="0"/>
                  </a:lnTo>
                  <a:lnTo>
                    <a:pt x="281" y="73"/>
                  </a:lnTo>
                  <a:lnTo>
                    <a:pt x="0" y="235"/>
                  </a:lnTo>
                  <a:lnTo>
                    <a:pt x="0" y="164"/>
                  </a:lnTo>
                  <a:lnTo>
                    <a:pt x="263" y="11"/>
                  </a:lnTo>
                  <a:close/>
                </a:path>
              </a:pathLst>
            </a:custGeom>
            <a:solidFill>
              <a:srgbClr val="5D5F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328">
              <a:extLst>
                <a:ext uri="{FF2B5EF4-FFF2-40B4-BE49-F238E27FC236}">
                  <a16:creationId xmlns:a16="http://schemas.microsoft.com/office/drawing/2014/main" id="{25C9561F-2502-4952-8A2F-B212964EBD5E}"/>
                </a:ext>
              </a:extLst>
            </p:cNvPr>
            <p:cNvSpPr>
              <a:spLocks/>
            </p:cNvSpPr>
            <p:nvPr/>
          </p:nvSpPr>
          <p:spPr bwMode="auto">
            <a:xfrm>
              <a:off x="-5691188" y="3905251"/>
              <a:ext cx="388938" cy="330200"/>
            </a:xfrm>
            <a:custGeom>
              <a:avLst/>
              <a:gdLst>
                <a:gd name="T0" fmla="*/ 3 w 245"/>
                <a:gd name="T1" fmla="*/ 0 h 208"/>
                <a:gd name="T2" fmla="*/ 0 w 245"/>
                <a:gd name="T3" fmla="*/ 73 h 208"/>
                <a:gd name="T4" fmla="*/ 245 w 245"/>
                <a:gd name="T5" fmla="*/ 208 h 208"/>
                <a:gd name="T6" fmla="*/ 245 w 245"/>
                <a:gd name="T7" fmla="*/ 138 h 208"/>
                <a:gd name="T8" fmla="*/ 3 w 245"/>
                <a:gd name="T9" fmla="*/ 0 h 208"/>
              </a:gdLst>
              <a:ahLst/>
              <a:cxnLst>
                <a:cxn ang="0">
                  <a:pos x="T0" y="T1"/>
                </a:cxn>
                <a:cxn ang="0">
                  <a:pos x="T2" y="T3"/>
                </a:cxn>
                <a:cxn ang="0">
                  <a:pos x="T4" y="T5"/>
                </a:cxn>
                <a:cxn ang="0">
                  <a:pos x="T6" y="T7"/>
                </a:cxn>
                <a:cxn ang="0">
                  <a:pos x="T8" y="T9"/>
                </a:cxn>
              </a:cxnLst>
              <a:rect l="0" t="0" r="r" b="b"/>
              <a:pathLst>
                <a:path w="245" h="208">
                  <a:moveTo>
                    <a:pt x="3" y="0"/>
                  </a:moveTo>
                  <a:lnTo>
                    <a:pt x="0" y="73"/>
                  </a:lnTo>
                  <a:lnTo>
                    <a:pt x="245" y="208"/>
                  </a:lnTo>
                  <a:lnTo>
                    <a:pt x="245" y="138"/>
                  </a:lnTo>
                  <a:lnTo>
                    <a:pt x="3" y="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Freeform 329">
              <a:extLst>
                <a:ext uri="{FF2B5EF4-FFF2-40B4-BE49-F238E27FC236}">
                  <a16:creationId xmlns:a16="http://schemas.microsoft.com/office/drawing/2014/main" id="{84F2CFF4-8211-42E4-B0D9-D8A89791D89E}"/>
                </a:ext>
              </a:extLst>
            </p:cNvPr>
            <p:cNvSpPr>
              <a:spLocks/>
            </p:cNvSpPr>
            <p:nvPr/>
          </p:nvSpPr>
          <p:spPr bwMode="auto">
            <a:xfrm>
              <a:off x="-5302251" y="3863976"/>
              <a:ext cx="446088" cy="371475"/>
            </a:xfrm>
            <a:custGeom>
              <a:avLst/>
              <a:gdLst>
                <a:gd name="T0" fmla="*/ 263 w 281"/>
                <a:gd name="T1" fmla="*/ 10 h 234"/>
                <a:gd name="T2" fmla="*/ 281 w 281"/>
                <a:gd name="T3" fmla="*/ 0 h 234"/>
                <a:gd name="T4" fmla="*/ 281 w 281"/>
                <a:gd name="T5" fmla="*/ 73 h 234"/>
                <a:gd name="T6" fmla="*/ 0 w 281"/>
                <a:gd name="T7" fmla="*/ 234 h 234"/>
                <a:gd name="T8" fmla="*/ 0 w 281"/>
                <a:gd name="T9" fmla="*/ 164 h 234"/>
                <a:gd name="T10" fmla="*/ 263 w 281"/>
                <a:gd name="T11" fmla="*/ 10 h 234"/>
              </a:gdLst>
              <a:ahLst/>
              <a:cxnLst>
                <a:cxn ang="0">
                  <a:pos x="T0" y="T1"/>
                </a:cxn>
                <a:cxn ang="0">
                  <a:pos x="T2" y="T3"/>
                </a:cxn>
                <a:cxn ang="0">
                  <a:pos x="T4" y="T5"/>
                </a:cxn>
                <a:cxn ang="0">
                  <a:pos x="T6" y="T7"/>
                </a:cxn>
                <a:cxn ang="0">
                  <a:pos x="T8" y="T9"/>
                </a:cxn>
                <a:cxn ang="0">
                  <a:pos x="T10" y="T11"/>
                </a:cxn>
              </a:cxnLst>
              <a:rect l="0" t="0" r="r" b="b"/>
              <a:pathLst>
                <a:path w="281" h="234">
                  <a:moveTo>
                    <a:pt x="263" y="10"/>
                  </a:moveTo>
                  <a:lnTo>
                    <a:pt x="281" y="0"/>
                  </a:lnTo>
                  <a:lnTo>
                    <a:pt x="281" y="73"/>
                  </a:lnTo>
                  <a:lnTo>
                    <a:pt x="0" y="234"/>
                  </a:lnTo>
                  <a:lnTo>
                    <a:pt x="0" y="164"/>
                  </a:lnTo>
                  <a:lnTo>
                    <a:pt x="263" y="10"/>
                  </a:lnTo>
                  <a:close/>
                </a:path>
              </a:pathLst>
            </a:custGeom>
            <a:solidFill>
              <a:srgbClr val="5D5F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Freeform 330">
              <a:extLst>
                <a:ext uri="{FF2B5EF4-FFF2-40B4-BE49-F238E27FC236}">
                  <a16:creationId xmlns:a16="http://schemas.microsoft.com/office/drawing/2014/main" id="{32D64C18-6A6C-462D-80A5-6F337EAEB9D6}"/>
                </a:ext>
              </a:extLst>
            </p:cNvPr>
            <p:cNvSpPr>
              <a:spLocks/>
            </p:cNvSpPr>
            <p:nvPr/>
          </p:nvSpPr>
          <p:spPr bwMode="auto">
            <a:xfrm>
              <a:off x="-5691188" y="3678238"/>
              <a:ext cx="388938" cy="330200"/>
            </a:xfrm>
            <a:custGeom>
              <a:avLst/>
              <a:gdLst>
                <a:gd name="T0" fmla="*/ 3 w 245"/>
                <a:gd name="T1" fmla="*/ 0 h 208"/>
                <a:gd name="T2" fmla="*/ 0 w 245"/>
                <a:gd name="T3" fmla="*/ 73 h 208"/>
                <a:gd name="T4" fmla="*/ 245 w 245"/>
                <a:gd name="T5" fmla="*/ 208 h 208"/>
                <a:gd name="T6" fmla="*/ 245 w 245"/>
                <a:gd name="T7" fmla="*/ 138 h 208"/>
                <a:gd name="T8" fmla="*/ 3 w 245"/>
                <a:gd name="T9" fmla="*/ 0 h 208"/>
              </a:gdLst>
              <a:ahLst/>
              <a:cxnLst>
                <a:cxn ang="0">
                  <a:pos x="T0" y="T1"/>
                </a:cxn>
                <a:cxn ang="0">
                  <a:pos x="T2" y="T3"/>
                </a:cxn>
                <a:cxn ang="0">
                  <a:pos x="T4" y="T5"/>
                </a:cxn>
                <a:cxn ang="0">
                  <a:pos x="T6" y="T7"/>
                </a:cxn>
                <a:cxn ang="0">
                  <a:pos x="T8" y="T9"/>
                </a:cxn>
              </a:cxnLst>
              <a:rect l="0" t="0" r="r" b="b"/>
              <a:pathLst>
                <a:path w="245" h="208">
                  <a:moveTo>
                    <a:pt x="3" y="0"/>
                  </a:moveTo>
                  <a:lnTo>
                    <a:pt x="0" y="73"/>
                  </a:lnTo>
                  <a:lnTo>
                    <a:pt x="245" y="208"/>
                  </a:lnTo>
                  <a:lnTo>
                    <a:pt x="245" y="138"/>
                  </a:lnTo>
                  <a:lnTo>
                    <a:pt x="3" y="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Freeform 331">
              <a:extLst>
                <a:ext uri="{FF2B5EF4-FFF2-40B4-BE49-F238E27FC236}">
                  <a16:creationId xmlns:a16="http://schemas.microsoft.com/office/drawing/2014/main" id="{78311BC3-0A94-41E9-A376-FD0F7EAC4299}"/>
                </a:ext>
              </a:extLst>
            </p:cNvPr>
            <p:cNvSpPr>
              <a:spLocks/>
            </p:cNvSpPr>
            <p:nvPr/>
          </p:nvSpPr>
          <p:spPr bwMode="auto">
            <a:xfrm>
              <a:off x="-5302251" y="3635376"/>
              <a:ext cx="446088" cy="373063"/>
            </a:xfrm>
            <a:custGeom>
              <a:avLst/>
              <a:gdLst>
                <a:gd name="T0" fmla="*/ 263 w 281"/>
                <a:gd name="T1" fmla="*/ 11 h 235"/>
                <a:gd name="T2" fmla="*/ 281 w 281"/>
                <a:gd name="T3" fmla="*/ 0 h 235"/>
                <a:gd name="T4" fmla="*/ 281 w 281"/>
                <a:gd name="T5" fmla="*/ 73 h 235"/>
                <a:gd name="T6" fmla="*/ 0 w 281"/>
                <a:gd name="T7" fmla="*/ 235 h 235"/>
                <a:gd name="T8" fmla="*/ 0 w 281"/>
                <a:gd name="T9" fmla="*/ 165 h 235"/>
                <a:gd name="T10" fmla="*/ 263 w 281"/>
                <a:gd name="T11" fmla="*/ 11 h 235"/>
              </a:gdLst>
              <a:ahLst/>
              <a:cxnLst>
                <a:cxn ang="0">
                  <a:pos x="T0" y="T1"/>
                </a:cxn>
                <a:cxn ang="0">
                  <a:pos x="T2" y="T3"/>
                </a:cxn>
                <a:cxn ang="0">
                  <a:pos x="T4" y="T5"/>
                </a:cxn>
                <a:cxn ang="0">
                  <a:pos x="T6" y="T7"/>
                </a:cxn>
                <a:cxn ang="0">
                  <a:pos x="T8" y="T9"/>
                </a:cxn>
                <a:cxn ang="0">
                  <a:pos x="T10" y="T11"/>
                </a:cxn>
              </a:cxnLst>
              <a:rect l="0" t="0" r="r" b="b"/>
              <a:pathLst>
                <a:path w="281" h="235">
                  <a:moveTo>
                    <a:pt x="263" y="11"/>
                  </a:moveTo>
                  <a:lnTo>
                    <a:pt x="281" y="0"/>
                  </a:lnTo>
                  <a:lnTo>
                    <a:pt x="281" y="73"/>
                  </a:lnTo>
                  <a:lnTo>
                    <a:pt x="0" y="235"/>
                  </a:lnTo>
                  <a:lnTo>
                    <a:pt x="0" y="165"/>
                  </a:lnTo>
                  <a:lnTo>
                    <a:pt x="263" y="11"/>
                  </a:lnTo>
                  <a:close/>
                </a:path>
              </a:pathLst>
            </a:custGeom>
            <a:solidFill>
              <a:srgbClr val="5D5F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Freeform 332">
              <a:extLst>
                <a:ext uri="{FF2B5EF4-FFF2-40B4-BE49-F238E27FC236}">
                  <a16:creationId xmlns:a16="http://schemas.microsoft.com/office/drawing/2014/main" id="{CBB79987-0607-4AA4-8021-E3442CBE65BF}"/>
                </a:ext>
              </a:extLst>
            </p:cNvPr>
            <p:cNvSpPr>
              <a:spLocks/>
            </p:cNvSpPr>
            <p:nvPr/>
          </p:nvSpPr>
          <p:spPr bwMode="auto">
            <a:xfrm>
              <a:off x="-5691188" y="3449638"/>
              <a:ext cx="388938" cy="331788"/>
            </a:xfrm>
            <a:custGeom>
              <a:avLst/>
              <a:gdLst>
                <a:gd name="T0" fmla="*/ 3 w 245"/>
                <a:gd name="T1" fmla="*/ 0 h 209"/>
                <a:gd name="T2" fmla="*/ 0 w 245"/>
                <a:gd name="T3" fmla="*/ 73 h 209"/>
                <a:gd name="T4" fmla="*/ 245 w 245"/>
                <a:gd name="T5" fmla="*/ 209 h 209"/>
                <a:gd name="T6" fmla="*/ 245 w 245"/>
                <a:gd name="T7" fmla="*/ 138 h 209"/>
                <a:gd name="T8" fmla="*/ 3 w 245"/>
                <a:gd name="T9" fmla="*/ 0 h 209"/>
              </a:gdLst>
              <a:ahLst/>
              <a:cxnLst>
                <a:cxn ang="0">
                  <a:pos x="T0" y="T1"/>
                </a:cxn>
                <a:cxn ang="0">
                  <a:pos x="T2" y="T3"/>
                </a:cxn>
                <a:cxn ang="0">
                  <a:pos x="T4" y="T5"/>
                </a:cxn>
                <a:cxn ang="0">
                  <a:pos x="T6" y="T7"/>
                </a:cxn>
                <a:cxn ang="0">
                  <a:pos x="T8" y="T9"/>
                </a:cxn>
              </a:cxnLst>
              <a:rect l="0" t="0" r="r" b="b"/>
              <a:pathLst>
                <a:path w="245" h="209">
                  <a:moveTo>
                    <a:pt x="3" y="0"/>
                  </a:moveTo>
                  <a:lnTo>
                    <a:pt x="0" y="73"/>
                  </a:lnTo>
                  <a:lnTo>
                    <a:pt x="245" y="209"/>
                  </a:lnTo>
                  <a:lnTo>
                    <a:pt x="245" y="138"/>
                  </a:lnTo>
                  <a:lnTo>
                    <a:pt x="3" y="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Freeform 333">
              <a:extLst>
                <a:ext uri="{FF2B5EF4-FFF2-40B4-BE49-F238E27FC236}">
                  <a16:creationId xmlns:a16="http://schemas.microsoft.com/office/drawing/2014/main" id="{7D0B8925-5A3E-4035-A555-9B6FE08DD9C1}"/>
                </a:ext>
              </a:extLst>
            </p:cNvPr>
            <p:cNvSpPr>
              <a:spLocks/>
            </p:cNvSpPr>
            <p:nvPr/>
          </p:nvSpPr>
          <p:spPr bwMode="auto">
            <a:xfrm>
              <a:off x="-5302251" y="3408363"/>
              <a:ext cx="446088" cy="373063"/>
            </a:xfrm>
            <a:custGeom>
              <a:avLst/>
              <a:gdLst>
                <a:gd name="T0" fmla="*/ 263 w 281"/>
                <a:gd name="T1" fmla="*/ 11 h 235"/>
                <a:gd name="T2" fmla="*/ 281 w 281"/>
                <a:gd name="T3" fmla="*/ 0 h 235"/>
                <a:gd name="T4" fmla="*/ 281 w 281"/>
                <a:gd name="T5" fmla="*/ 73 h 235"/>
                <a:gd name="T6" fmla="*/ 0 w 281"/>
                <a:gd name="T7" fmla="*/ 235 h 235"/>
                <a:gd name="T8" fmla="*/ 0 w 281"/>
                <a:gd name="T9" fmla="*/ 164 h 235"/>
                <a:gd name="T10" fmla="*/ 263 w 281"/>
                <a:gd name="T11" fmla="*/ 11 h 235"/>
              </a:gdLst>
              <a:ahLst/>
              <a:cxnLst>
                <a:cxn ang="0">
                  <a:pos x="T0" y="T1"/>
                </a:cxn>
                <a:cxn ang="0">
                  <a:pos x="T2" y="T3"/>
                </a:cxn>
                <a:cxn ang="0">
                  <a:pos x="T4" y="T5"/>
                </a:cxn>
                <a:cxn ang="0">
                  <a:pos x="T6" y="T7"/>
                </a:cxn>
                <a:cxn ang="0">
                  <a:pos x="T8" y="T9"/>
                </a:cxn>
                <a:cxn ang="0">
                  <a:pos x="T10" y="T11"/>
                </a:cxn>
              </a:cxnLst>
              <a:rect l="0" t="0" r="r" b="b"/>
              <a:pathLst>
                <a:path w="281" h="235">
                  <a:moveTo>
                    <a:pt x="263" y="11"/>
                  </a:moveTo>
                  <a:lnTo>
                    <a:pt x="281" y="0"/>
                  </a:lnTo>
                  <a:lnTo>
                    <a:pt x="281" y="73"/>
                  </a:lnTo>
                  <a:lnTo>
                    <a:pt x="0" y="235"/>
                  </a:lnTo>
                  <a:lnTo>
                    <a:pt x="0" y="164"/>
                  </a:lnTo>
                  <a:lnTo>
                    <a:pt x="263" y="11"/>
                  </a:lnTo>
                  <a:close/>
                </a:path>
              </a:pathLst>
            </a:custGeom>
            <a:solidFill>
              <a:srgbClr val="5D5F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334">
              <a:extLst>
                <a:ext uri="{FF2B5EF4-FFF2-40B4-BE49-F238E27FC236}">
                  <a16:creationId xmlns:a16="http://schemas.microsoft.com/office/drawing/2014/main" id="{51F493E8-83D3-4299-A773-89E84A9C9CCE}"/>
                </a:ext>
              </a:extLst>
            </p:cNvPr>
            <p:cNvSpPr>
              <a:spLocks/>
            </p:cNvSpPr>
            <p:nvPr/>
          </p:nvSpPr>
          <p:spPr bwMode="auto">
            <a:xfrm>
              <a:off x="-5322888" y="3011488"/>
              <a:ext cx="141288" cy="173038"/>
            </a:xfrm>
            <a:custGeom>
              <a:avLst/>
              <a:gdLst>
                <a:gd name="T0" fmla="*/ 14 w 34"/>
                <a:gd name="T1" fmla="*/ 2 h 42"/>
                <a:gd name="T2" fmla="*/ 24 w 34"/>
                <a:gd name="T3" fmla="*/ 1 h 42"/>
                <a:gd name="T4" fmla="*/ 34 w 34"/>
                <a:gd name="T5" fmla="*/ 7 h 42"/>
                <a:gd name="T6" fmla="*/ 24 w 34"/>
                <a:gd name="T7" fmla="*/ 8 h 42"/>
                <a:gd name="T8" fmla="*/ 10 w 34"/>
                <a:gd name="T9" fmla="*/ 33 h 42"/>
                <a:gd name="T10" fmla="*/ 14 w 34"/>
                <a:gd name="T11" fmla="*/ 42 h 42"/>
                <a:gd name="T12" fmla="*/ 4 w 34"/>
                <a:gd name="T13" fmla="*/ 36 h 42"/>
                <a:gd name="T14" fmla="*/ 0 w 34"/>
                <a:gd name="T15" fmla="*/ 26 h 42"/>
                <a:gd name="T16" fmla="*/ 14 w 34"/>
                <a:gd name="T1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2">
                  <a:moveTo>
                    <a:pt x="14" y="2"/>
                  </a:moveTo>
                  <a:cubicBezTo>
                    <a:pt x="18" y="0"/>
                    <a:pt x="21" y="0"/>
                    <a:pt x="24" y="1"/>
                  </a:cubicBezTo>
                  <a:cubicBezTo>
                    <a:pt x="34" y="7"/>
                    <a:pt x="34" y="7"/>
                    <a:pt x="34" y="7"/>
                  </a:cubicBezTo>
                  <a:cubicBezTo>
                    <a:pt x="32" y="6"/>
                    <a:pt x="28" y="6"/>
                    <a:pt x="24" y="8"/>
                  </a:cubicBezTo>
                  <a:cubicBezTo>
                    <a:pt x="17" y="13"/>
                    <a:pt x="10" y="24"/>
                    <a:pt x="10" y="33"/>
                  </a:cubicBezTo>
                  <a:cubicBezTo>
                    <a:pt x="10" y="37"/>
                    <a:pt x="12" y="40"/>
                    <a:pt x="14" y="42"/>
                  </a:cubicBezTo>
                  <a:cubicBezTo>
                    <a:pt x="4" y="36"/>
                    <a:pt x="4" y="36"/>
                    <a:pt x="4" y="36"/>
                  </a:cubicBezTo>
                  <a:cubicBezTo>
                    <a:pt x="1" y="34"/>
                    <a:pt x="0" y="31"/>
                    <a:pt x="0" y="26"/>
                  </a:cubicBezTo>
                  <a:cubicBezTo>
                    <a:pt x="0" y="18"/>
                    <a:pt x="6" y="7"/>
                    <a:pt x="14" y="2"/>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335">
              <a:extLst>
                <a:ext uri="{FF2B5EF4-FFF2-40B4-BE49-F238E27FC236}">
                  <a16:creationId xmlns:a16="http://schemas.microsoft.com/office/drawing/2014/main" id="{D4796C1C-BC65-4F50-95A1-3532758EF12E}"/>
                </a:ext>
              </a:extLst>
            </p:cNvPr>
            <p:cNvSpPr>
              <a:spLocks/>
            </p:cNvSpPr>
            <p:nvPr/>
          </p:nvSpPr>
          <p:spPr bwMode="auto">
            <a:xfrm>
              <a:off x="-5281613" y="3027363"/>
              <a:ext cx="120650" cy="169863"/>
            </a:xfrm>
            <a:custGeom>
              <a:avLst/>
              <a:gdLst>
                <a:gd name="T0" fmla="*/ 14 w 29"/>
                <a:gd name="T1" fmla="*/ 4 h 41"/>
                <a:gd name="T2" fmla="*/ 0 w 29"/>
                <a:gd name="T3" fmla="*/ 29 h 41"/>
                <a:gd name="T4" fmla="*/ 14 w 29"/>
                <a:gd name="T5" fmla="*/ 37 h 41"/>
                <a:gd name="T6" fmla="*/ 29 w 29"/>
                <a:gd name="T7" fmla="*/ 12 h 41"/>
                <a:gd name="T8" fmla="*/ 14 w 29"/>
                <a:gd name="T9" fmla="*/ 4 h 41"/>
              </a:gdLst>
              <a:ahLst/>
              <a:cxnLst>
                <a:cxn ang="0">
                  <a:pos x="T0" y="T1"/>
                </a:cxn>
                <a:cxn ang="0">
                  <a:pos x="T2" y="T3"/>
                </a:cxn>
                <a:cxn ang="0">
                  <a:pos x="T4" y="T5"/>
                </a:cxn>
                <a:cxn ang="0">
                  <a:pos x="T6" y="T7"/>
                </a:cxn>
                <a:cxn ang="0">
                  <a:pos x="T8" y="T9"/>
                </a:cxn>
              </a:cxnLst>
              <a:rect l="0" t="0" r="r" b="b"/>
              <a:pathLst>
                <a:path w="29" h="41">
                  <a:moveTo>
                    <a:pt x="14" y="4"/>
                  </a:moveTo>
                  <a:cubicBezTo>
                    <a:pt x="7" y="9"/>
                    <a:pt x="0" y="20"/>
                    <a:pt x="0" y="29"/>
                  </a:cubicBezTo>
                  <a:cubicBezTo>
                    <a:pt x="0" y="38"/>
                    <a:pt x="7" y="41"/>
                    <a:pt x="14" y="37"/>
                  </a:cubicBezTo>
                  <a:cubicBezTo>
                    <a:pt x="22" y="32"/>
                    <a:pt x="29" y="21"/>
                    <a:pt x="29" y="12"/>
                  </a:cubicBezTo>
                  <a:cubicBezTo>
                    <a:pt x="29" y="3"/>
                    <a:pt x="22" y="0"/>
                    <a:pt x="14" y="4"/>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Freeform 336">
              <a:extLst>
                <a:ext uri="{FF2B5EF4-FFF2-40B4-BE49-F238E27FC236}">
                  <a16:creationId xmlns:a16="http://schemas.microsoft.com/office/drawing/2014/main" id="{607BE240-9E1A-4EE0-9027-C807E9BD5999}"/>
                </a:ext>
              </a:extLst>
            </p:cNvPr>
            <p:cNvSpPr>
              <a:spLocks/>
            </p:cNvSpPr>
            <p:nvPr/>
          </p:nvSpPr>
          <p:spPr bwMode="auto">
            <a:xfrm>
              <a:off x="-5199063" y="2962276"/>
              <a:ext cx="74613" cy="69850"/>
            </a:xfrm>
            <a:custGeom>
              <a:avLst/>
              <a:gdLst>
                <a:gd name="T0" fmla="*/ 11 w 18"/>
                <a:gd name="T1" fmla="*/ 6 h 17"/>
                <a:gd name="T2" fmla="*/ 0 w 18"/>
                <a:gd name="T3" fmla="*/ 0 h 17"/>
                <a:gd name="T4" fmla="*/ 6 w 18"/>
                <a:gd name="T5" fmla="*/ 9 h 17"/>
                <a:gd name="T6" fmla="*/ 8 w 18"/>
                <a:gd name="T7" fmla="*/ 11 h 17"/>
                <a:gd name="T8" fmla="*/ 18 w 18"/>
                <a:gd name="T9" fmla="*/ 17 h 17"/>
                <a:gd name="T10" fmla="*/ 17 w 18"/>
                <a:gd name="T11" fmla="*/ 15 h 17"/>
                <a:gd name="T12" fmla="*/ 11 w 18"/>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18" h="17">
                  <a:moveTo>
                    <a:pt x="11" y="6"/>
                  </a:moveTo>
                  <a:cubicBezTo>
                    <a:pt x="0" y="0"/>
                    <a:pt x="0" y="0"/>
                    <a:pt x="0" y="0"/>
                  </a:cubicBezTo>
                  <a:cubicBezTo>
                    <a:pt x="3" y="1"/>
                    <a:pt x="5" y="4"/>
                    <a:pt x="6" y="9"/>
                  </a:cubicBezTo>
                  <a:cubicBezTo>
                    <a:pt x="7" y="10"/>
                    <a:pt x="7" y="10"/>
                    <a:pt x="8" y="11"/>
                  </a:cubicBezTo>
                  <a:cubicBezTo>
                    <a:pt x="18" y="17"/>
                    <a:pt x="18" y="17"/>
                    <a:pt x="18" y="17"/>
                  </a:cubicBezTo>
                  <a:cubicBezTo>
                    <a:pt x="18" y="16"/>
                    <a:pt x="17" y="16"/>
                    <a:pt x="17" y="15"/>
                  </a:cubicBezTo>
                  <a:cubicBezTo>
                    <a:pt x="16" y="11"/>
                    <a:pt x="14" y="8"/>
                    <a:pt x="11" y="6"/>
                  </a:cubicBez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337">
              <a:extLst>
                <a:ext uri="{FF2B5EF4-FFF2-40B4-BE49-F238E27FC236}">
                  <a16:creationId xmlns:a16="http://schemas.microsoft.com/office/drawing/2014/main" id="{41EAC22D-D77B-4B51-8CA5-F9A71F059E57}"/>
                </a:ext>
              </a:extLst>
            </p:cNvPr>
            <p:cNvSpPr>
              <a:spLocks/>
            </p:cNvSpPr>
            <p:nvPr/>
          </p:nvSpPr>
          <p:spPr bwMode="auto">
            <a:xfrm>
              <a:off x="-5402263" y="2890838"/>
              <a:ext cx="282575" cy="265113"/>
            </a:xfrm>
            <a:custGeom>
              <a:avLst/>
              <a:gdLst>
                <a:gd name="T0" fmla="*/ 0 w 68"/>
                <a:gd name="T1" fmla="*/ 53 h 64"/>
                <a:gd name="T2" fmla="*/ 33 w 68"/>
                <a:gd name="T3" fmla="*/ 6 h 64"/>
                <a:gd name="T4" fmla="*/ 57 w 68"/>
                <a:gd name="T5" fmla="*/ 4 h 64"/>
                <a:gd name="T6" fmla="*/ 68 w 68"/>
                <a:gd name="T7" fmla="*/ 10 h 64"/>
                <a:gd name="T8" fmla="*/ 43 w 68"/>
                <a:gd name="T9" fmla="*/ 12 h 64"/>
                <a:gd name="T10" fmla="*/ 11 w 68"/>
                <a:gd name="T11" fmla="*/ 59 h 64"/>
                <a:gd name="T12" fmla="*/ 12 w 68"/>
                <a:gd name="T13" fmla="*/ 64 h 64"/>
                <a:gd name="T14" fmla="*/ 2 w 68"/>
                <a:gd name="T15" fmla="*/ 58 h 64"/>
                <a:gd name="T16" fmla="*/ 0 w 68"/>
                <a:gd name="T17"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4">
                  <a:moveTo>
                    <a:pt x="0" y="53"/>
                  </a:moveTo>
                  <a:cubicBezTo>
                    <a:pt x="5" y="34"/>
                    <a:pt x="18" y="15"/>
                    <a:pt x="33" y="6"/>
                  </a:cubicBezTo>
                  <a:cubicBezTo>
                    <a:pt x="42" y="1"/>
                    <a:pt x="51" y="0"/>
                    <a:pt x="57" y="4"/>
                  </a:cubicBezTo>
                  <a:cubicBezTo>
                    <a:pt x="68" y="10"/>
                    <a:pt x="68" y="10"/>
                    <a:pt x="68" y="10"/>
                  </a:cubicBezTo>
                  <a:cubicBezTo>
                    <a:pt x="61" y="6"/>
                    <a:pt x="53" y="7"/>
                    <a:pt x="43" y="12"/>
                  </a:cubicBezTo>
                  <a:cubicBezTo>
                    <a:pt x="29" y="21"/>
                    <a:pt x="15" y="40"/>
                    <a:pt x="11" y="59"/>
                  </a:cubicBezTo>
                  <a:cubicBezTo>
                    <a:pt x="10" y="62"/>
                    <a:pt x="11" y="63"/>
                    <a:pt x="12" y="64"/>
                  </a:cubicBezTo>
                  <a:cubicBezTo>
                    <a:pt x="2" y="58"/>
                    <a:pt x="2" y="58"/>
                    <a:pt x="2" y="58"/>
                  </a:cubicBezTo>
                  <a:cubicBezTo>
                    <a:pt x="0" y="57"/>
                    <a:pt x="0" y="55"/>
                    <a:pt x="0" y="53"/>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Freeform 338">
              <a:extLst>
                <a:ext uri="{FF2B5EF4-FFF2-40B4-BE49-F238E27FC236}">
                  <a16:creationId xmlns:a16="http://schemas.microsoft.com/office/drawing/2014/main" id="{1643D129-A46C-42BC-912E-8A7579F9D274}"/>
                </a:ext>
              </a:extLst>
            </p:cNvPr>
            <p:cNvSpPr>
              <a:spLocks/>
            </p:cNvSpPr>
            <p:nvPr/>
          </p:nvSpPr>
          <p:spPr bwMode="auto">
            <a:xfrm>
              <a:off x="-5360988" y="2903538"/>
              <a:ext cx="277813" cy="257175"/>
            </a:xfrm>
            <a:custGeom>
              <a:avLst/>
              <a:gdLst>
                <a:gd name="T0" fmla="*/ 33 w 67"/>
                <a:gd name="T1" fmla="*/ 9 h 62"/>
                <a:gd name="T2" fmla="*/ 1 w 67"/>
                <a:gd name="T3" fmla="*/ 56 h 62"/>
                <a:gd name="T4" fmla="*/ 5 w 67"/>
                <a:gd name="T5" fmla="*/ 62 h 62"/>
                <a:gd name="T6" fmla="*/ 6 w 67"/>
                <a:gd name="T7" fmla="*/ 61 h 62"/>
                <a:gd name="T8" fmla="*/ 11 w 67"/>
                <a:gd name="T9" fmla="*/ 54 h 62"/>
                <a:gd name="T10" fmla="*/ 33 w 67"/>
                <a:gd name="T11" fmla="*/ 22 h 62"/>
                <a:gd name="T12" fmla="*/ 56 w 67"/>
                <a:gd name="T13" fmla="*/ 29 h 62"/>
                <a:gd name="T14" fmla="*/ 61 w 67"/>
                <a:gd name="T15" fmla="*/ 30 h 62"/>
                <a:gd name="T16" fmla="*/ 63 w 67"/>
                <a:gd name="T17" fmla="*/ 29 h 62"/>
                <a:gd name="T18" fmla="*/ 66 w 67"/>
                <a:gd name="T19" fmla="*/ 20 h 62"/>
                <a:gd name="T20" fmla="*/ 33 w 67"/>
                <a:gd name="T21"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2">
                  <a:moveTo>
                    <a:pt x="33" y="9"/>
                  </a:moveTo>
                  <a:cubicBezTo>
                    <a:pt x="19" y="18"/>
                    <a:pt x="5" y="37"/>
                    <a:pt x="1" y="56"/>
                  </a:cubicBezTo>
                  <a:cubicBezTo>
                    <a:pt x="0" y="60"/>
                    <a:pt x="2" y="62"/>
                    <a:pt x="5" y="62"/>
                  </a:cubicBezTo>
                  <a:cubicBezTo>
                    <a:pt x="5" y="61"/>
                    <a:pt x="6" y="61"/>
                    <a:pt x="6" y="61"/>
                  </a:cubicBezTo>
                  <a:cubicBezTo>
                    <a:pt x="8" y="60"/>
                    <a:pt x="11" y="57"/>
                    <a:pt x="11" y="54"/>
                  </a:cubicBezTo>
                  <a:cubicBezTo>
                    <a:pt x="14" y="41"/>
                    <a:pt x="23" y="27"/>
                    <a:pt x="33" y="22"/>
                  </a:cubicBezTo>
                  <a:cubicBezTo>
                    <a:pt x="44" y="15"/>
                    <a:pt x="53" y="18"/>
                    <a:pt x="56" y="29"/>
                  </a:cubicBezTo>
                  <a:cubicBezTo>
                    <a:pt x="57" y="31"/>
                    <a:pt x="59" y="32"/>
                    <a:pt x="61" y="30"/>
                  </a:cubicBezTo>
                  <a:cubicBezTo>
                    <a:pt x="62" y="30"/>
                    <a:pt x="62" y="30"/>
                    <a:pt x="63" y="29"/>
                  </a:cubicBezTo>
                  <a:cubicBezTo>
                    <a:pt x="65" y="27"/>
                    <a:pt x="67" y="23"/>
                    <a:pt x="66" y="20"/>
                  </a:cubicBezTo>
                  <a:cubicBezTo>
                    <a:pt x="63" y="5"/>
                    <a:pt x="49" y="0"/>
                    <a:pt x="33" y="9"/>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Freeform 339">
              <a:extLst>
                <a:ext uri="{FF2B5EF4-FFF2-40B4-BE49-F238E27FC236}">
                  <a16:creationId xmlns:a16="http://schemas.microsoft.com/office/drawing/2014/main" id="{54D1B585-1EF8-443A-9B01-F8B354C84CD7}"/>
                </a:ext>
              </a:extLst>
            </p:cNvPr>
            <p:cNvSpPr>
              <a:spLocks/>
            </p:cNvSpPr>
            <p:nvPr/>
          </p:nvSpPr>
          <p:spPr bwMode="auto">
            <a:xfrm>
              <a:off x="-5149851" y="2854326"/>
              <a:ext cx="82550" cy="69850"/>
            </a:xfrm>
            <a:custGeom>
              <a:avLst/>
              <a:gdLst>
                <a:gd name="T0" fmla="*/ 10 w 20"/>
                <a:gd name="T1" fmla="*/ 6 h 17"/>
                <a:gd name="T2" fmla="*/ 0 w 20"/>
                <a:gd name="T3" fmla="*/ 0 h 17"/>
                <a:gd name="T4" fmla="*/ 8 w 20"/>
                <a:gd name="T5" fmla="*/ 10 h 17"/>
                <a:gd name="T6" fmla="*/ 10 w 20"/>
                <a:gd name="T7" fmla="*/ 11 h 17"/>
                <a:gd name="T8" fmla="*/ 20 w 20"/>
                <a:gd name="T9" fmla="*/ 17 h 17"/>
                <a:gd name="T10" fmla="*/ 19 w 20"/>
                <a:gd name="T11" fmla="*/ 16 h 17"/>
                <a:gd name="T12" fmla="*/ 10 w 20"/>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10" y="6"/>
                  </a:moveTo>
                  <a:cubicBezTo>
                    <a:pt x="0" y="0"/>
                    <a:pt x="0" y="0"/>
                    <a:pt x="0" y="0"/>
                  </a:cubicBezTo>
                  <a:cubicBezTo>
                    <a:pt x="3" y="2"/>
                    <a:pt x="6" y="5"/>
                    <a:pt x="8" y="10"/>
                  </a:cubicBezTo>
                  <a:cubicBezTo>
                    <a:pt x="9" y="10"/>
                    <a:pt x="9" y="11"/>
                    <a:pt x="10" y="11"/>
                  </a:cubicBezTo>
                  <a:cubicBezTo>
                    <a:pt x="20" y="17"/>
                    <a:pt x="20" y="17"/>
                    <a:pt x="20" y="17"/>
                  </a:cubicBezTo>
                  <a:cubicBezTo>
                    <a:pt x="20" y="17"/>
                    <a:pt x="19" y="16"/>
                    <a:pt x="19" y="16"/>
                  </a:cubicBezTo>
                  <a:cubicBezTo>
                    <a:pt x="17" y="11"/>
                    <a:pt x="14" y="8"/>
                    <a:pt x="10" y="6"/>
                  </a:cubicBez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Freeform 340">
              <a:extLst>
                <a:ext uri="{FF2B5EF4-FFF2-40B4-BE49-F238E27FC236}">
                  <a16:creationId xmlns:a16="http://schemas.microsoft.com/office/drawing/2014/main" id="{48FA5A07-8A78-4391-BD67-B12C0D8A28E1}"/>
                </a:ext>
              </a:extLst>
            </p:cNvPr>
            <p:cNvSpPr>
              <a:spLocks/>
            </p:cNvSpPr>
            <p:nvPr/>
          </p:nvSpPr>
          <p:spPr bwMode="auto">
            <a:xfrm>
              <a:off x="-5459413" y="2774951"/>
              <a:ext cx="384175" cy="347663"/>
            </a:xfrm>
            <a:custGeom>
              <a:avLst/>
              <a:gdLst>
                <a:gd name="T0" fmla="*/ 0 w 93"/>
                <a:gd name="T1" fmla="*/ 72 h 84"/>
                <a:gd name="T2" fmla="*/ 47 w 93"/>
                <a:gd name="T3" fmla="*/ 9 h 84"/>
                <a:gd name="T4" fmla="*/ 82 w 93"/>
                <a:gd name="T5" fmla="*/ 6 h 84"/>
                <a:gd name="T6" fmla="*/ 93 w 93"/>
                <a:gd name="T7" fmla="*/ 12 h 84"/>
                <a:gd name="T8" fmla="*/ 57 w 93"/>
                <a:gd name="T9" fmla="*/ 15 h 84"/>
                <a:gd name="T10" fmla="*/ 11 w 93"/>
                <a:gd name="T11" fmla="*/ 78 h 84"/>
                <a:gd name="T12" fmla="*/ 12 w 93"/>
                <a:gd name="T13" fmla="*/ 84 h 84"/>
                <a:gd name="T14" fmla="*/ 2 w 93"/>
                <a:gd name="T15" fmla="*/ 78 h 84"/>
                <a:gd name="T16" fmla="*/ 0 w 93"/>
                <a:gd name="T17"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84">
                  <a:moveTo>
                    <a:pt x="0" y="72"/>
                  </a:moveTo>
                  <a:cubicBezTo>
                    <a:pt x="8" y="46"/>
                    <a:pt x="26" y="21"/>
                    <a:pt x="47" y="9"/>
                  </a:cubicBezTo>
                  <a:cubicBezTo>
                    <a:pt x="60" y="1"/>
                    <a:pt x="73" y="0"/>
                    <a:pt x="82" y="6"/>
                  </a:cubicBezTo>
                  <a:cubicBezTo>
                    <a:pt x="93" y="12"/>
                    <a:pt x="93" y="12"/>
                    <a:pt x="93" y="12"/>
                  </a:cubicBezTo>
                  <a:cubicBezTo>
                    <a:pt x="84" y="6"/>
                    <a:pt x="71" y="7"/>
                    <a:pt x="57" y="15"/>
                  </a:cubicBezTo>
                  <a:cubicBezTo>
                    <a:pt x="37" y="27"/>
                    <a:pt x="19" y="52"/>
                    <a:pt x="11" y="78"/>
                  </a:cubicBezTo>
                  <a:cubicBezTo>
                    <a:pt x="10" y="81"/>
                    <a:pt x="11" y="83"/>
                    <a:pt x="12" y="84"/>
                  </a:cubicBezTo>
                  <a:cubicBezTo>
                    <a:pt x="2" y="78"/>
                    <a:pt x="2" y="78"/>
                    <a:pt x="2" y="78"/>
                  </a:cubicBezTo>
                  <a:cubicBezTo>
                    <a:pt x="0" y="77"/>
                    <a:pt x="0" y="75"/>
                    <a:pt x="0" y="72"/>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Freeform 341">
              <a:extLst>
                <a:ext uri="{FF2B5EF4-FFF2-40B4-BE49-F238E27FC236}">
                  <a16:creationId xmlns:a16="http://schemas.microsoft.com/office/drawing/2014/main" id="{567D040D-0F3A-4896-A807-F9B55D7B61DD}"/>
                </a:ext>
              </a:extLst>
            </p:cNvPr>
            <p:cNvSpPr>
              <a:spLocks/>
            </p:cNvSpPr>
            <p:nvPr/>
          </p:nvSpPr>
          <p:spPr bwMode="auto">
            <a:xfrm>
              <a:off x="-5418138" y="2787651"/>
              <a:ext cx="393700" cy="339725"/>
            </a:xfrm>
            <a:custGeom>
              <a:avLst/>
              <a:gdLst>
                <a:gd name="T0" fmla="*/ 47 w 95"/>
                <a:gd name="T1" fmla="*/ 12 h 82"/>
                <a:gd name="T2" fmla="*/ 1 w 95"/>
                <a:gd name="T3" fmla="*/ 75 h 82"/>
                <a:gd name="T4" fmla="*/ 4 w 95"/>
                <a:gd name="T5" fmla="*/ 82 h 82"/>
                <a:gd name="T6" fmla="*/ 6 w 95"/>
                <a:gd name="T7" fmla="*/ 81 h 82"/>
                <a:gd name="T8" fmla="*/ 11 w 95"/>
                <a:gd name="T9" fmla="*/ 74 h 82"/>
                <a:gd name="T10" fmla="*/ 47 w 95"/>
                <a:gd name="T11" fmla="*/ 25 h 82"/>
                <a:gd name="T12" fmla="*/ 84 w 95"/>
                <a:gd name="T13" fmla="*/ 32 h 82"/>
                <a:gd name="T14" fmla="*/ 89 w 95"/>
                <a:gd name="T15" fmla="*/ 33 h 82"/>
                <a:gd name="T16" fmla="*/ 91 w 95"/>
                <a:gd name="T17" fmla="*/ 31 h 82"/>
                <a:gd name="T18" fmla="*/ 94 w 95"/>
                <a:gd name="T19" fmla="*/ 22 h 82"/>
                <a:gd name="T20" fmla="*/ 47 w 95"/>
                <a:gd name="T21"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82">
                  <a:moveTo>
                    <a:pt x="47" y="12"/>
                  </a:moveTo>
                  <a:cubicBezTo>
                    <a:pt x="27" y="24"/>
                    <a:pt x="9" y="49"/>
                    <a:pt x="1" y="75"/>
                  </a:cubicBezTo>
                  <a:cubicBezTo>
                    <a:pt x="0" y="79"/>
                    <a:pt x="1" y="82"/>
                    <a:pt x="4" y="82"/>
                  </a:cubicBezTo>
                  <a:cubicBezTo>
                    <a:pt x="5" y="81"/>
                    <a:pt x="5" y="81"/>
                    <a:pt x="6" y="81"/>
                  </a:cubicBezTo>
                  <a:cubicBezTo>
                    <a:pt x="8" y="80"/>
                    <a:pt x="10" y="77"/>
                    <a:pt x="11" y="74"/>
                  </a:cubicBezTo>
                  <a:cubicBezTo>
                    <a:pt x="17" y="53"/>
                    <a:pt x="31" y="34"/>
                    <a:pt x="47" y="25"/>
                  </a:cubicBezTo>
                  <a:cubicBezTo>
                    <a:pt x="64" y="15"/>
                    <a:pt x="78" y="18"/>
                    <a:pt x="84" y="32"/>
                  </a:cubicBezTo>
                  <a:cubicBezTo>
                    <a:pt x="85" y="34"/>
                    <a:pt x="87" y="34"/>
                    <a:pt x="89" y="33"/>
                  </a:cubicBezTo>
                  <a:cubicBezTo>
                    <a:pt x="90" y="32"/>
                    <a:pt x="90" y="32"/>
                    <a:pt x="91" y="31"/>
                  </a:cubicBezTo>
                  <a:cubicBezTo>
                    <a:pt x="94" y="28"/>
                    <a:pt x="95" y="24"/>
                    <a:pt x="94" y="22"/>
                  </a:cubicBezTo>
                  <a:cubicBezTo>
                    <a:pt x="86" y="4"/>
                    <a:pt x="68" y="0"/>
                    <a:pt x="47" y="12"/>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Freeform 342">
              <a:extLst>
                <a:ext uri="{FF2B5EF4-FFF2-40B4-BE49-F238E27FC236}">
                  <a16:creationId xmlns:a16="http://schemas.microsoft.com/office/drawing/2014/main" id="{38F74714-16C4-4D37-BCAA-20C4F01504A7}"/>
                </a:ext>
              </a:extLst>
            </p:cNvPr>
            <p:cNvSpPr>
              <a:spLocks/>
            </p:cNvSpPr>
            <p:nvPr/>
          </p:nvSpPr>
          <p:spPr bwMode="auto">
            <a:xfrm>
              <a:off x="-7543801" y="1720851"/>
              <a:ext cx="206375" cy="98425"/>
            </a:xfrm>
            <a:custGeom>
              <a:avLst/>
              <a:gdLst>
                <a:gd name="T0" fmla="*/ 50 w 50"/>
                <a:gd name="T1" fmla="*/ 19 h 24"/>
                <a:gd name="T2" fmla="*/ 22 w 50"/>
                <a:gd name="T3" fmla="*/ 2 h 24"/>
                <a:gd name="T4" fmla="*/ 6 w 50"/>
                <a:gd name="T5" fmla="*/ 4 h 24"/>
                <a:gd name="T6" fmla="*/ 0 w 50"/>
                <a:gd name="T7" fmla="*/ 8 h 24"/>
                <a:gd name="T8" fmla="*/ 28 w 50"/>
                <a:gd name="T9" fmla="*/ 24 h 24"/>
                <a:gd name="T10" fmla="*/ 34 w 50"/>
                <a:gd name="T11" fmla="*/ 20 h 24"/>
                <a:gd name="T12" fmla="*/ 50 w 50"/>
                <a:gd name="T13" fmla="*/ 19 h 24"/>
              </a:gdLst>
              <a:ahLst/>
              <a:cxnLst>
                <a:cxn ang="0">
                  <a:pos x="T0" y="T1"/>
                </a:cxn>
                <a:cxn ang="0">
                  <a:pos x="T2" y="T3"/>
                </a:cxn>
                <a:cxn ang="0">
                  <a:pos x="T4" y="T5"/>
                </a:cxn>
                <a:cxn ang="0">
                  <a:pos x="T6" y="T7"/>
                </a:cxn>
                <a:cxn ang="0">
                  <a:pos x="T8" y="T9"/>
                </a:cxn>
                <a:cxn ang="0">
                  <a:pos x="T10" y="T11"/>
                </a:cxn>
                <a:cxn ang="0">
                  <a:pos x="T12" y="T13"/>
                </a:cxn>
              </a:cxnLst>
              <a:rect l="0" t="0" r="r" b="b"/>
              <a:pathLst>
                <a:path w="50" h="24">
                  <a:moveTo>
                    <a:pt x="50" y="19"/>
                  </a:moveTo>
                  <a:cubicBezTo>
                    <a:pt x="22" y="2"/>
                    <a:pt x="22" y="2"/>
                    <a:pt x="22" y="2"/>
                  </a:cubicBezTo>
                  <a:cubicBezTo>
                    <a:pt x="17" y="0"/>
                    <a:pt x="12" y="0"/>
                    <a:pt x="6" y="4"/>
                  </a:cubicBezTo>
                  <a:cubicBezTo>
                    <a:pt x="4" y="5"/>
                    <a:pt x="2" y="6"/>
                    <a:pt x="0" y="8"/>
                  </a:cubicBezTo>
                  <a:cubicBezTo>
                    <a:pt x="28" y="24"/>
                    <a:pt x="28" y="24"/>
                    <a:pt x="28" y="24"/>
                  </a:cubicBezTo>
                  <a:cubicBezTo>
                    <a:pt x="30" y="23"/>
                    <a:pt x="32" y="21"/>
                    <a:pt x="34" y="20"/>
                  </a:cubicBezTo>
                  <a:cubicBezTo>
                    <a:pt x="40" y="17"/>
                    <a:pt x="46" y="17"/>
                    <a:pt x="50" y="19"/>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Freeform 343">
              <a:extLst>
                <a:ext uri="{FF2B5EF4-FFF2-40B4-BE49-F238E27FC236}">
                  <a16:creationId xmlns:a16="http://schemas.microsoft.com/office/drawing/2014/main" id="{0EBCC5EC-1CA6-4586-B027-1C878FE98C5F}"/>
                </a:ext>
              </a:extLst>
            </p:cNvPr>
            <p:cNvSpPr>
              <a:spLocks/>
            </p:cNvSpPr>
            <p:nvPr/>
          </p:nvSpPr>
          <p:spPr bwMode="auto">
            <a:xfrm>
              <a:off x="-7664451" y="1922463"/>
              <a:ext cx="133350" cy="92075"/>
            </a:xfrm>
            <a:custGeom>
              <a:avLst/>
              <a:gdLst>
                <a:gd name="T0" fmla="*/ 30 w 32"/>
                <a:gd name="T1" fmla="*/ 16 h 22"/>
                <a:gd name="T2" fmla="*/ 2 w 32"/>
                <a:gd name="T3" fmla="*/ 0 h 22"/>
                <a:gd name="T4" fmla="*/ 0 w 32"/>
                <a:gd name="T5" fmla="*/ 5 h 22"/>
                <a:gd name="T6" fmla="*/ 29 w 32"/>
                <a:gd name="T7" fmla="*/ 22 h 22"/>
                <a:gd name="T8" fmla="*/ 30 w 32"/>
                <a:gd name="T9" fmla="*/ 16 h 22"/>
              </a:gdLst>
              <a:ahLst/>
              <a:cxnLst>
                <a:cxn ang="0">
                  <a:pos x="T0" y="T1"/>
                </a:cxn>
                <a:cxn ang="0">
                  <a:pos x="T2" y="T3"/>
                </a:cxn>
                <a:cxn ang="0">
                  <a:pos x="T4" y="T5"/>
                </a:cxn>
                <a:cxn ang="0">
                  <a:pos x="T6" y="T7"/>
                </a:cxn>
                <a:cxn ang="0">
                  <a:pos x="T8" y="T9"/>
                </a:cxn>
              </a:cxnLst>
              <a:rect l="0" t="0" r="r" b="b"/>
              <a:pathLst>
                <a:path w="32" h="22">
                  <a:moveTo>
                    <a:pt x="30" y="16"/>
                  </a:moveTo>
                  <a:cubicBezTo>
                    <a:pt x="2" y="0"/>
                    <a:pt x="2" y="0"/>
                    <a:pt x="2" y="0"/>
                  </a:cubicBezTo>
                  <a:cubicBezTo>
                    <a:pt x="3" y="1"/>
                    <a:pt x="2" y="4"/>
                    <a:pt x="0" y="5"/>
                  </a:cubicBezTo>
                  <a:cubicBezTo>
                    <a:pt x="29" y="22"/>
                    <a:pt x="29" y="22"/>
                    <a:pt x="29" y="22"/>
                  </a:cubicBezTo>
                  <a:cubicBezTo>
                    <a:pt x="31" y="21"/>
                    <a:pt x="32" y="17"/>
                    <a:pt x="30" y="16"/>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Freeform 344">
              <a:extLst>
                <a:ext uri="{FF2B5EF4-FFF2-40B4-BE49-F238E27FC236}">
                  <a16:creationId xmlns:a16="http://schemas.microsoft.com/office/drawing/2014/main" id="{FE7B6300-4F29-47D2-AB31-11E5D32DB5A3}"/>
                </a:ext>
              </a:extLst>
            </p:cNvPr>
            <p:cNvSpPr>
              <a:spLocks/>
            </p:cNvSpPr>
            <p:nvPr/>
          </p:nvSpPr>
          <p:spPr bwMode="auto">
            <a:xfrm>
              <a:off x="-7677151" y="1952626"/>
              <a:ext cx="115888" cy="152400"/>
            </a:xfrm>
            <a:custGeom>
              <a:avLst/>
              <a:gdLst>
                <a:gd name="T0" fmla="*/ 73 w 73"/>
                <a:gd name="T1" fmla="*/ 44 h 96"/>
                <a:gd name="T2" fmla="*/ 0 w 73"/>
                <a:gd name="T3" fmla="*/ 0 h 96"/>
                <a:gd name="T4" fmla="*/ 0 w 73"/>
                <a:gd name="T5" fmla="*/ 54 h 96"/>
                <a:gd name="T6" fmla="*/ 73 w 73"/>
                <a:gd name="T7" fmla="*/ 96 h 96"/>
                <a:gd name="T8" fmla="*/ 73 w 73"/>
                <a:gd name="T9" fmla="*/ 44 h 96"/>
              </a:gdLst>
              <a:ahLst/>
              <a:cxnLst>
                <a:cxn ang="0">
                  <a:pos x="T0" y="T1"/>
                </a:cxn>
                <a:cxn ang="0">
                  <a:pos x="T2" y="T3"/>
                </a:cxn>
                <a:cxn ang="0">
                  <a:pos x="T4" y="T5"/>
                </a:cxn>
                <a:cxn ang="0">
                  <a:pos x="T6" y="T7"/>
                </a:cxn>
                <a:cxn ang="0">
                  <a:pos x="T8" y="T9"/>
                </a:cxn>
              </a:cxnLst>
              <a:rect l="0" t="0" r="r" b="b"/>
              <a:pathLst>
                <a:path w="73" h="96">
                  <a:moveTo>
                    <a:pt x="73" y="44"/>
                  </a:moveTo>
                  <a:lnTo>
                    <a:pt x="0" y="0"/>
                  </a:lnTo>
                  <a:lnTo>
                    <a:pt x="0" y="54"/>
                  </a:lnTo>
                  <a:lnTo>
                    <a:pt x="73" y="96"/>
                  </a:lnTo>
                  <a:lnTo>
                    <a:pt x="73" y="44"/>
                  </a:lnTo>
                  <a:close/>
                </a:path>
              </a:pathLst>
            </a:custGeom>
            <a:solidFill>
              <a:srgbClr val="9AB0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Freeform 345">
              <a:extLst>
                <a:ext uri="{FF2B5EF4-FFF2-40B4-BE49-F238E27FC236}">
                  <a16:creationId xmlns:a16="http://schemas.microsoft.com/office/drawing/2014/main" id="{F365C81E-D815-4916-8B8F-76817379C207}"/>
                </a:ext>
              </a:extLst>
            </p:cNvPr>
            <p:cNvSpPr>
              <a:spLocks/>
            </p:cNvSpPr>
            <p:nvPr/>
          </p:nvSpPr>
          <p:spPr bwMode="auto">
            <a:xfrm>
              <a:off x="-7677151" y="1943101"/>
              <a:ext cx="133350" cy="79375"/>
            </a:xfrm>
            <a:custGeom>
              <a:avLst/>
              <a:gdLst>
                <a:gd name="T0" fmla="*/ 84 w 84"/>
                <a:gd name="T1" fmla="*/ 45 h 50"/>
                <a:gd name="T2" fmla="*/ 8 w 84"/>
                <a:gd name="T3" fmla="*/ 0 h 50"/>
                <a:gd name="T4" fmla="*/ 0 w 84"/>
                <a:gd name="T5" fmla="*/ 6 h 50"/>
                <a:gd name="T6" fmla="*/ 73 w 84"/>
                <a:gd name="T7" fmla="*/ 50 h 50"/>
                <a:gd name="T8" fmla="*/ 84 w 84"/>
                <a:gd name="T9" fmla="*/ 45 h 50"/>
              </a:gdLst>
              <a:ahLst/>
              <a:cxnLst>
                <a:cxn ang="0">
                  <a:pos x="T0" y="T1"/>
                </a:cxn>
                <a:cxn ang="0">
                  <a:pos x="T2" y="T3"/>
                </a:cxn>
                <a:cxn ang="0">
                  <a:pos x="T4" y="T5"/>
                </a:cxn>
                <a:cxn ang="0">
                  <a:pos x="T6" y="T7"/>
                </a:cxn>
                <a:cxn ang="0">
                  <a:pos x="T8" y="T9"/>
                </a:cxn>
              </a:cxnLst>
              <a:rect l="0" t="0" r="r" b="b"/>
              <a:pathLst>
                <a:path w="84" h="50">
                  <a:moveTo>
                    <a:pt x="84" y="45"/>
                  </a:moveTo>
                  <a:lnTo>
                    <a:pt x="8" y="0"/>
                  </a:lnTo>
                  <a:lnTo>
                    <a:pt x="0" y="6"/>
                  </a:lnTo>
                  <a:lnTo>
                    <a:pt x="73" y="50"/>
                  </a:lnTo>
                  <a:lnTo>
                    <a:pt x="84" y="45"/>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Freeform 346">
              <a:extLst>
                <a:ext uri="{FF2B5EF4-FFF2-40B4-BE49-F238E27FC236}">
                  <a16:creationId xmlns:a16="http://schemas.microsoft.com/office/drawing/2014/main" id="{0898747C-E3D9-44D5-8258-2AC828ACF96B}"/>
                </a:ext>
              </a:extLst>
            </p:cNvPr>
            <p:cNvSpPr>
              <a:spLocks/>
            </p:cNvSpPr>
            <p:nvPr/>
          </p:nvSpPr>
          <p:spPr bwMode="auto">
            <a:xfrm>
              <a:off x="-7808913" y="2022476"/>
              <a:ext cx="128588" cy="74613"/>
            </a:xfrm>
            <a:custGeom>
              <a:avLst/>
              <a:gdLst>
                <a:gd name="T0" fmla="*/ 81 w 81"/>
                <a:gd name="T1" fmla="*/ 42 h 47"/>
                <a:gd name="T2" fmla="*/ 8 w 81"/>
                <a:gd name="T3" fmla="*/ 0 h 47"/>
                <a:gd name="T4" fmla="*/ 0 w 81"/>
                <a:gd name="T5" fmla="*/ 5 h 47"/>
                <a:gd name="T6" fmla="*/ 73 w 81"/>
                <a:gd name="T7" fmla="*/ 47 h 47"/>
                <a:gd name="T8" fmla="*/ 81 w 81"/>
                <a:gd name="T9" fmla="*/ 42 h 47"/>
              </a:gdLst>
              <a:ahLst/>
              <a:cxnLst>
                <a:cxn ang="0">
                  <a:pos x="T0" y="T1"/>
                </a:cxn>
                <a:cxn ang="0">
                  <a:pos x="T2" y="T3"/>
                </a:cxn>
                <a:cxn ang="0">
                  <a:pos x="T4" y="T5"/>
                </a:cxn>
                <a:cxn ang="0">
                  <a:pos x="T6" y="T7"/>
                </a:cxn>
                <a:cxn ang="0">
                  <a:pos x="T8" y="T9"/>
                </a:cxn>
              </a:cxnLst>
              <a:rect l="0" t="0" r="r" b="b"/>
              <a:pathLst>
                <a:path w="81" h="47">
                  <a:moveTo>
                    <a:pt x="81" y="42"/>
                  </a:moveTo>
                  <a:lnTo>
                    <a:pt x="8" y="0"/>
                  </a:lnTo>
                  <a:lnTo>
                    <a:pt x="0" y="5"/>
                  </a:lnTo>
                  <a:lnTo>
                    <a:pt x="73" y="47"/>
                  </a:lnTo>
                  <a:lnTo>
                    <a:pt x="81" y="42"/>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Freeform 347">
              <a:extLst>
                <a:ext uri="{FF2B5EF4-FFF2-40B4-BE49-F238E27FC236}">
                  <a16:creationId xmlns:a16="http://schemas.microsoft.com/office/drawing/2014/main" id="{312F879D-7797-40EF-930B-EBB76FF0839F}"/>
                </a:ext>
              </a:extLst>
            </p:cNvPr>
            <p:cNvSpPr>
              <a:spLocks/>
            </p:cNvSpPr>
            <p:nvPr/>
          </p:nvSpPr>
          <p:spPr bwMode="auto">
            <a:xfrm>
              <a:off x="-7816851" y="2030413"/>
              <a:ext cx="123825" cy="69850"/>
            </a:xfrm>
            <a:custGeom>
              <a:avLst/>
              <a:gdLst>
                <a:gd name="T0" fmla="*/ 0 w 30"/>
                <a:gd name="T1" fmla="*/ 0 h 17"/>
                <a:gd name="T2" fmla="*/ 28 w 30"/>
                <a:gd name="T3" fmla="*/ 17 h 17"/>
                <a:gd name="T4" fmla="*/ 30 w 30"/>
                <a:gd name="T5" fmla="*/ 16 h 17"/>
                <a:gd name="T6" fmla="*/ 2 w 30"/>
                <a:gd name="T7" fmla="*/ 0 h 17"/>
                <a:gd name="T8" fmla="*/ 0 w 30"/>
                <a:gd name="T9" fmla="*/ 0 h 17"/>
              </a:gdLst>
              <a:ahLst/>
              <a:cxnLst>
                <a:cxn ang="0">
                  <a:pos x="T0" y="T1"/>
                </a:cxn>
                <a:cxn ang="0">
                  <a:pos x="T2" y="T3"/>
                </a:cxn>
                <a:cxn ang="0">
                  <a:pos x="T4" y="T5"/>
                </a:cxn>
                <a:cxn ang="0">
                  <a:pos x="T6" y="T7"/>
                </a:cxn>
                <a:cxn ang="0">
                  <a:pos x="T8" y="T9"/>
                </a:cxn>
              </a:cxnLst>
              <a:rect l="0" t="0" r="r" b="b"/>
              <a:pathLst>
                <a:path w="30" h="17">
                  <a:moveTo>
                    <a:pt x="0" y="0"/>
                  </a:moveTo>
                  <a:cubicBezTo>
                    <a:pt x="28" y="17"/>
                    <a:pt x="28" y="17"/>
                    <a:pt x="28" y="17"/>
                  </a:cubicBezTo>
                  <a:cubicBezTo>
                    <a:pt x="29" y="17"/>
                    <a:pt x="29" y="17"/>
                    <a:pt x="30" y="16"/>
                  </a:cubicBezTo>
                  <a:cubicBezTo>
                    <a:pt x="2" y="0"/>
                    <a:pt x="2" y="0"/>
                    <a:pt x="2" y="0"/>
                  </a:cubicBezTo>
                  <a:cubicBezTo>
                    <a:pt x="1" y="0"/>
                    <a:pt x="1" y="0"/>
                    <a:pt x="0" y="0"/>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Freeform 348">
              <a:extLst>
                <a:ext uri="{FF2B5EF4-FFF2-40B4-BE49-F238E27FC236}">
                  <a16:creationId xmlns:a16="http://schemas.microsoft.com/office/drawing/2014/main" id="{C0EE1AE8-1E5F-4834-AC39-830A6EBF9488}"/>
                </a:ext>
              </a:extLst>
            </p:cNvPr>
            <p:cNvSpPr>
              <a:spLocks/>
            </p:cNvSpPr>
            <p:nvPr/>
          </p:nvSpPr>
          <p:spPr bwMode="auto">
            <a:xfrm>
              <a:off x="-7729538" y="1868488"/>
              <a:ext cx="188913" cy="120650"/>
            </a:xfrm>
            <a:custGeom>
              <a:avLst/>
              <a:gdLst>
                <a:gd name="T0" fmla="*/ 75 w 119"/>
                <a:gd name="T1" fmla="*/ 42 h 76"/>
                <a:gd name="T2" fmla="*/ 0 w 119"/>
                <a:gd name="T3" fmla="*/ 0 h 76"/>
                <a:gd name="T4" fmla="*/ 46 w 119"/>
                <a:gd name="T5" fmla="*/ 34 h 76"/>
                <a:gd name="T6" fmla="*/ 119 w 119"/>
                <a:gd name="T7" fmla="*/ 76 h 76"/>
                <a:gd name="T8" fmla="*/ 75 w 119"/>
                <a:gd name="T9" fmla="*/ 42 h 76"/>
              </a:gdLst>
              <a:ahLst/>
              <a:cxnLst>
                <a:cxn ang="0">
                  <a:pos x="T0" y="T1"/>
                </a:cxn>
                <a:cxn ang="0">
                  <a:pos x="T2" y="T3"/>
                </a:cxn>
                <a:cxn ang="0">
                  <a:pos x="T4" y="T5"/>
                </a:cxn>
                <a:cxn ang="0">
                  <a:pos x="T6" y="T7"/>
                </a:cxn>
                <a:cxn ang="0">
                  <a:pos x="T8" y="T9"/>
                </a:cxn>
              </a:cxnLst>
              <a:rect l="0" t="0" r="r" b="b"/>
              <a:pathLst>
                <a:path w="119" h="76">
                  <a:moveTo>
                    <a:pt x="75" y="42"/>
                  </a:moveTo>
                  <a:lnTo>
                    <a:pt x="0" y="0"/>
                  </a:lnTo>
                  <a:lnTo>
                    <a:pt x="46" y="34"/>
                  </a:lnTo>
                  <a:lnTo>
                    <a:pt x="119" y="76"/>
                  </a:lnTo>
                  <a:lnTo>
                    <a:pt x="75" y="42"/>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Freeform 349">
              <a:extLst>
                <a:ext uri="{FF2B5EF4-FFF2-40B4-BE49-F238E27FC236}">
                  <a16:creationId xmlns:a16="http://schemas.microsoft.com/office/drawing/2014/main" id="{4C5C6F92-004B-40ED-A7D3-8C10C6248D25}"/>
                </a:ext>
              </a:extLst>
            </p:cNvPr>
            <p:cNvSpPr>
              <a:spLocks/>
            </p:cNvSpPr>
            <p:nvPr/>
          </p:nvSpPr>
          <p:spPr bwMode="auto">
            <a:xfrm>
              <a:off x="-7729538" y="1868488"/>
              <a:ext cx="119063" cy="66675"/>
            </a:xfrm>
            <a:custGeom>
              <a:avLst/>
              <a:gdLst>
                <a:gd name="T0" fmla="*/ 28 w 29"/>
                <a:gd name="T1" fmla="*/ 16 h 16"/>
                <a:gd name="T2" fmla="*/ 0 w 29"/>
                <a:gd name="T3" fmla="*/ 0 h 16"/>
                <a:gd name="T4" fmla="*/ 0 w 29"/>
                <a:gd name="T5" fmla="*/ 0 h 16"/>
                <a:gd name="T6" fmla="*/ 29 w 29"/>
                <a:gd name="T7" fmla="*/ 16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cubicBezTo>
                    <a:pt x="0" y="0"/>
                    <a:pt x="0" y="0"/>
                    <a:pt x="0" y="0"/>
                  </a:cubicBezTo>
                  <a:cubicBezTo>
                    <a:pt x="0" y="0"/>
                    <a:pt x="0" y="0"/>
                    <a:pt x="0" y="0"/>
                  </a:cubicBezTo>
                  <a:cubicBezTo>
                    <a:pt x="29" y="16"/>
                    <a:pt x="29" y="16"/>
                    <a:pt x="29" y="16"/>
                  </a:cubicBezTo>
                  <a:cubicBezTo>
                    <a:pt x="28" y="16"/>
                    <a:pt x="28" y="16"/>
                    <a:pt x="28"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Freeform 350">
              <a:extLst>
                <a:ext uri="{FF2B5EF4-FFF2-40B4-BE49-F238E27FC236}">
                  <a16:creationId xmlns:a16="http://schemas.microsoft.com/office/drawing/2014/main" id="{0EA3E951-DD71-4282-943A-1C5A1587DA0F}"/>
                </a:ext>
              </a:extLst>
            </p:cNvPr>
            <p:cNvSpPr>
              <a:spLocks/>
            </p:cNvSpPr>
            <p:nvPr/>
          </p:nvSpPr>
          <p:spPr bwMode="auto">
            <a:xfrm>
              <a:off x="-7883526" y="1612901"/>
              <a:ext cx="404813" cy="342900"/>
            </a:xfrm>
            <a:custGeom>
              <a:avLst/>
              <a:gdLst>
                <a:gd name="T0" fmla="*/ 40 w 98"/>
                <a:gd name="T1" fmla="*/ 7 h 83"/>
                <a:gd name="T2" fmla="*/ 70 w 98"/>
                <a:gd name="T3" fmla="*/ 4 h 83"/>
                <a:gd name="T4" fmla="*/ 98 w 98"/>
                <a:gd name="T5" fmla="*/ 21 h 83"/>
                <a:gd name="T6" fmla="*/ 68 w 98"/>
                <a:gd name="T7" fmla="*/ 24 h 83"/>
                <a:gd name="T8" fmla="*/ 28 w 98"/>
                <a:gd name="T9" fmla="*/ 83 h 83"/>
                <a:gd name="T10" fmla="*/ 0 w 98"/>
                <a:gd name="T11" fmla="*/ 66 h 83"/>
                <a:gd name="T12" fmla="*/ 40 w 98"/>
                <a:gd name="T13" fmla="*/ 7 h 83"/>
              </a:gdLst>
              <a:ahLst/>
              <a:cxnLst>
                <a:cxn ang="0">
                  <a:pos x="T0" y="T1"/>
                </a:cxn>
                <a:cxn ang="0">
                  <a:pos x="T2" y="T3"/>
                </a:cxn>
                <a:cxn ang="0">
                  <a:pos x="T4" y="T5"/>
                </a:cxn>
                <a:cxn ang="0">
                  <a:pos x="T6" y="T7"/>
                </a:cxn>
                <a:cxn ang="0">
                  <a:pos x="T8" y="T9"/>
                </a:cxn>
                <a:cxn ang="0">
                  <a:pos x="T10" y="T11"/>
                </a:cxn>
                <a:cxn ang="0">
                  <a:pos x="T12" y="T13"/>
                </a:cxn>
              </a:cxnLst>
              <a:rect l="0" t="0" r="r" b="b"/>
              <a:pathLst>
                <a:path w="98" h="83">
                  <a:moveTo>
                    <a:pt x="40" y="7"/>
                  </a:moveTo>
                  <a:cubicBezTo>
                    <a:pt x="52" y="0"/>
                    <a:pt x="62" y="0"/>
                    <a:pt x="70" y="4"/>
                  </a:cubicBezTo>
                  <a:cubicBezTo>
                    <a:pt x="98" y="21"/>
                    <a:pt x="98" y="21"/>
                    <a:pt x="98" y="21"/>
                  </a:cubicBezTo>
                  <a:cubicBezTo>
                    <a:pt x="91" y="16"/>
                    <a:pt x="80" y="17"/>
                    <a:pt x="68" y="24"/>
                  </a:cubicBezTo>
                  <a:cubicBezTo>
                    <a:pt x="49" y="35"/>
                    <a:pt x="33" y="59"/>
                    <a:pt x="28" y="83"/>
                  </a:cubicBezTo>
                  <a:cubicBezTo>
                    <a:pt x="0" y="66"/>
                    <a:pt x="0" y="66"/>
                    <a:pt x="0" y="66"/>
                  </a:cubicBezTo>
                  <a:cubicBezTo>
                    <a:pt x="4" y="43"/>
                    <a:pt x="21" y="18"/>
                    <a:pt x="40" y="7"/>
                  </a:cubicBezTo>
                  <a:close/>
                </a:path>
              </a:pathLst>
            </a:custGeom>
            <a:solidFill>
              <a:srgbClr val="7994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Freeform 351">
              <a:extLst>
                <a:ext uri="{FF2B5EF4-FFF2-40B4-BE49-F238E27FC236}">
                  <a16:creationId xmlns:a16="http://schemas.microsoft.com/office/drawing/2014/main" id="{DCDC95DB-CFB6-4268-A443-8A3971646AF9}"/>
                </a:ext>
              </a:extLst>
            </p:cNvPr>
            <p:cNvSpPr>
              <a:spLocks/>
            </p:cNvSpPr>
            <p:nvPr/>
          </p:nvSpPr>
          <p:spPr bwMode="auto">
            <a:xfrm>
              <a:off x="-8032751" y="1885951"/>
              <a:ext cx="265113" cy="265113"/>
            </a:xfrm>
            <a:custGeom>
              <a:avLst/>
              <a:gdLst>
                <a:gd name="T0" fmla="*/ 64 w 64"/>
                <a:gd name="T1" fmla="*/ 17 h 64"/>
                <a:gd name="T2" fmla="*/ 36 w 64"/>
                <a:gd name="T3" fmla="*/ 0 h 64"/>
                <a:gd name="T4" fmla="*/ 29 w 64"/>
                <a:gd name="T5" fmla="*/ 3 h 64"/>
                <a:gd name="T6" fmla="*/ 0 w 64"/>
                <a:gd name="T7" fmla="*/ 47 h 64"/>
                <a:gd name="T8" fmla="*/ 29 w 64"/>
                <a:gd name="T9" fmla="*/ 64 h 64"/>
                <a:gd name="T10" fmla="*/ 57 w 64"/>
                <a:gd name="T11" fmla="*/ 20 h 64"/>
                <a:gd name="T12" fmla="*/ 64 w 64"/>
                <a:gd name="T13" fmla="*/ 17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64" y="17"/>
                  </a:moveTo>
                  <a:cubicBezTo>
                    <a:pt x="36" y="0"/>
                    <a:pt x="36" y="0"/>
                    <a:pt x="36" y="0"/>
                  </a:cubicBezTo>
                  <a:cubicBezTo>
                    <a:pt x="33" y="1"/>
                    <a:pt x="31" y="2"/>
                    <a:pt x="29" y="3"/>
                  </a:cubicBezTo>
                  <a:cubicBezTo>
                    <a:pt x="15" y="12"/>
                    <a:pt x="3" y="30"/>
                    <a:pt x="0" y="47"/>
                  </a:cubicBezTo>
                  <a:cubicBezTo>
                    <a:pt x="29" y="64"/>
                    <a:pt x="29" y="64"/>
                    <a:pt x="29" y="64"/>
                  </a:cubicBezTo>
                  <a:cubicBezTo>
                    <a:pt x="31" y="47"/>
                    <a:pt x="43" y="28"/>
                    <a:pt x="57" y="20"/>
                  </a:cubicBezTo>
                  <a:cubicBezTo>
                    <a:pt x="59" y="18"/>
                    <a:pt x="62" y="18"/>
                    <a:pt x="64" y="17"/>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352">
              <a:extLst>
                <a:ext uri="{FF2B5EF4-FFF2-40B4-BE49-F238E27FC236}">
                  <a16:creationId xmlns:a16="http://schemas.microsoft.com/office/drawing/2014/main" id="{C2CAE010-F725-468D-B57B-569C5A7A3DFD}"/>
                </a:ext>
              </a:extLst>
            </p:cNvPr>
            <p:cNvSpPr>
              <a:spLocks/>
            </p:cNvSpPr>
            <p:nvPr/>
          </p:nvSpPr>
          <p:spPr bwMode="auto">
            <a:xfrm>
              <a:off x="-8115301" y="2079626"/>
              <a:ext cx="203200" cy="244475"/>
            </a:xfrm>
            <a:custGeom>
              <a:avLst/>
              <a:gdLst>
                <a:gd name="T0" fmla="*/ 5 w 49"/>
                <a:gd name="T1" fmla="*/ 42 h 59"/>
                <a:gd name="T2" fmla="*/ 33 w 49"/>
                <a:gd name="T3" fmla="*/ 59 h 59"/>
                <a:gd name="T4" fmla="*/ 28 w 49"/>
                <a:gd name="T5" fmla="*/ 48 h 59"/>
                <a:gd name="T6" fmla="*/ 46 w 49"/>
                <a:gd name="T7" fmla="*/ 18 h 59"/>
                <a:gd name="T8" fmla="*/ 49 w 49"/>
                <a:gd name="T9" fmla="*/ 17 h 59"/>
                <a:gd name="T10" fmla="*/ 20 w 49"/>
                <a:gd name="T11" fmla="*/ 0 h 59"/>
                <a:gd name="T12" fmla="*/ 17 w 49"/>
                <a:gd name="T13" fmla="*/ 2 h 59"/>
                <a:gd name="T14" fmla="*/ 0 w 49"/>
                <a:gd name="T15" fmla="*/ 31 h 59"/>
                <a:gd name="T16" fmla="*/ 5 w 49"/>
                <a:gd name="T1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9">
                  <a:moveTo>
                    <a:pt x="5" y="42"/>
                  </a:moveTo>
                  <a:cubicBezTo>
                    <a:pt x="33" y="59"/>
                    <a:pt x="33" y="59"/>
                    <a:pt x="33" y="59"/>
                  </a:cubicBezTo>
                  <a:cubicBezTo>
                    <a:pt x="30" y="57"/>
                    <a:pt x="28" y="53"/>
                    <a:pt x="28" y="48"/>
                  </a:cubicBezTo>
                  <a:cubicBezTo>
                    <a:pt x="28" y="37"/>
                    <a:pt x="36" y="23"/>
                    <a:pt x="46" y="18"/>
                  </a:cubicBezTo>
                  <a:cubicBezTo>
                    <a:pt x="47" y="17"/>
                    <a:pt x="48" y="17"/>
                    <a:pt x="49" y="17"/>
                  </a:cubicBezTo>
                  <a:cubicBezTo>
                    <a:pt x="20" y="0"/>
                    <a:pt x="20" y="0"/>
                    <a:pt x="20" y="0"/>
                  </a:cubicBezTo>
                  <a:cubicBezTo>
                    <a:pt x="19" y="1"/>
                    <a:pt x="18" y="1"/>
                    <a:pt x="17" y="2"/>
                  </a:cubicBezTo>
                  <a:cubicBezTo>
                    <a:pt x="8" y="7"/>
                    <a:pt x="0" y="20"/>
                    <a:pt x="0" y="31"/>
                  </a:cubicBezTo>
                  <a:cubicBezTo>
                    <a:pt x="0" y="37"/>
                    <a:pt x="2" y="40"/>
                    <a:pt x="5" y="42"/>
                  </a:cubicBezTo>
                  <a:close/>
                </a:path>
              </a:pathLst>
            </a:custGeom>
            <a:solidFill>
              <a:srgbClr val="9AB0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Freeform 353">
              <a:extLst>
                <a:ext uri="{FF2B5EF4-FFF2-40B4-BE49-F238E27FC236}">
                  <a16:creationId xmlns:a16="http://schemas.microsoft.com/office/drawing/2014/main" id="{D2E592A1-257A-4F53-93A0-AF67CE3DE34E}"/>
                </a:ext>
              </a:extLst>
            </p:cNvPr>
            <p:cNvSpPr>
              <a:spLocks/>
            </p:cNvSpPr>
            <p:nvPr/>
          </p:nvSpPr>
          <p:spPr bwMode="auto">
            <a:xfrm>
              <a:off x="-7999413" y="1654176"/>
              <a:ext cx="687388" cy="687388"/>
            </a:xfrm>
            <a:custGeom>
              <a:avLst/>
              <a:gdLst>
                <a:gd name="T0" fmla="*/ 96 w 166"/>
                <a:gd name="T1" fmla="*/ 14 h 166"/>
                <a:gd name="T2" fmla="*/ 56 w 166"/>
                <a:gd name="T3" fmla="*/ 73 h 166"/>
                <a:gd name="T4" fmla="*/ 49 w 166"/>
                <a:gd name="T5" fmla="*/ 76 h 166"/>
                <a:gd name="T6" fmla="*/ 21 w 166"/>
                <a:gd name="T7" fmla="*/ 120 h 166"/>
                <a:gd name="T8" fmla="*/ 18 w 166"/>
                <a:gd name="T9" fmla="*/ 121 h 166"/>
                <a:gd name="T10" fmla="*/ 0 w 166"/>
                <a:gd name="T11" fmla="*/ 151 h 166"/>
                <a:gd name="T12" fmla="*/ 17 w 166"/>
                <a:gd name="T13" fmla="*/ 161 h 166"/>
                <a:gd name="T14" fmla="*/ 77 w 166"/>
                <a:gd name="T15" fmla="*/ 126 h 166"/>
                <a:gd name="T16" fmla="*/ 77 w 166"/>
                <a:gd name="T17" fmla="*/ 105 h 166"/>
                <a:gd name="T18" fmla="*/ 74 w 166"/>
                <a:gd name="T19" fmla="*/ 107 h 166"/>
                <a:gd name="T20" fmla="*/ 72 w 166"/>
                <a:gd name="T21" fmla="*/ 104 h 166"/>
                <a:gd name="T22" fmla="*/ 90 w 166"/>
                <a:gd name="T23" fmla="*/ 70 h 166"/>
                <a:gd name="T24" fmla="*/ 92 w 166"/>
                <a:gd name="T25" fmla="*/ 68 h 166"/>
                <a:gd name="T26" fmla="*/ 94 w 166"/>
                <a:gd name="T27" fmla="*/ 68 h 166"/>
                <a:gd name="T28" fmla="*/ 111 w 166"/>
                <a:gd name="T29" fmla="*/ 81 h 166"/>
                <a:gd name="T30" fmla="*/ 110 w 166"/>
                <a:gd name="T31" fmla="*/ 87 h 166"/>
                <a:gd name="T32" fmla="*/ 106 w 166"/>
                <a:gd name="T33" fmla="*/ 89 h 166"/>
                <a:gd name="T34" fmla="*/ 106 w 166"/>
                <a:gd name="T35" fmla="*/ 109 h 166"/>
                <a:gd name="T36" fmla="*/ 118 w 166"/>
                <a:gd name="T37" fmla="*/ 103 h 166"/>
                <a:gd name="T38" fmla="*/ 144 w 166"/>
                <a:gd name="T39" fmla="*/ 87 h 166"/>
                <a:gd name="T40" fmla="*/ 166 w 166"/>
                <a:gd name="T41" fmla="*/ 49 h 166"/>
                <a:gd name="T42" fmla="*/ 144 w 166"/>
                <a:gd name="T43" fmla="*/ 36 h 166"/>
                <a:gd name="T44" fmla="*/ 138 w 166"/>
                <a:gd name="T45" fmla="*/ 40 h 166"/>
                <a:gd name="T46" fmla="*/ 139 w 166"/>
                <a:gd name="T47" fmla="*/ 38 h 166"/>
                <a:gd name="T48" fmla="*/ 96 w 166"/>
                <a:gd name="T49" fmla="*/ 1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6" h="166">
                  <a:moveTo>
                    <a:pt x="96" y="14"/>
                  </a:moveTo>
                  <a:cubicBezTo>
                    <a:pt x="77" y="25"/>
                    <a:pt x="61" y="49"/>
                    <a:pt x="56" y="73"/>
                  </a:cubicBezTo>
                  <a:cubicBezTo>
                    <a:pt x="54" y="74"/>
                    <a:pt x="51" y="74"/>
                    <a:pt x="49" y="76"/>
                  </a:cubicBezTo>
                  <a:cubicBezTo>
                    <a:pt x="35" y="84"/>
                    <a:pt x="23" y="103"/>
                    <a:pt x="21" y="120"/>
                  </a:cubicBezTo>
                  <a:cubicBezTo>
                    <a:pt x="20" y="120"/>
                    <a:pt x="19" y="120"/>
                    <a:pt x="18" y="121"/>
                  </a:cubicBezTo>
                  <a:cubicBezTo>
                    <a:pt x="8" y="126"/>
                    <a:pt x="0" y="140"/>
                    <a:pt x="0" y="151"/>
                  </a:cubicBezTo>
                  <a:cubicBezTo>
                    <a:pt x="0" y="161"/>
                    <a:pt x="8" y="166"/>
                    <a:pt x="17" y="161"/>
                  </a:cubicBezTo>
                  <a:cubicBezTo>
                    <a:pt x="77" y="126"/>
                    <a:pt x="77" y="126"/>
                    <a:pt x="77" y="126"/>
                  </a:cubicBezTo>
                  <a:cubicBezTo>
                    <a:pt x="77" y="105"/>
                    <a:pt x="77" y="105"/>
                    <a:pt x="77" y="105"/>
                  </a:cubicBezTo>
                  <a:cubicBezTo>
                    <a:pt x="74" y="107"/>
                    <a:pt x="74" y="107"/>
                    <a:pt x="74" y="107"/>
                  </a:cubicBezTo>
                  <a:cubicBezTo>
                    <a:pt x="72" y="108"/>
                    <a:pt x="71" y="106"/>
                    <a:pt x="72" y="104"/>
                  </a:cubicBezTo>
                  <a:cubicBezTo>
                    <a:pt x="90" y="70"/>
                    <a:pt x="90" y="70"/>
                    <a:pt x="90" y="70"/>
                  </a:cubicBezTo>
                  <a:cubicBezTo>
                    <a:pt x="90" y="69"/>
                    <a:pt x="91" y="69"/>
                    <a:pt x="92" y="68"/>
                  </a:cubicBezTo>
                  <a:cubicBezTo>
                    <a:pt x="92" y="68"/>
                    <a:pt x="93" y="68"/>
                    <a:pt x="94" y="68"/>
                  </a:cubicBezTo>
                  <a:cubicBezTo>
                    <a:pt x="111" y="81"/>
                    <a:pt x="111" y="81"/>
                    <a:pt x="111" y="81"/>
                  </a:cubicBezTo>
                  <a:cubicBezTo>
                    <a:pt x="113" y="82"/>
                    <a:pt x="112" y="86"/>
                    <a:pt x="110" y="87"/>
                  </a:cubicBezTo>
                  <a:cubicBezTo>
                    <a:pt x="106" y="89"/>
                    <a:pt x="106" y="89"/>
                    <a:pt x="106" y="89"/>
                  </a:cubicBezTo>
                  <a:cubicBezTo>
                    <a:pt x="106" y="109"/>
                    <a:pt x="106" y="109"/>
                    <a:pt x="106" y="109"/>
                  </a:cubicBezTo>
                  <a:cubicBezTo>
                    <a:pt x="118" y="103"/>
                    <a:pt x="118" y="103"/>
                    <a:pt x="118" y="103"/>
                  </a:cubicBezTo>
                  <a:cubicBezTo>
                    <a:pt x="144" y="87"/>
                    <a:pt x="144" y="87"/>
                    <a:pt x="144" y="87"/>
                  </a:cubicBezTo>
                  <a:cubicBezTo>
                    <a:pt x="156" y="80"/>
                    <a:pt x="166" y="63"/>
                    <a:pt x="166" y="49"/>
                  </a:cubicBezTo>
                  <a:cubicBezTo>
                    <a:pt x="166" y="35"/>
                    <a:pt x="156" y="29"/>
                    <a:pt x="144" y="36"/>
                  </a:cubicBezTo>
                  <a:cubicBezTo>
                    <a:pt x="142" y="37"/>
                    <a:pt x="140" y="39"/>
                    <a:pt x="138" y="40"/>
                  </a:cubicBezTo>
                  <a:cubicBezTo>
                    <a:pt x="139" y="39"/>
                    <a:pt x="139" y="39"/>
                    <a:pt x="139" y="38"/>
                  </a:cubicBezTo>
                  <a:cubicBezTo>
                    <a:pt x="138" y="11"/>
                    <a:pt x="120" y="0"/>
                    <a:pt x="96" y="14"/>
                  </a:cubicBezTo>
                  <a:close/>
                </a:path>
              </a:pathLst>
            </a:custGeom>
            <a:solidFill>
              <a:srgbClr val="F0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Freeform 354">
              <a:extLst>
                <a:ext uri="{FF2B5EF4-FFF2-40B4-BE49-F238E27FC236}">
                  <a16:creationId xmlns:a16="http://schemas.microsoft.com/office/drawing/2014/main" id="{0858542B-55B5-41AE-AB9B-AA4321487FBB}"/>
                </a:ext>
              </a:extLst>
            </p:cNvPr>
            <p:cNvSpPr>
              <a:spLocks/>
            </p:cNvSpPr>
            <p:nvPr/>
          </p:nvSpPr>
          <p:spPr bwMode="auto">
            <a:xfrm>
              <a:off x="-4449763" y="1824038"/>
              <a:ext cx="127000" cy="90488"/>
            </a:xfrm>
            <a:custGeom>
              <a:avLst/>
              <a:gdLst>
                <a:gd name="T0" fmla="*/ 1 w 31"/>
                <a:gd name="T1" fmla="*/ 16 h 22"/>
                <a:gd name="T2" fmla="*/ 29 w 31"/>
                <a:gd name="T3" fmla="*/ 0 h 22"/>
                <a:gd name="T4" fmla="*/ 31 w 31"/>
                <a:gd name="T5" fmla="*/ 5 h 22"/>
                <a:gd name="T6" fmla="*/ 3 w 31"/>
                <a:gd name="T7" fmla="*/ 22 h 22"/>
                <a:gd name="T8" fmla="*/ 1 w 31"/>
                <a:gd name="T9" fmla="*/ 16 h 22"/>
              </a:gdLst>
              <a:ahLst/>
              <a:cxnLst>
                <a:cxn ang="0">
                  <a:pos x="T0" y="T1"/>
                </a:cxn>
                <a:cxn ang="0">
                  <a:pos x="T2" y="T3"/>
                </a:cxn>
                <a:cxn ang="0">
                  <a:pos x="T4" y="T5"/>
                </a:cxn>
                <a:cxn ang="0">
                  <a:pos x="T6" y="T7"/>
                </a:cxn>
                <a:cxn ang="0">
                  <a:pos x="T8" y="T9"/>
                </a:cxn>
              </a:cxnLst>
              <a:rect l="0" t="0" r="r" b="b"/>
              <a:pathLst>
                <a:path w="31" h="22">
                  <a:moveTo>
                    <a:pt x="1" y="16"/>
                  </a:moveTo>
                  <a:cubicBezTo>
                    <a:pt x="29" y="0"/>
                    <a:pt x="29" y="0"/>
                    <a:pt x="29" y="0"/>
                  </a:cubicBezTo>
                  <a:cubicBezTo>
                    <a:pt x="28" y="1"/>
                    <a:pt x="29" y="4"/>
                    <a:pt x="31" y="5"/>
                  </a:cubicBezTo>
                  <a:cubicBezTo>
                    <a:pt x="3" y="22"/>
                    <a:pt x="3" y="22"/>
                    <a:pt x="3" y="22"/>
                  </a:cubicBezTo>
                  <a:cubicBezTo>
                    <a:pt x="1" y="21"/>
                    <a:pt x="0" y="17"/>
                    <a:pt x="1" y="16"/>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Freeform 355">
              <a:extLst>
                <a:ext uri="{FF2B5EF4-FFF2-40B4-BE49-F238E27FC236}">
                  <a16:creationId xmlns:a16="http://schemas.microsoft.com/office/drawing/2014/main" id="{03EAA716-DE0D-49AA-B233-EF6FAD916F89}"/>
                </a:ext>
              </a:extLst>
            </p:cNvPr>
            <p:cNvSpPr>
              <a:spLocks/>
            </p:cNvSpPr>
            <p:nvPr/>
          </p:nvSpPr>
          <p:spPr bwMode="auto">
            <a:xfrm>
              <a:off x="-4425951" y="1852613"/>
              <a:ext cx="115888" cy="152400"/>
            </a:xfrm>
            <a:custGeom>
              <a:avLst/>
              <a:gdLst>
                <a:gd name="T0" fmla="*/ 0 w 73"/>
                <a:gd name="T1" fmla="*/ 44 h 96"/>
                <a:gd name="T2" fmla="*/ 73 w 73"/>
                <a:gd name="T3" fmla="*/ 0 h 96"/>
                <a:gd name="T4" fmla="*/ 73 w 73"/>
                <a:gd name="T5" fmla="*/ 55 h 96"/>
                <a:gd name="T6" fmla="*/ 0 w 73"/>
                <a:gd name="T7" fmla="*/ 96 h 96"/>
                <a:gd name="T8" fmla="*/ 0 w 73"/>
                <a:gd name="T9" fmla="*/ 44 h 96"/>
              </a:gdLst>
              <a:ahLst/>
              <a:cxnLst>
                <a:cxn ang="0">
                  <a:pos x="T0" y="T1"/>
                </a:cxn>
                <a:cxn ang="0">
                  <a:pos x="T2" y="T3"/>
                </a:cxn>
                <a:cxn ang="0">
                  <a:pos x="T4" y="T5"/>
                </a:cxn>
                <a:cxn ang="0">
                  <a:pos x="T6" y="T7"/>
                </a:cxn>
                <a:cxn ang="0">
                  <a:pos x="T8" y="T9"/>
                </a:cxn>
              </a:cxnLst>
              <a:rect l="0" t="0" r="r" b="b"/>
              <a:pathLst>
                <a:path w="73" h="96">
                  <a:moveTo>
                    <a:pt x="0" y="44"/>
                  </a:moveTo>
                  <a:lnTo>
                    <a:pt x="73" y="0"/>
                  </a:lnTo>
                  <a:lnTo>
                    <a:pt x="73" y="55"/>
                  </a:lnTo>
                  <a:lnTo>
                    <a:pt x="0" y="96"/>
                  </a:lnTo>
                  <a:lnTo>
                    <a:pt x="0" y="44"/>
                  </a:lnTo>
                  <a:close/>
                </a:path>
              </a:pathLst>
            </a:custGeom>
            <a:solidFill>
              <a:srgbClr val="9AB0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Freeform 356">
              <a:extLst>
                <a:ext uri="{FF2B5EF4-FFF2-40B4-BE49-F238E27FC236}">
                  <a16:creationId xmlns:a16="http://schemas.microsoft.com/office/drawing/2014/main" id="{D4B4B848-D245-4F25-BB39-CEFCB92AFC37}"/>
                </a:ext>
              </a:extLst>
            </p:cNvPr>
            <p:cNvSpPr>
              <a:spLocks/>
            </p:cNvSpPr>
            <p:nvPr/>
          </p:nvSpPr>
          <p:spPr bwMode="auto">
            <a:xfrm>
              <a:off x="-4437063" y="1844676"/>
              <a:ext cx="127000" cy="77788"/>
            </a:xfrm>
            <a:custGeom>
              <a:avLst/>
              <a:gdLst>
                <a:gd name="T0" fmla="*/ 0 w 80"/>
                <a:gd name="T1" fmla="*/ 44 h 49"/>
                <a:gd name="T2" fmla="*/ 72 w 80"/>
                <a:gd name="T3" fmla="*/ 0 h 49"/>
                <a:gd name="T4" fmla="*/ 80 w 80"/>
                <a:gd name="T5" fmla="*/ 5 h 49"/>
                <a:gd name="T6" fmla="*/ 7 w 80"/>
                <a:gd name="T7" fmla="*/ 49 h 49"/>
                <a:gd name="T8" fmla="*/ 0 w 80"/>
                <a:gd name="T9" fmla="*/ 44 h 49"/>
              </a:gdLst>
              <a:ahLst/>
              <a:cxnLst>
                <a:cxn ang="0">
                  <a:pos x="T0" y="T1"/>
                </a:cxn>
                <a:cxn ang="0">
                  <a:pos x="T2" y="T3"/>
                </a:cxn>
                <a:cxn ang="0">
                  <a:pos x="T4" y="T5"/>
                </a:cxn>
                <a:cxn ang="0">
                  <a:pos x="T6" y="T7"/>
                </a:cxn>
                <a:cxn ang="0">
                  <a:pos x="T8" y="T9"/>
                </a:cxn>
              </a:cxnLst>
              <a:rect l="0" t="0" r="r" b="b"/>
              <a:pathLst>
                <a:path w="80" h="49">
                  <a:moveTo>
                    <a:pt x="0" y="44"/>
                  </a:moveTo>
                  <a:lnTo>
                    <a:pt x="72" y="0"/>
                  </a:lnTo>
                  <a:lnTo>
                    <a:pt x="80" y="5"/>
                  </a:lnTo>
                  <a:lnTo>
                    <a:pt x="7" y="49"/>
                  </a:lnTo>
                  <a:lnTo>
                    <a:pt x="0" y="44"/>
                  </a:ln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Freeform 357">
              <a:extLst>
                <a:ext uri="{FF2B5EF4-FFF2-40B4-BE49-F238E27FC236}">
                  <a16:creationId xmlns:a16="http://schemas.microsoft.com/office/drawing/2014/main" id="{E02C1A48-0E73-42D6-8A07-1C002911F33B}"/>
                </a:ext>
              </a:extLst>
            </p:cNvPr>
            <p:cNvSpPr>
              <a:spLocks/>
            </p:cNvSpPr>
            <p:nvPr/>
          </p:nvSpPr>
          <p:spPr bwMode="auto">
            <a:xfrm>
              <a:off x="-4627563" y="1579563"/>
              <a:ext cx="227013" cy="111125"/>
            </a:xfrm>
            <a:custGeom>
              <a:avLst/>
              <a:gdLst>
                <a:gd name="T0" fmla="*/ 0 w 55"/>
                <a:gd name="T1" fmla="*/ 20 h 27"/>
                <a:gd name="T2" fmla="*/ 29 w 55"/>
                <a:gd name="T3" fmla="*/ 3 h 27"/>
                <a:gd name="T4" fmla="*/ 49 w 55"/>
                <a:gd name="T5" fmla="*/ 5 h 27"/>
                <a:gd name="T6" fmla="*/ 55 w 55"/>
                <a:gd name="T7" fmla="*/ 10 h 27"/>
                <a:gd name="T8" fmla="*/ 27 w 55"/>
                <a:gd name="T9" fmla="*/ 27 h 27"/>
                <a:gd name="T10" fmla="*/ 20 w 55"/>
                <a:gd name="T11" fmla="*/ 22 h 27"/>
                <a:gd name="T12" fmla="*/ 0 w 55"/>
                <a:gd name="T13" fmla="*/ 20 h 27"/>
              </a:gdLst>
              <a:ahLst/>
              <a:cxnLst>
                <a:cxn ang="0">
                  <a:pos x="T0" y="T1"/>
                </a:cxn>
                <a:cxn ang="0">
                  <a:pos x="T2" y="T3"/>
                </a:cxn>
                <a:cxn ang="0">
                  <a:pos x="T4" y="T5"/>
                </a:cxn>
                <a:cxn ang="0">
                  <a:pos x="T6" y="T7"/>
                </a:cxn>
                <a:cxn ang="0">
                  <a:pos x="T8" y="T9"/>
                </a:cxn>
                <a:cxn ang="0">
                  <a:pos x="T10" y="T11"/>
                </a:cxn>
                <a:cxn ang="0">
                  <a:pos x="T12" y="T13"/>
                </a:cxn>
              </a:cxnLst>
              <a:rect l="0" t="0" r="r" b="b"/>
              <a:pathLst>
                <a:path w="55" h="27">
                  <a:moveTo>
                    <a:pt x="0" y="20"/>
                  </a:moveTo>
                  <a:cubicBezTo>
                    <a:pt x="29" y="3"/>
                    <a:pt x="29" y="3"/>
                    <a:pt x="29" y="3"/>
                  </a:cubicBezTo>
                  <a:cubicBezTo>
                    <a:pt x="34" y="0"/>
                    <a:pt x="41" y="1"/>
                    <a:pt x="49" y="5"/>
                  </a:cubicBezTo>
                  <a:cubicBezTo>
                    <a:pt x="51" y="7"/>
                    <a:pt x="53" y="8"/>
                    <a:pt x="55" y="10"/>
                  </a:cubicBezTo>
                  <a:cubicBezTo>
                    <a:pt x="27" y="27"/>
                    <a:pt x="27" y="27"/>
                    <a:pt x="27" y="27"/>
                  </a:cubicBezTo>
                  <a:cubicBezTo>
                    <a:pt x="25" y="25"/>
                    <a:pt x="23" y="23"/>
                    <a:pt x="20" y="22"/>
                  </a:cubicBezTo>
                  <a:cubicBezTo>
                    <a:pt x="13" y="17"/>
                    <a:pt x="5" y="17"/>
                    <a:pt x="0" y="20"/>
                  </a:cubicBezTo>
                  <a:close/>
                </a:path>
              </a:pathLst>
            </a:custGeom>
            <a:solidFill>
              <a:srgbClr val="7994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358">
              <a:extLst>
                <a:ext uri="{FF2B5EF4-FFF2-40B4-BE49-F238E27FC236}">
                  <a16:creationId xmlns:a16="http://schemas.microsoft.com/office/drawing/2014/main" id="{25258982-DD89-4CE8-98DD-DED71F430A54}"/>
                </a:ext>
              </a:extLst>
            </p:cNvPr>
            <p:cNvSpPr>
              <a:spLocks/>
            </p:cNvSpPr>
            <p:nvPr/>
          </p:nvSpPr>
          <p:spPr bwMode="auto">
            <a:xfrm>
              <a:off x="-4305301" y="1922463"/>
              <a:ext cx="136525" cy="79375"/>
            </a:xfrm>
            <a:custGeom>
              <a:avLst/>
              <a:gdLst>
                <a:gd name="T0" fmla="*/ 32 w 33"/>
                <a:gd name="T1" fmla="*/ 2 h 19"/>
                <a:gd name="T2" fmla="*/ 28 w 33"/>
                <a:gd name="T3" fmla="*/ 0 h 19"/>
                <a:gd name="T4" fmla="*/ 0 w 33"/>
                <a:gd name="T5" fmla="*/ 16 h 19"/>
                <a:gd name="T6" fmla="*/ 3 w 33"/>
                <a:gd name="T7" fmla="*/ 18 h 19"/>
                <a:gd name="T8" fmla="*/ 5 w 33"/>
                <a:gd name="T9" fmla="*/ 18 h 19"/>
                <a:gd name="T10" fmla="*/ 33 w 33"/>
                <a:gd name="T11" fmla="*/ 2 h 19"/>
                <a:gd name="T12" fmla="*/ 32 w 33"/>
                <a:gd name="T13" fmla="*/ 2 h 19"/>
              </a:gdLst>
              <a:ahLst/>
              <a:cxnLst>
                <a:cxn ang="0">
                  <a:pos x="T0" y="T1"/>
                </a:cxn>
                <a:cxn ang="0">
                  <a:pos x="T2" y="T3"/>
                </a:cxn>
                <a:cxn ang="0">
                  <a:pos x="T4" y="T5"/>
                </a:cxn>
                <a:cxn ang="0">
                  <a:pos x="T6" y="T7"/>
                </a:cxn>
                <a:cxn ang="0">
                  <a:pos x="T8" y="T9"/>
                </a:cxn>
                <a:cxn ang="0">
                  <a:pos x="T10" y="T11"/>
                </a:cxn>
                <a:cxn ang="0">
                  <a:pos x="T12" y="T13"/>
                </a:cxn>
              </a:cxnLst>
              <a:rect l="0" t="0" r="r" b="b"/>
              <a:pathLst>
                <a:path w="33" h="19">
                  <a:moveTo>
                    <a:pt x="32" y="2"/>
                  </a:moveTo>
                  <a:cubicBezTo>
                    <a:pt x="28" y="0"/>
                    <a:pt x="28" y="0"/>
                    <a:pt x="28" y="0"/>
                  </a:cubicBezTo>
                  <a:cubicBezTo>
                    <a:pt x="0" y="16"/>
                    <a:pt x="0" y="16"/>
                    <a:pt x="0" y="16"/>
                  </a:cubicBezTo>
                  <a:cubicBezTo>
                    <a:pt x="3" y="18"/>
                    <a:pt x="3" y="18"/>
                    <a:pt x="3" y="18"/>
                  </a:cubicBezTo>
                  <a:cubicBezTo>
                    <a:pt x="4" y="19"/>
                    <a:pt x="5" y="19"/>
                    <a:pt x="5" y="18"/>
                  </a:cubicBezTo>
                  <a:cubicBezTo>
                    <a:pt x="33" y="2"/>
                    <a:pt x="33" y="2"/>
                    <a:pt x="33" y="2"/>
                  </a:cubicBezTo>
                  <a:cubicBezTo>
                    <a:pt x="33" y="2"/>
                    <a:pt x="32" y="2"/>
                    <a:pt x="32" y="2"/>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359">
              <a:extLst>
                <a:ext uri="{FF2B5EF4-FFF2-40B4-BE49-F238E27FC236}">
                  <a16:creationId xmlns:a16="http://schemas.microsoft.com/office/drawing/2014/main" id="{4A0B192F-C220-4971-B9B2-BAC44803140E}"/>
                </a:ext>
              </a:extLst>
            </p:cNvPr>
            <p:cNvSpPr>
              <a:spLocks/>
            </p:cNvSpPr>
            <p:nvPr/>
          </p:nvSpPr>
          <p:spPr bwMode="auto">
            <a:xfrm>
              <a:off x="-4446588" y="1770063"/>
              <a:ext cx="190500" cy="119063"/>
            </a:xfrm>
            <a:custGeom>
              <a:avLst/>
              <a:gdLst>
                <a:gd name="T0" fmla="*/ 47 w 120"/>
                <a:gd name="T1" fmla="*/ 42 h 75"/>
                <a:gd name="T2" fmla="*/ 120 w 120"/>
                <a:gd name="T3" fmla="*/ 0 h 75"/>
                <a:gd name="T4" fmla="*/ 73 w 120"/>
                <a:gd name="T5" fmla="*/ 34 h 75"/>
                <a:gd name="T6" fmla="*/ 0 w 120"/>
                <a:gd name="T7" fmla="*/ 75 h 75"/>
                <a:gd name="T8" fmla="*/ 47 w 120"/>
                <a:gd name="T9" fmla="*/ 42 h 75"/>
              </a:gdLst>
              <a:ahLst/>
              <a:cxnLst>
                <a:cxn ang="0">
                  <a:pos x="T0" y="T1"/>
                </a:cxn>
                <a:cxn ang="0">
                  <a:pos x="T2" y="T3"/>
                </a:cxn>
                <a:cxn ang="0">
                  <a:pos x="T4" y="T5"/>
                </a:cxn>
                <a:cxn ang="0">
                  <a:pos x="T6" y="T7"/>
                </a:cxn>
                <a:cxn ang="0">
                  <a:pos x="T8" y="T9"/>
                </a:cxn>
              </a:cxnLst>
              <a:rect l="0" t="0" r="r" b="b"/>
              <a:pathLst>
                <a:path w="120" h="75">
                  <a:moveTo>
                    <a:pt x="47" y="42"/>
                  </a:moveTo>
                  <a:lnTo>
                    <a:pt x="120" y="0"/>
                  </a:lnTo>
                  <a:lnTo>
                    <a:pt x="73" y="34"/>
                  </a:lnTo>
                  <a:lnTo>
                    <a:pt x="0" y="75"/>
                  </a:lnTo>
                  <a:lnTo>
                    <a:pt x="47" y="42"/>
                  </a:lnTo>
                  <a:close/>
                </a:path>
              </a:pathLst>
            </a:custGeom>
            <a:solidFill>
              <a:srgbClr val="7994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360">
              <a:extLst>
                <a:ext uri="{FF2B5EF4-FFF2-40B4-BE49-F238E27FC236}">
                  <a16:creationId xmlns:a16="http://schemas.microsoft.com/office/drawing/2014/main" id="{6C6918F7-9918-45BE-A0D1-7BBBD0608728}"/>
                </a:ext>
              </a:extLst>
            </p:cNvPr>
            <p:cNvSpPr>
              <a:spLocks/>
            </p:cNvSpPr>
            <p:nvPr/>
          </p:nvSpPr>
          <p:spPr bwMode="auto">
            <a:xfrm>
              <a:off x="-4371976" y="1770063"/>
              <a:ext cx="115888" cy="66675"/>
            </a:xfrm>
            <a:custGeom>
              <a:avLst/>
              <a:gdLst>
                <a:gd name="T0" fmla="*/ 0 w 28"/>
                <a:gd name="T1" fmla="*/ 16 h 16"/>
                <a:gd name="T2" fmla="*/ 28 w 28"/>
                <a:gd name="T3" fmla="*/ 0 h 16"/>
                <a:gd name="T4" fmla="*/ 28 w 28"/>
                <a:gd name="T5" fmla="*/ 0 h 16"/>
                <a:gd name="T6" fmla="*/ 0 w 28"/>
                <a:gd name="T7" fmla="*/ 16 h 16"/>
                <a:gd name="T8" fmla="*/ 0 w 28"/>
                <a:gd name="T9" fmla="*/ 16 h 16"/>
              </a:gdLst>
              <a:ahLst/>
              <a:cxnLst>
                <a:cxn ang="0">
                  <a:pos x="T0" y="T1"/>
                </a:cxn>
                <a:cxn ang="0">
                  <a:pos x="T2" y="T3"/>
                </a:cxn>
                <a:cxn ang="0">
                  <a:pos x="T4" y="T5"/>
                </a:cxn>
                <a:cxn ang="0">
                  <a:pos x="T6" y="T7"/>
                </a:cxn>
                <a:cxn ang="0">
                  <a:pos x="T8" y="T9"/>
                </a:cxn>
              </a:cxnLst>
              <a:rect l="0" t="0" r="r" b="b"/>
              <a:pathLst>
                <a:path w="28" h="16">
                  <a:moveTo>
                    <a:pt x="0" y="16"/>
                  </a:moveTo>
                  <a:cubicBezTo>
                    <a:pt x="28" y="0"/>
                    <a:pt x="28" y="0"/>
                    <a:pt x="28" y="0"/>
                  </a:cubicBezTo>
                  <a:cubicBezTo>
                    <a:pt x="28" y="0"/>
                    <a:pt x="28" y="0"/>
                    <a:pt x="28" y="0"/>
                  </a:cubicBezTo>
                  <a:cubicBezTo>
                    <a:pt x="0" y="16"/>
                    <a:pt x="0" y="16"/>
                    <a:pt x="0" y="16"/>
                  </a:cubicBezTo>
                  <a:cubicBezTo>
                    <a:pt x="0" y="16"/>
                    <a:pt x="0" y="16"/>
                    <a:pt x="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361">
              <a:extLst>
                <a:ext uri="{FF2B5EF4-FFF2-40B4-BE49-F238E27FC236}">
                  <a16:creationId xmlns:a16="http://schemas.microsoft.com/office/drawing/2014/main" id="{3B75D04D-C564-4966-91F4-484BA14E57F4}"/>
                </a:ext>
              </a:extLst>
            </p:cNvPr>
            <p:cNvSpPr>
              <a:spLocks/>
            </p:cNvSpPr>
            <p:nvPr/>
          </p:nvSpPr>
          <p:spPr bwMode="auto">
            <a:xfrm>
              <a:off x="-4181476" y="1878013"/>
              <a:ext cx="227013" cy="288925"/>
            </a:xfrm>
            <a:custGeom>
              <a:avLst/>
              <a:gdLst>
                <a:gd name="T0" fmla="*/ 49 w 55"/>
                <a:gd name="T1" fmla="*/ 53 h 70"/>
                <a:gd name="T2" fmla="*/ 21 w 55"/>
                <a:gd name="T3" fmla="*/ 70 h 70"/>
                <a:gd name="T4" fmla="*/ 27 w 55"/>
                <a:gd name="T5" fmla="*/ 56 h 70"/>
                <a:gd name="T6" fmla="*/ 5 w 55"/>
                <a:gd name="T7" fmla="*/ 18 h 70"/>
                <a:gd name="T8" fmla="*/ 0 w 55"/>
                <a:gd name="T9" fmla="*/ 16 h 70"/>
                <a:gd name="T10" fmla="*/ 28 w 55"/>
                <a:gd name="T11" fmla="*/ 0 h 70"/>
                <a:gd name="T12" fmla="*/ 34 w 55"/>
                <a:gd name="T13" fmla="*/ 2 h 70"/>
                <a:gd name="T14" fmla="*/ 55 w 55"/>
                <a:gd name="T15" fmla="*/ 39 h 70"/>
                <a:gd name="T16" fmla="*/ 49 w 55"/>
                <a:gd name="T17"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70">
                  <a:moveTo>
                    <a:pt x="49" y="53"/>
                  </a:moveTo>
                  <a:cubicBezTo>
                    <a:pt x="21" y="70"/>
                    <a:pt x="21" y="70"/>
                    <a:pt x="21" y="70"/>
                  </a:cubicBezTo>
                  <a:cubicBezTo>
                    <a:pt x="25" y="68"/>
                    <a:pt x="27" y="63"/>
                    <a:pt x="27" y="56"/>
                  </a:cubicBezTo>
                  <a:cubicBezTo>
                    <a:pt x="27" y="42"/>
                    <a:pt x="17" y="25"/>
                    <a:pt x="5" y="18"/>
                  </a:cubicBezTo>
                  <a:cubicBezTo>
                    <a:pt x="4" y="17"/>
                    <a:pt x="2" y="17"/>
                    <a:pt x="0" y="16"/>
                  </a:cubicBezTo>
                  <a:cubicBezTo>
                    <a:pt x="28" y="0"/>
                    <a:pt x="28" y="0"/>
                    <a:pt x="28" y="0"/>
                  </a:cubicBezTo>
                  <a:cubicBezTo>
                    <a:pt x="30" y="0"/>
                    <a:pt x="32" y="1"/>
                    <a:pt x="34" y="2"/>
                  </a:cubicBezTo>
                  <a:cubicBezTo>
                    <a:pt x="46" y="9"/>
                    <a:pt x="55" y="26"/>
                    <a:pt x="55" y="39"/>
                  </a:cubicBezTo>
                  <a:cubicBezTo>
                    <a:pt x="55" y="46"/>
                    <a:pt x="53" y="51"/>
                    <a:pt x="49" y="53"/>
                  </a:cubicBezTo>
                  <a:close/>
                </a:path>
              </a:pathLst>
            </a:custGeom>
            <a:solidFill>
              <a:srgbClr val="9AB0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362">
              <a:extLst>
                <a:ext uri="{FF2B5EF4-FFF2-40B4-BE49-F238E27FC236}">
                  <a16:creationId xmlns:a16="http://schemas.microsoft.com/office/drawing/2014/main" id="{BBE48072-6526-41CF-9777-D0D060AA1C5E}"/>
                </a:ext>
              </a:extLst>
            </p:cNvPr>
            <p:cNvSpPr>
              <a:spLocks/>
            </p:cNvSpPr>
            <p:nvPr/>
          </p:nvSpPr>
          <p:spPr bwMode="auto">
            <a:xfrm>
              <a:off x="-4470401" y="1541463"/>
              <a:ext cx="404813" cy="401638"/>
            </a:xfrm>
            <a:custGeom>
              <a:avLst/>
              <a:gdLst>
                <a:gd name="T0" fmla="*/ 57 w 98"/>
                <a:gd name="T1" fmla="*/ 7 h 97"/>
                <a:gd name="T2" fmla="*/ 28 w 98"/>
                <a:gd name="T3" fmla="*/ 4 h 97"/>
                <a:gd name="T4" fmla="*/ 0 w 98"/>
                <a:gd name="T5" fmla="*/ 21 h 97"/>
                <a:gd name="T6" fmla="*/ 29 w 98"/>
                <a:gd name="T7" fmla="*/ 23 h 97"/>
                <a:gd name="T8" fmla="*/ 70 w 98"/>
                <a:gd name="T9" fmla="*/ 94 h 97"/>
                <a:gd name="T10" fmla="*/ 70 w 98"/>
                <a:gd name="T11" fmla="*/ 97 h 97"/>
                <a:gd name="T12" fmla="*/ 98 w 98"/>
                <a:gd name="T13" fmla="*/ 81 h 97"/>
                <a:gd name="T14" fmla="*/ 98 w 98"/>
                <a:gd name="T15" fmla="*/ 78 h 97"/>
                <a:gd name="T16" fmla="*/ 57 w 98"/>
                <a:gd name="T17"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7">
                  <a:moveTo>
                    <a:pt x="57" y="7"/>
                  </a:moveTo>
                  <a:cubicBezTo>
                    <a:pt x="46" y="0"/>
                    <a:pt x="35" y="0"/>
                    <a:pt x="28" y="4"/>
                  </a:cubicBezTo>
                  <a:cubicBezTo>
                    <a:pt x="0" y="21"/>
                    <a:pt x="0" y="21"/>
                    <a:pt x="0" y="21"/>
                  </a:cubicBezTo>
                  <a:cubicBezTo>
                    <a:pt x="7" y="16"/>
                    <a:pt x="18" y="17"/>
                    <a:pt x="29" y="23"/>
                  </a:cubicBezTo>
                  <a:cubicBezTo>
                    <a:pt x="52" y="37"/>
                    <a:pt x="70" y="68"/>
                    <a:pt x="70" y="94"/>
                  </a:cubicBezTo>
                  <a:cubicBezTo>
                    <a:pt x="70" y="95"/>
                    <a:pt x="70" y="96"/>
                    <a:pt x="70" y="97"/>
                  </a:cubicBezTo>
                  <a:cubicBezTo>
                    <a:pt x="98" y="81"/>
                    <a:pt x="98" y="81"/>
                    <a:pt x="98" y="81"/>
                  </a:cubicBezTo>
                  <a:cubicBezTo>
                    <a:pt x="98" y="80"/>
                    <a:pt x="98" y="79"/>
                    <a:pt x="98" y="78"/>
                  </a:cubicBezTo>
                  <a:cubicBezTo>
                    <a:pt x="98" y="52"/>
                    <a:pt x="80" y="20"/>
                    <a:pt x="57" y="7"/>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363">
              <a:extLst>
                <a:ext uri="{FF2B5EF4-FFF2-40B4-BE49-F238E27FC236}">
                  <a16:creationId xmlns:a16="http://schemas.microsoft.com/office/drawing/2014/main" id="{C5E15AAA-BEC1-4204-88FA-5830F5E8CB37}"/>
                </a:ext>
              </a:extLst>
            </p:cNvPr>
            <p:cNvSpPr>
              <a:spLocks/>
            </p:cNvSpPr>
            <p:nvPr/>
          </p:nvSpPr>
          <p:spPr bwMode="auto">
            <a:xfrm>
              <a:off x="-4660901" y="1592263"/>
              <a:ext cx="590550" cy="595313"/>
            </a:xfrm>
            <a:custGeom>
              <a:avLst/>
              <a:gdLst>
                <a:gd name="T0" fmla="*/ 75 w 143"/>
                <a:gd name="T1" fmla="*/ 11 h 144"/>
                <a:gd name="T2" fmla="*/ 116 w 143"/>
                <a:gd name="T3" fmla="*/ 82 h 144"/>
                <a:gd name="T4" fmla="*/ 116 w 143"/>
                <a:gd name="T5" fmla="*/ 85 h 144"/>
                <a:gd name="T6" fmla="*/ 121 w 143"/>
                <a:gd name="T7" fmla="*/ 87 h 144"/>
                <a:gd name="T8" fmla="*/ 143 w 143"/>
                <a:gd name="T9" fmla="*/ 125 h 144"/>
                <a:gd name="T10" fmla="*/ 121 w 143"/>
                <a:gd name="T11" fmla="*/ 137 h 144"/>
                <a:gd name="T12" fmla="*/ 86 w 143"/>
                <a:gd name="T13" fmla="*/ 117 h 144"/>
                <a:gd name="T14" fmla="*/ 86 w 143"/>
                <a:gd name="T15" fmla="*/ 96 h 144"/>
                <a:gd name="T16" fmla="*/ 89 w 143"/>
                <a:gd name="T17" fmla="*/ 98 h 144"/>
                <a:gd name="T18" fmla="*/ 91 w 143"/>
                <a:gd name="T19" fmla="*/ 95 h 144"/>
                <a:gd name="T20" fmla="*/ 73 w 143"/>
                <a:gd name="T21" fmla="*/ 61 h 144"/>
                <a:gd name="T22" fmla="*/ 72 w 143"/>
                <a:gd name="T23" fmla="*/ 59 h 144"/>
                <a:gd name="T24" fmla="*/ 70 w 143"/>
                <a:gd name="T25" fmla="*/ 59 h 144"/>
                <a:gd name="T26" fmla="*/ 52 w 143"/>
                <a:gd name="T27" fmla="*/ 72 h 144"/>
                <a:gd name="T28" fmla="*/ 54 w 143"/>
                <a:gd name="T29" fmla="*/ 78 h 144"/>
                <a:gd name="T30" fmla="*/ 57 w 143"/>
                <a:gd name="T31" fmla="*/ 80 h 144"/>
                <a:gd name="T32" fmla="*/ 57 w 143"/>
                <a:gd name="T33" fmla="*/ 100 h 144"/>
                <a:gd name="T34" fmla="*/ 27 w 143"/>
                <a:gd name="T35" fmla="*/ 83 h 144"/>
                <a:gd name="T36" fmla="*/ 25 w 143"/>
                <a:gd name="T37" fmla="*/ 81 h 144"/>
                <a:gd name="T38" fmla="*/ 0 w 143"/>
                <a:gd name="T39" fmla="*/ 35 h 144"/>
                <a:gd name="T40" fmla="*/ 28 w 143"/>
                <a:gd name="T41" fmla="*/ 19 h 144"/>
                <a:gd name="T42" fmla="*/ 35 w 143"/>
                <a:gd name="T43" fmla="*/ 24 h 144"/>
                <a:gd name="T44" fmla="*/ 75 w 143"/>
                <a:gd name="T45" fmla="*/ 1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3" h="144">
                  <a:moveTo>
                    <a:pt x="75" y="11"/>
                  </a:moveTo>
                  <a:cubicBezTo>
                    <a:pt x="98" y="25"/>
                    <a:pt x="116" y="56"/>
                    <a:pt x="116" y="82"/>
                  </a:cubicBezTo>
                  <a:cubicBezTo>
                    <a:pt x="116" y="83"/>
                    <a:pt x="116" y="84"/>
                    <a:pt x="116" y="85"/>
                  </a:cubicBezTo>
                  <a:cubicBezTo>
                    <a:pt x="118" y="86"/>
                    <a:pt x="120" y="86"/>
                    <a:pt x="121" y="87"/>
                  </a:cubicBezTo>
                  <a:cubicBezTo>
                    <a:pt x="133" y="94"/>
                    <a:pt x="143" y="111"/>
                    <a:pt x="143" y="125"/>
                  </a:cubicBezTo>
                  <a:cubicBezTo>
                    <a:pt x="143" y="139"/>
                    <a:pt x="133" y="144"/>
                    <a:pt x="121" y="137"/>
                  </a:cubicBezTo>
                  <a:cubicBezTo>
                    <a:pt x="86" y="117"/>
                    <a:pt x="86" y="117"/>
                    <a:pt x="86" y="117"/>
                  </a:cubicBezTo>
                  <a:cubicBezTo>
                    <a:pt x="86" y="96"/>
                    <a:pt x="86" y="96"/>
                    <a:pt x="86" y="96"/>
                  </a:cubicBezTo>
                  <a:cubicBezTo>
                    <a:pt x="89" y="98"/>
                    <a:pt x="89" y="98"/>
                    <a:pt x="89" y="98"/>
                  </a:cubicBezTo>
                  <a:cubicBezTo>
                    <a:pt x="91" y="99"/>
                    <a:pt x="92" y="97"/>
                    <a:pt x="91" y="95"/>
                  </a:cubicBezTo>
                  <a:cubicBezTo>
                    <a:pt x="73" y="61"/>
                    <a:pt x="73" y="61"/>
                    <a:pt x="73" y="61"/>
                  </a:cubicBezTo>
                  <a:cubicBezTo>
                    <a:pt x="73" y="60"/>
                    <a:pt x="72" y="59"/>
                    <a:pt x="72" y="59"/>
                  </a:cubicBezTo>
                  <a:cubicBezTo>
                    <a:pt x="71" y="59"/>
                    <a:pt x="70" y="59"/>
                    <a:pt x="70" y="59"/>
                  </a:cubicBezTo>
                  <a:cubicBezTo>
                    <a:pt x="52" y="72"/>
                    <a:pt x="52" y="72"/>
                    <a:pt x="52" y="72"/>
                  </a:cubicBezTo>
                  <a:cubicBezTo>
                    <a:pt x="51" y="73"/>
                    <a:pt x="52" y="77"/>
                    <a:pt x="54" y="78"/>
                  </a:cubicBezTo>
                  <a:cubicBezTo>
                    <a:pt x="57" y="80"/>
                    <a:pt x="57" y="80"/>
                    <a:pt x="57" y="80"/>
                  </a:cubicBezTo>
                  <a:cubicBezTo>
                    <a:pt x="57" y="100"/>
                    <a:pt x="57" y="100"/>
                    <a:pt x="57" y="100"/>
                  </a:cubicBezTo>
                  <a:cubicBezTo>
                    <a:pt x="27" y="83"/>
                    <a:pt x="27" y="83"/>
                    <a:pt x="27" y="83"/>
                  </a:cubicBezTo>
                  <a:cubicBezTo>
                    <a:pt x="25" y="81"/>
                    <a:pt x="25" y="81"/>
                    <a:pt x="25" y="81"/>
                  </a:cubicBezTo>
                  <a:cubicBezTo>
                    <a:pt x="11" y="71"/>
                    <a:pt x="0" y="51"/>
                    <a:pt x="0" y="35"/>
                  </a:cubicBezTo>
                  <a:cubicBezTo>
                    <a:pt x="0" y="17"/>
                    <a:pt x="13" y="10"/>
                    <a:pt x="28" y="19"/>
                  </a:cubicBezTo>
                  <a:cubicBezTo>
                    <a:pt x="31" y="20"/>
                    <a:pt x="33" y="22"/>
                    <a:pt x="35" y="24"/>
                  </a:cubicBezTo>
                  <a:cubicBezTo>
                    <a:pt x="40" y="6"/>
                    <a:pt x="56" y="0"/>
                    <a:pt x="75" y="11"/>
                  </a:cubicBezTo>
                  <a:close/>
                </a:path>
              </a:pathLst>
            </a:custGeom>
            <a:solidFill>
              <a:srgbClr val="F0F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364">
              <a:extLst>
                <a:ext uri="{FF2B5EF4-FFF2-40B4-BE49-F238E27FC236}">
                  <a16:creationId xmlns:a16="http://schemas.microsoft.com/office/drawing/2014/main" id="{94F65CBA-198C-40E7-B07C-751C306A828A}"/>
                </a:ext>
              </a:extLst>
            </p:cNvPr>
            <p:cNvSpPr>
              <a:spLocks/>
            </p:cNvSpPr>
            <p:nvPr/>
          </p:nvSpPr>
          <p:spPr bwMode="auto">
            <a:xfrm>
              <a:off x="-5322888" y="1103313"/>
              <a:ext cx="190500" cy="228600"/>
            </a:xfrm>
            <a:custGeom>
              <a:avLst/>
              <a:gdLst>
                <a:gd name="T0" fmla="*/ 27 w 46"/>
                <a:gd name="T1" fmla="*/ 4 h 55"/>
                <a:gd name="T2" fmla="*/ 14 w 46"/>
                <a:gd name="T3" fmla="*/ 2 h 55"/>
                <a:gd name="T4" fmla="*/ 0 w 46"/>
                <a:gd name="T5" fmla="*/ 10 h 55"/>
                <a:gd name="T6" fmla="*/ 13 w 46"/>
                <a:gd name="T7" fmla="*/ 12 h 55"/>
                <a:gd name="T8" fmla="*/ 32 w 46"/>
                <a:gd name="T9" fmla="*/ 43 h 55"/>
                <a:gd name="T10" fmla="*/ 26 w 46"/>
                <a:gd name="T11" fmla="*/ 55 h 55"/>
                <a:gd name="T12" fmla="*/ 40 w 46"/>
                <a:gd name="T13" fmla="*/ 47 h 55"/>
                <a:gd name="T14" fmla="*/ 46 w 46"/>
                <a:gd name="T15" fmla="*/ 35 h 55"/>
                <a:gd name="T16" fmla="*/ 27 w 46"/>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27" y="4"/>
                  </a:moveTo>
                  <a:cubicBezTo>
                    <a:pt x="22" y="1"/>
                    <a:pt x="17" y="0"/>
                    <a:pt x="14" y="2"/>
                  </a:cubicBezTo>
                  <a:cubicBezTo>
                    <a:pt x="0" y="10"/>
                    <a:pt x="0" y="10"/>
                    <a:pt x="0" y="10"/>
                  </a:cubicBezTo>
                  <a:cubicBezTo>
                    <a:pt x="4" y="8"/>
                    <a:pt x="8" y="9"/>
                    <a:pt x="13" y="12"/>
                  </a:cubicBezTo>
                  <a:cubicBezTo>
                    <a:pt x="24" y="18"/>
                    <a:pt x="32" y="32"/>
                    <a:pt x="32" y="43"/>
                  </a:cubicBezTo>
                  <a:cubicBezTo>
                    <a:pt x="32" y="49"/>
                    <a:pt x="30" y="53"/>
                    <a:pt x="26" y="55"/>
                  </a:cubicBezTo>
                  <a:cubicBezTo>
                    <a:pt x="40" y="47"/>
                    <a:pt x="40" y="47"/>
                    <a:pt x="40" y="47"/>
                  </a:cubicBezTo>
                  <a:cubicBezTo>
                    <a:pt x="44" y="45"/>
                    <a:pt x="46" y="41"/>
                    <a:pt x="46" y="35"/>
                  </a:cubicBezTo>
                  <a:cubicBezTo>
                    <a:pt x="46" y="24"/>
                    <a:pt x="37" y="10"/>
                    <a:pt x="27" y="4"/>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365">
              <a:extLst>
                <a:ext uri="{FF2B5EF4-FFF2-40B4-BE49-F238E27FC236}">
                  <a16:creationId xmlns:a16="http://schemas.microsoft.com/office/drawing/2014/main" id="{8D1759BF-A34C-4944-B9E9-710F0E7058B5}"/>
                </a:ext>
              </a:extLst>
            </p:cNvPr>
            <p:cNvSpPr>
              <a:spLocks/>
            </p:cNvSpPr>
            <p:nvPr/>
          </p:nvSpPr>
          <p:spPr bwMode="auto">
            <a:xfrm>
              <a:off x="-5343526" y="1128713"/>
              <a:ext cx="152400" cy="223838"/>
            </a:xfrm>
            <a:custGeom>
              <a:avLst/>
              <a:gdLst>
                <a:gd name="T0" fmla="*/ 18 w 37"/>
                <a:gd name="T1" fmla="*/ 6 h 54"/>
                <a:gd name="T2" fmla="*/ 37 w 37"/>
                <a:gd name="T3" fmla="*/ 37 h 54"/>
                <a:gd name="T4" fmla="*/ 18 w 37"/>
                <a:gd name="T5" fmla="*/ 48 h 54"/>
                <a:gd name="T6" fmla="*/ 0 w 37"/>
                <a:gd name="T7" fmla="*/ 16 h 54"/>
                <a:gd name="T8" fmla="*/ 18 w 37"/>
                <a:gd name="T9" fmla="*/ 6 h 54"/>
              </a:gdLst>
              <a:ahLst/>
              <a:cxnLst>
                <a:cxn ang="0">
                  <a:pos x="T0" y="T1"/>
                </a:cxn>
                <a:cxn ang="0">
                  <a:pos x="T2" y="T3"/>
                </a:cxn>
                <a:cxn ang="0">
                  <a:pos x="T4" y="T5"/>
                </a:cxn>
                <a:cxn ang="0">
                  <a:pos x="T6" y="T7"/>
                </a:cxn>
                <a:cxn ang="0">
                  <a:pos x="T8" y="T9"/>
                </a:cxn>
              </a:cxnLst>
              <a:rect l="0" t="0" r="r" b="b"/>
              <a:pathLst>
                <a:path w="37" h="54">
                  <a:moveTo>
                    <a:pt x="18" y="6"/>
                  </a:moveTo>
                  <a:cubicBezTo>
                    <a:pt x="29" y="12"/>
                    <a:pt x="37" y="26"/>
                    <a:pt x="37" y="37"/>
                  </a:cubicBezTo>
                  <a:cubicBezTo>
                    <a:pt x="37" y="49"/>
                    <a:pt x="28" y="54"/>
                    <a:pt x="18" y="48"/>
                  </a:cubicBezTo>
                  <a:cubicBezTo>
                    <a:pt x="8" y="42"/>
                    <a:pt x="0" y="28"/>
                    <a:pt x="0" y="16"/>
                  </a:cubicBezTo>
                  <a:cubicBezTo>
                    <a:pt x="0" y="5"/>
                    <a:pt x="8" y="0"/>
                    <a:pt x="18" y="6"/>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366">
              <a:extLst>
                <a:ext uri="{FF2B5EF4-FFF2-40B4-BE49-F238E27FC236}">
                  <a16:creationId xmlns:a16="http://schemas.microsoft.com/office/drawing/2014/main" id="{8A34D9B9-7FFB-4255-A2A6-3B67262AB11B}"/>
                </a:ext>
              </a:extLst>
            </p:cNvPr>
            <p:cNvSpPr>
              <a:spLocks/>
            </p:cNvSpPr>
            <p:nvPr/>
          </p:nvSpPr>
          <p:spPr bwMode="auto">
            <a:xfrm>
              <a:off x="-5397501" y="1041401"/>
              <a:ext cx="100013" cy="90488"/>
            </a:xfrm>
            <a:custGeom>
              <a:avLst/>
              <a:gdLst>
                <a:gd name="T0" fmla="*/ 10 w 24"/>
                <a:gd name="T1" fmla="*/ 8 h 22"/>
                <a:gd name="T2" fmla="*/ 24 w 24"/>
                <a:gd name="T3" fmla="*/ 0 h 22"/>
                <a:gd name="T4" fmla="*/ 16 w 24"/>
                <a:gd name="T5" fmla="*/ 11 h 22"/>
                <a:gd name="T6" fmla="*/ 14 w 24"/>
                <a:gd name="T7" fmla="*/ 14 h 22"/>
                <a:gd name="T8" fmla="*/ 0 w 24"/>
                <a:gd name="T9" fmla="*/ 22 h 22"/>
                <a:gd name="T10" fmla="*/ 2 w 24"/>
                <a:gd name="T11" fmla="*/ 20 h 22"/>
                <a:gd name="T12" fmla="*/ 10 w 24"/>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24" h="22">
                  <a:moveTo>
                    <a:pt x="10" y="8"/>
                  </a:moveTo>
                  <a:cubicBezTo>
                    <a:pt x="24" y="0"/>
                    <a:pt x="24" y="0"/>
                    <a:pt x="24" y="0"/>
                  </a:cubicBezTo>
                  <a:cubicBezTo>
                    <a:pt x="20" y="2"/>
                    <a:pt x="17" y="6"/>
                    <a:pt x="16" y="11"/>
                  </a:cubicBezTo>
                  <a:cubicBezTo>
                    <a:pt x="15" y="13"/>
                    <a:pt x="15" y="14"/>
                    <a:pt x="14" y="14"/>
                  </a:cubicBezTo>
                  <a:cubicBezTo>
                    <a:pt x="0" y="22"/>
                    <a:pt x="0" y="22"/>
                    <a:pt x="0" y="22"/>
                  </a:cubicBezTo>
                  <a:cubicBezTo>
                    <a:pt x="1" y="22"/>
                    <a:pt x="1" y="21"/>
                    <a:pt x="2" y="20"/>
                  </a:cubicBezTo>
                  <a:cubicBezTo>
                    <a:pt x="3" y="14"/>
                    <a:pt x="6" y="10"/>
                    <a:pt x="10" y="8"/>
                  </a:cubicBez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Freeform 367">
              <a:extLst>
                <a:ext uri="{FF2B5EF4-FFF2-40B4-BE49-F238E27FC236}">
                  <a16:creationId xmlns:a16="http://schemas.microsoft.com/office/drawing/2014/main" id="{AC94D5E3-455C-40A0-B12B-D44084537A81}"/>
                </a:ext>
              </a:extLst>
            </p:cNvPr>
            <p:cNvSpPr>
              <a:spLocks/>
            </p:cNvSpPr>
            <p:nvPr/>
          </p:nvSpPr>
          <p:spPr bwMode="auto">
            <a:xfrm>
              <a:off x="-5397501" y="950913"/>
              <a:ext cx="363538" cy="347663"/>
            </a:xfrm>
            <a:custGeom>
              <a:avLst/>
              <a:gdLst>
                <a:gd name="T0" fmla="*/ 87 w 88"/>
                <a:gd name="T1" fmla="*/ 69 h 84"/>
                <a:gd name="T2" fmla="*/ 45 w 88"/>
                <a:gd name="T3" fmla="*/ 8 h 84"/>
                <a:gd name="T4" fmla="*/ 14 w 88"/>
                <a:gd name="T5" fmla="*/ 5 h 84"/>
                <a:gd name="T6" fmla="*/ 0 w 88"/>
                <a:gd name="T7" fmla="*/ 13 h 84"/>
                <a:gd name="T8" fmla="*/ 31 w 88"/>
                <a:gd name="T9" fmla="*/ 16 h 84"/>
                <a:gd name="T10" fmla="*/ 74 w 88"/>
                <a:gd name="T11" fmla="*/ 77 h 84"/>
                <a:gd name="T12" fmla="*/ 72 w 88"/>
                <a:gd name="T13" fmla="*/ 84 h 84"/>
                <a:gd name="T14" fmla="*/ 86 w 88"/>
                <a:gd name="T15" fmla="*/ 76 h 84"/>
                <a:gd name="T16" fmla="*/ 87 w 88"/>
                <a:gd name="T17"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4">
                  <a:moveTo>
                    <a:pt x="87" y="69"/>
                  </a:moveTo>
                  <a:cubicBezTo>
                    <a:pt x="82" y="44"/>
                    <a:pt x="65" y="19"/>
                    <a:pt x="45" y="8"/>
                  </a:cubicBezTo>
                  <a:cubicBezTo>
                    <a:pt x="33" y="1"/>
                    <a:pt x="22" y="0"/>
                    <a:pt x="14" y="5"/>
                  </a:cubicBezTo>
                  <a:cubicBezTo>
                    <a:pt x="0" y="13"/>
                    <a:pt x="0" y="13"/>
                    <a:pt x="0" y="13"/>
                  </a:cubicBezTo>
                  <a:cubicBezTo>
                    <a:pt x="8" y="8"/>
                    <a:pt x="19" y="9"/>
                    <a:pt x="31" y="16"/>
                  </a:cubicBezTo>
                  <a:cubicBezTo>
                    <a:pt x="51" y="27"/>
                    <a:pt x="68" y="52"/>
                    <a:pt x="74" y="77"/>
                  </a:cubicBezTo>
                  <a:cubicBezTo>
                    <a:pt x="74" y="80"/>
                    <a:pt x="74" y="83"/>
                    <a:pt x="72" y="84"/>
                  </a:cubicBezTo>
                  <a:cubicBezTo>
                    <a:pt x="86" y="76"/>
                    <a:pt x="86" y="76"/>
                    <a:pt x="86" y="76"/>
                  </a:cubicBezTo>
                  <a:cubicBezTo>
                    <a:pt x="87" y="75"/>
                    <a:pt x="88" y="72"/>
                    <a:pt x="87" y="69"/>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Freeform 368">
              <a:extLst>
                <a:ext uri="{FF2B5EF4-FFF2-40B4-BE49-F238E27FC236}">
                  <a16:creationId xmlns:a16="http://schemas.microsoft.com/office/drawing/2014/main" id="{53A83E12-2B7A-422B-AFC5-F692C1C19390}"/>
                </a:ext>
              </a:extLst>
            </p:cNvPr>
            <p:cNvSpPr>
              <a:spLocks/>
            </p:cNvSpPr>
            <p:nvPr/>
          </p:nvSpPr>
          <p:spPr bwMode="auto">
            <a:xfrm>
              <a:off x="-5451476" y="966788"/>
              <a:ext cx="363538" cy="334963"/>
            </a:xfrm>
            <a:custGeom>
              <a:avLst/>
              <a:gdLst>
                <a:gd name="T0" fmla="*/ 44 w 88"/>
                <a:gd name="T1" fmla="*/ 12 h 81"/>
                <a:gd name="T2" fmla="*/ 87 w 88"/>
                <a:gd name="T3" fmla="*/ 73 h 81"/>
                <a:gd name="T4" fmla="*/ 82 w 88"/>
                <a:gd name="T5" fmla="*/ 80 h 81"/>
                <a:gd name="T6" fmla="*/ 80 w 88"/>
                <a:gd name="T7" fmla="*/ 79 h 81"/>
                <a:gd name="T8" fmla="*/ 73 w 88"/>
                <a:gd name="T9" fmla="*/ 70 h 81"/>
                <a:gd name="T10" fmla="*/ 44 w 88"/>
                <a:gd name="T11" fmla="*/ 28 h 81"/>
                <a:gd name="T12" fmla="*/ 15 w 88"/>
                <a:gd name="T13" fmla="*/ 38 h 81"/>
                <a:gd name="T14" fmla="*/ 8 w 88"/>
                <a:gd name="T15" fmla="*/ 40 h 81"/>
                <a:gd name="T16" fmla="*/ 6 w 88"/>
                <a:gd name="T17" fmla="*/ 38 h 81"/>
                <a:gd name="T18" fmla="*/ 1 w 88"/>
                <a:gd name="T19" fmla="*/ 26 h 81"/>
                <a:gd name="T20" fmla="*/ 44 w 88"/>
                <a:gd name="T21"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81">
                  <a:moveTo>
                    <a:pt x="44" y="12"/>
                  </a:moveTo>
                  <a:cubicBezTo>
                    <a:pt x="64" y="23"/>
                    <a:pt x="81" y="48"/>
                    <a:pt x="87" y="73"/>
                  </a:cubicBezTo>
                  <a:cubicBezTo>
                    <a:pt x="88" y="78"/>
                    <a:pt x="86" y="81"/>
                    <a:pt x="82" y="80"/>
                  </a:cubicBezTo>
                  <a:cubicBezTo>
                    <a:pt x="81" y="80"/>
                    <a:pt x="81" y="80"/>
                    <a:pt x="80" y="79"/>
                  </a:cubicBezTo>
                  <a:cubicBezTo>
                    <a:pt x="77" y="78"/>
                    <a:pt x="74" y="74"/>
                    <a:pt x="73" y="70"/>
                  </a:cubicBezTo>
                  <a:cubicBezTo>
                    <a:pt x="69" y="53"/>
                    <a:pt x="58" y="36"/>
                    <a:pt x="44" y="28"/>
                  </a:cubicBezTo>
                  <a:cubicBezTo>
                    <a:pt x="30" y="20"/>
                    <a:pt x="18" y="24"/>
                    <a:pt x="15" y="38"/>
                  </a:cubicBezTo>
                  <a:cubicBezTo>
                    <a:pt x="14" y="41"/>
                    <a:pt x="11" y="41"/>
                    <a:pt x="8" y="40"/>
                  </a:cubicBezTo>
                  <a:cubicBezTo>
                    <a:pt x="7" y="39"/>
                    <a:pt x="7" y="39"/>
                    <a:pt x="6" y="38"/>
                  </a:cubicBezTo>
                  <a:cubicBezTo>
                    <a:pt x="3" y="35"/>
                    <a:pt x="0" y="30"/>
                    <a:pt x="1" y="26"/>
                  </a:cubicBezTo>
                  <a:cubicBezTo>
                    <a:pt x="6" y="6"/>
                    <a:pt x="24" y="0"/>
                    <a:pt x="44" y="12"/>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Freeform 369">
              <a:extLst>
                <a:ext uri="{FF2B5EF4-FFF2-40B4-BE49-F238E27FC236}">
                  <a16:creationId xmlns:a16="http://schemas.microsoft.com/office/drawing/2014/main" id="{54213A29-D4C6-4AAD-A04A-16E64C3DF766}"/>
                </a:ext>
              </a:extLst>
            </p:cNvPr>
            <p:cNvSpPr>
              <a:spLocks/>
            </p:cNvSpPr>
            <p:nvPr/>
          </p:nvSpPr>
          <p:spPr bwMode="auto">
            <a:xfrm>
              <a:off x="-5472113" y="900113"/>
              <a:ext cx="111125" cy="95250"/>
            </a:xfrm>
            <a:custGeom>
              <a:avLst/>
              <a:gdLst>
                <a:gd name="T0" fmla="*/ 13 w 27"/>
                <a:gd name="T1" fmla="*/ 8 h 23"/>
                <a:gd name="T2" fmla="*/ 27 w 27"/>
                <a:gd name="T3" fmla="*/ 0 h 23"/>
                <a:gd name="T4" fmla="*/ 15 w 27"/>
                <a:gd name="T5" fmla="*/ 13 h 23"/>
                <a:gd name="T6" fmla="*/ 14 w 27"/>
                <a:gd name="T7" fmla="*/ 15 h 23"/>
                <a:gd name="T8" fmla="*/ 0 w 27"/>
                <a:gd name="T9" fmla="*/ 23 h 23"/>
                <a:gd name="T10" fmla="*/ 2 w 27"/>
                <a:gd name="T11" fmla="*/ 21 h 23"/>
                <a:gd name="T12" fmla="*/ 13 w 27"/>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27" h="23">
                  <a:moveTo>
                    <a:pt x="13" y="8"/>
                  </a:moveTo>
                  <a:cubicBezTo>
                    <a:pt x="27" y="0"/>
                    <a:pt x="27" y="0"/>
                    <a:pt x="27" y="0"/>
                  </a:cubicBezTo>
                  <a:cubicBezTo>
                    <a:pt x="22" y="3"/>
                    <a:pt x="18" y="7"/>
                    <a:pt x="15" y="13"/>
                  </a:cubicBezTo>
                  <a:cubicBezTo>
                    <a:pt x="15" y="14"/>
                    <a:pt x="15" y="14"/>
                    <a:pt x="14" y="15"/>
                  </a:cubicBezTo>
                  <a:cubicBezTo>
                    <a:pt x="0" y="23"/>
                    <a:pt x="0" y="23"/>
                    <a:pt x="0" y="23"/>
                  </a:cubicBezTo>
                  <a:cubicBezTo>
                    <a:pt x="1" y="22"/>
                    <a:pt x="1" y="22"/>
                    <a:pt x="2" y="21"/>
                  </a:cubicBezTo>
                  <a:cubicBezTo>
                    <a:pt x="4" y="15"/>
                    <a:pt x="8" y="11"/>
                    <a:pt x="13" y="8"/>
                  </a:cubicBez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Freeform 370">
              <a:extLst>
                <a:ext uri="{FF2B5EF4-FFF2-40B4-BE49-F238E27FC236}">
                  <a16:creationId xmlns:a16="http://schemas.microsoft.com/office/drawing/2014/main" id="{592375E1-A9C5-4A24-96A2-88AACA530EC7}"/>
                </a:ext>
              </a:extLst>
            </p:cNvPr>
            <p:cNvSpPr>
              <a:spLocks/>
            </p:cNvSpPr>
            <p:nvPr/>
          </p:nvSpPr>
          <p:spPr bwMode="auto">
            <a:xfrm>
              <a:off x="-5459413" y="801688"/>
              <a:ext cx="504825" cy="450850"/>
            </a:xfrm>
            <a:custGeom>
              <a:avLst/>
              <a:gdLst>
                <a:gd name="T0" fmla="*/ 121 w 122"/>
                <a:gd name="T1" fmla="*/ 94 h 109"/>
                <a:gd name="T2" fmla="*/ 60 w 122"/>
                <a:gd name="T3" fmla="*/ 12 h 109"/>
                <a:gd name="T4" fmla="*/ 14 w 122"/>
                <a:gd name="T5" fmla="*/ 7 h 109"/>
                <a:gd name="T6" fmla="*/ 0 w 122"/>
                <a:gd name="T7" fmla="*/ 15 h 109"/>
                <a:gd name="T8" fmla="*/ 46 w 122"/>
                <a:gd name="T9" fmla="*/ 20 h 109"/>
                <a:gd name="T10" fmla="*/ 107 w 122"/>
                <a:gd name="T11" fmla="*/ 102 h 109"/>
                <a:gd name="T12" fmla="*/ 105 w 122"/>
                <a:gd name="T13" fmla="*/ 109 h 109"/>
                <a:gd name="T14" fmla="*/ 119 w 122"/>
                <a:gd name="T15" fmla="*/ 101 h 109"/>
                <a:gd name="T16" fmla="*/ 121 w 122"/>
                <a:gd name="T17"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9">
                  <a:moveTo>
                    <a:pt x="121" y="94"/>
                  </a:moveTo>
                  <a:cubicBezTo>
                    <a:pt x="111" y="59"/>
                    <a:pt x="87" y="27"/>
                    <a:pt x="60" y="12"/>
                  </a:cubicBezTo>
                  <a:cubicBezTo>
                    <a:pt x="42" y="1"/>
                    <a:pt x="26" y="0"/>
                    <a:pt x="14" y="7"/>
                  </a:cubicBezTo>
                  <a:cubicBezTo>
                    <a:pt x="0" y="15"/>
                    <a:pt x="0" y="15"/>
                    <a:pt x="0" y="15"/>
                  </a:cubicBezTo>
                  <a:cubicBezTo>
                    <a:pt x="12" y="8"/>
                    <a:pt x="29" y="9"/>
                    <a:pt x="46" y="20"/>
                  </a:cubicBezTo>
                  <a:cubicBezTo>
                    <a:pt x="73" y="35"/>
                    <a:pt x="97" y="67"/>
                    <a:pt x="107" y="102"/>
                  </a:cubicBezTo>
                  <a:cubicBezTo>
                    <a:pt x="108" y="105"/>
                    <a:pt x="107" y="108"/>
                    <a:pt x="105" y="109"/>
                  </a:cubicBezTo>
                  <a:cubicBezTo>
                    <a:pt x="119" y="101"/>
                    <a:pt x="119" y="101"/>
                    <a:pt x="119" y="101"/>
                  </a:cubicBezTo>
                  <a:cubicBezTo>
                    <a:pt x="121" y="100"/>
                    <a:pt x="122" y="97"/>
                    <a:pt x="121" y="94"/>
                  </a:cubicBezTo>
                  <a:close/>
                </a:path>
              </a:pathLst>
            </a:custGeom>
            <a:solidFill>
              <a:srgbClr val="E9F5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Freeform 371">
              <a:extLst>
                <a:ext uri="{FF2B5EF4-FFF2-40B4-BE49-F238E27FC236}">
                  <a16:creationId xmlns:a16="http://schemas.microsoft.com/office/drawing/2014/main" id="{73F1E9EC-17A2-48B5-B7D2-06412FE2AE25}"/>
                </a:ext>
              </a:extLst>
            </p:cNvPr>
            <p:cNvSpPr>
              <a:spLocks/>
            </p:cNvSpPr>
            <p:nvPr/>
          </p:nvSpPr>
          <p:spPr bwMode="auto">
            <a:xfrm>
              <a:off x="-5526088" y="817563"/>
              <a:ext cx="512763" cy="439738"/>
            </a:xfrm>
            <a:custGeom>
              <a:avLst/>
              <a:gdLst>
                <a:gd name="T0" fmla="*/ 62 w 124"/>
                <a:gd name="T1" fmla="*/ 16 h 106"/>
                <a:gd name="T2" fmla="*/ 123 w 124"/>
                <a:gd name="T3" fmla="*/ 98 h 106"/>
                <a:gd name="T4" fmla="*/ 119 w 124"/>
                <a:gd name="T5" fmla="*/ 106 h 106"/>
                <a:gd name="T6" fmla="*/ 116 w 124"/>
                <a:gd name="T7" fmla="*/ 105 h 106"/>
                <a:gd name="T8" fmla="*/ 110 w 124"/>
                <a:gd name="T9" fmla="*/ 96 h 106"/>
                <a:gd name="T10" fmla="*/ 62 w 124"/>
                <a:gd name="T11" fmla="*/ 32 h 106"/>
                <a:gd name="T12" fmla="*/ 15 w 124"/>
                <a:gd name="T13" fmla="*/ 41 h 106"/>
                <a:gd name="T14" fmla="*/ 8 w 124"/>
                <a:gd name="T15" fmla="*/ 42 h 106"/>
                <a:gd name="T16" fmla="*/ 6 w 124"/>
                <a:gd name="T17" fmla="*/ 40 h 106"/>
                <a:gd name="T18" fmla="*/ 2 w 124"/>
                <a:gd name="T19" fmla="*/ 28 h 106"/>
                <a:gd name="T20" fmla="*/ 62 w 124"/>
                <a:gd name="T21"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6">
                  <a:moveTo>
                    <a:pt x="62" y="16"/>
                  </a:moveTo>
                  <a:cubicBezTo>
                    <a:pt x="89" y="31"/>
                    <a:pt x="113" y="63"/>
                    <a:pt x="123" y="98"/>
                  </a:cubicBezTo>
                  <a:cubicBezTo>
                    <a:pt x="124" y="102"/>
                    <a:pt x="123" y="106"/>
                    <a:pt x="119" y="106"/>
                  </a:cubicBezTo>
                  <a:cubicBezTo>
                    <a:pt x="118" y="106"/>
                    <a:pt x="117" y="105"/>
                    <a:pt x="116" y="105"/>
                  </a:cubicBezTo>
                  <a:cubicBezTo>
                    <a:pt x="114" y="103"/>
                    <a:pt x="111" y="100"/>
                    <a:pt x="110" y="96"/>
                  </a:cubicBezTo>
                  <a:cubicBezTo>
                    <a:pt x="102" y="69"/>
                    <a:pt x="83" y="44"/>
                    <a:pt x="62" y="32"/>
                  </a:cubicBezTo>
                  <a:cubicBezTo>
                    <a:pt x="41" y="20"/>
                    <a:pt x="23" y="23"/>
                    <a:pt x="15" y="41"/>
                  </a:cubicBezTo>
                  <a:cubicBezTo>
                    <a:pt x="13" y="44"/>
                    <a:pt x="11" y="44"/>
                    <a:pt x="8" y="42"/>
                  </a:cubicBezTo>
                  <a:cubicBezTo>
                    <a:pt x="7" y="42"/>
                    <a:pt x="6" y="41"/>
                    <a:pt x="6" y="40"/>
                  </a:cubicBezTo>
                  <a:cubicBezTo>
                    <a:pt x="2" y="37"/>
                    <a:pt x="0" y="31"/>
                    <a:pt x="2" y="28"/>
                  </a:cubicBezTo>
                  <a:cubicBezTo>
                    <a:pt x="12" y="5"/>
                    <a:pt x="36" y="0"/>
                    <a:pt x="62" y="16"/>
                  </a:cubicBezTo>
                  <a:close/>
                </a:path>
              </a:pathLst>
            </a:custGeom>
            <a:solidFill>
              <a:srgbClr val="879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Freeform 372">
              <a:extLst>
                <a:ext uri="{FF2B5EF4-FFF2-40B4-BE49-F238E27FC236}">
                  <a16:creationId xmlns:a16="http://schemas.microsoft.com/office/drawing/2014/main" id="{83A0770E-2B14-47B2-BF8A-AC92A60B7F98}"/>
                </a:ext>
              </a:extLst>
            </p:cNvPr>
            <p:cNvSpPr>
              <a:spLocks/>
            </p:cNvSpPr>
            <p:nvPr/>
          </p:nvSpPr>
          <p:spPr bwMode="auto">
            <a:xfrm>
              <a:off x="-8089901" y="4302126"/>
              <a:ext cx="36513" cy="136525"/>
            </a:xfrm>
            <a:custGeom>
              <a:avLst/>
              <a:gdLst>
                <a:gd name="T0" fmla="*/ 0 w 9"/>
                <a:gd name="T1" fmla="*/ 0 h 33"/>
                <a:gd name="T2" fmla="*/ 2 w 9"/>
                <a:gd name="T3" fmla="*/ 1 h 33"/>
                <a:gd name="T4" fmla="*/ 8 w 9"/>
                <a:gd name="T5" fmla="*/ 1 h 33"/>
                <a:gd name="T6" fmla="*/ 9 w 9"/>
                <a:gd name="T7" fmla="*/ 0 h 33"/>
                <a:gd name="T8" fmla="*/ 9 w 9"/>
                <a:gd name="T9" fmla="*/ 31 h 33"/>
                <a:gd name="T10" fmla="*/ 8 w 9"/>
                <a:gd name="T11" fmla="*/ 32 h 33"/>
                <a:gd name="T12" fmla="*/ 2 w 9"/>
                <a:gd name="T13" fmla="*/ 33 h 33"/>
                <a:gd name="T14" fmla="*/ 0 w 9"/>
                <a:gd name="T15" fmla="*/ 31 h 33"/>
                <a:gd name="T16" fmla="*/ 0 w 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3">
                  <a:moveTo>
                    <a:pt x="0" y="0"/>
                  </a:moveTo>
                  <a:cubicBezTo>
                    <a:pt x="0" y="0"/>
                    <a:pt x="1" y="1"/>
                    <a:pt x="2" y="1"/>
                  </a:cubicBezTo>
                  <a:cubicBezTo>
                    <a:pt x="3" y="2"/>
                    <a:pt x="6" y="2"/>
                    <a:pt x="8" y="1"/>
                  </a:cubicBezTo>
                  <a:cubicBezTo>
                    <a:pt x="9" y="1"/>
                    <a:pt x="9" y="0"/>
                    <a:pt x="9" y="0"/>
                  </a:cubicBezTo>
                  <a:cubicBezTo>
                    <a:pt x="9" y="31"/>
                    <a:pt x="9" y="31"/>
                    <a:pt x="9" y="31"/>
                  </a:cubicBezTo>
                  <a:cubicBezTo>
                    <a:pt x="9" y="31"/>
                    <a:pt x="9" y="32"/>
                    <a:pt x="8" y="32"/>
                  </a:cubicBezTo>
                  <a:cubicBezTo>
                    <a:pt x="6" y="33"/>
                    <a:pt x="3" y="33"/>
                    <a:pt x="2" y="33"/>
                  </a:cubicBezTo>
                  <a:cubicBezTo>
                    <a:pt x="1" y="32"/>
                    <a:pt x="0" y="31"/>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Oval 373">
              <a:extLst>
                <a:ext uri="{FF2B5EF4-FFF2-40B4-BE49-F238E27FC236}">
                  <a16:creationId xmlns:a16="http://schemas.microsoft.com/office/drawing/2014/main" id="{35B503E0-0BD0-4AD2-B59B-6659B6D82CAF}"/>
                </a:ext>
              </a:extLst>
            </p:cNvPr>
            <p:cNvSpPr>
              <a:spLocks noChangeArrowheads="1"/>
            </p:cNvSpPr>
            <p:nvPr/>
          </p:nvSpPr>
          <p:spPr bwMode="auto">
            <a:xfrm>
              <a:off x="-8197851" y="4075113"/>
              <a:ext cx="252413" cy="247650"/>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Freeform 374">
              <a:extLst>
                <a:ext uri="{FF2B5EF4-FFF2-40B4-BE49-F238E27FC236}">
                  <a16:creationId xmlns:a16="http://schemas.microsoft.com/office/drawing/2014/main" id="{58955A9A-846D-4D5E-88FB-47A106793869}"/>
                </a:ext>
              </a:extLst>
            </p:cNvPr>
            <p:cNvSpPr>
              <a:spLocks/>
            </p:cNvSpPr>
            <p:nvPr/>
          </p:nvSpPr>
          <p:spPr bwMode="auto">
            <a:xfrm>
              <a:off x="-7908926" y="4418013"/>
              <a:ext cx="38100" cy="136525"/>
            </a:xfrm>
            <a:custGeom>
              <a:avLst/>
              <a:gdLst>
                <a:gd name="T0" fmla="*/ 0 w 9"/>
                <a:gd name="T1" fmla="*/ 0 h 33"/>
                <a:gd name="T2" fmla="*/ 2 w 9"/>
                <a:gd name="T3" fmla="*/ 1 h 33"/>
                <a:gd name="T4" fmla="*/ 8 w 9"/>
                <a:gd name="T5" fmla="*/ 1 h 33"/>
                <a:gd name="T6" fmla="*/ 9 w 9"/>
                <a:gd name="T7" fmla="*/ 0 h 33"/>
                <a:gd name="T8" fmla="*/ 9 w 9"/>
                <a:gd name="T9" fmla="*/ 31 h 33"/>
                <a:gd name="T10" fmla="*/ 8 w 9"/>
                <a:gd name="T11" fmla="*/ 32 h 33"/>
                <a:gd name="T12" fmla="*/ 2 w 9"/>
                <a:gd name="T13" fmla="*/ 32 h 33"/>
                <a:gd name="T14" fmla="*/ 0 w 9"/>
                <a:gd name="T15" fmla="*/ 31 h 33"/>
                <a:gd name="T16" fmla="*/ 0 w 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3">
                  <a:moveTo>
                    <a:pt x="0" y="0"/>
                  </a:moveTo>
                  <a:cubicBezTo>
                    <a:pt x="0" y="0"/>
                    <a:pt x="1" y="1"/>
                    <a:pt x="2" y="1"/>
                  </a:cubicBezTo>
                  <a:cubicBezTo>
                    <a:pt x="3" y="2"/>
                    <a:pt x="6" y="2"/>
                    <a:pt x="8" y="1"/>
                  </a:cubicBezTo>
                  <a:cubicBezTo>
                    <a:pt x="9" y="1"/>
                    <a:pt x="9" y="0"/>
                    <a:pt x="9" y="0"/>
                  </a:cubicBezTo>
                  <a:cubicBezTo>
                    <a:pt x="9" y="31"/>
                    <a:pt x="9" y="31"/>
                    <a:pt x="9" y="31"/>
                  </a:cubicBezTo>
                  <a:cubicBezTo>
                    <a:pt x="9" y="31"/>
                    <a:pt x="9" y="32"/>
                    <a:pt x="8" y="32"/>
                  </a:cubicBezTo>
                  <a:cubicBezTo>
                    <a:pt x="6" y="33"/>
                    <a:pt x="3" y="33"/>
                    <a:pt x="2" y="32"/>
                  </a:cubicBezTo>
                  <a:cubicBezTo>
                    <a:pt x="1" y="32"/>
                    <a:pt x="0" y="31"/>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Oval 375">
              <a:extLst>
                <a:ext uri="{FF2B5EF4-FFF2-40B4-BE49-F238E27FC236}">
                  <a16:creationId xmlns:a16="http://schemas.microsoft.com/office/drawing/2014/main" id="{933AF18B-15F9-49CE-ADD4-2C26CB70C9ED}"/>
                </a:ext>
              </a:extLst>
            </p:cNvPr>
            <p:cNvSpPr>
              <a:spLocks noChangeArrowheads="1"/>
            </p:cNvSpPr>
            <p:nvPr/>
          </p:nvSpPr>
          <p:spPr bwMode="auto">
            <a:xfrm>
              <a:off x="-8015288" y="4191001"/>
              <a:ext cx="252413" cy="247650"/>
            </a:xfrm>
            <a:prstGeom prst="ellipse">
              <a:avLst/>
            </a:prstGeom>
            <a:solidFill>
              <a:srgbClr val="27E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Freeform 376">
              <a:extLst>
                <a:ext uri="{FF2B5EF4-FFF2-40B4-BE49-F238E27FC236}">
                  <a16:creationId xmlns:a16="http://schemas.microsoft.com/office/drawing/2014/main" id="{F4094861-F81D-42FF-BD11-B5693038BC85}"/>
                </a:ext>
              </a:extLst>
            </p:cNvPr>
            <p:cNvSpPr>
              <a:spLocks/>
            </p:cNvSpPr>
            <p:nvPr/>
          </p:nvSpPr>
          <p:spPr bwMode="auto">
            <a:xfrm>
              <a:off x="-7729538" y="4518026"/>
              <a:ext cx="36513" cy="139700"/>
            </a:xfrm>
            <a:custGeom>
              <a:avLst/>
              <a:gdLst>
                <a:gd name="T0" fmla="*/ 0 w 9"/>
                <a:gd name="T1" fmla="*/ 0 h 34"/>
                <a:gd name="T2" fmla="*/ 1 w 9"/>
                <a:gd name="T3" fmla="*/ 2 h 34"/>
                <a:gd name="T4" fmla="*/ 7 w 9"/>
                <a:gd name="T5" fmla="*/ 2 h 34"/>
                <a:gd name="T6" fmla="*/ 9 w 9"/>
                <a:gd name="T7" fmla="*/ 0 h 34"/>
                <a:gd name="T8" fmla="*/ 9 w 9"/>
                <a:gd name="T9" fmla="*/ 32 h 34"/>
                <a:gd name="T10" fmla="*/ 7 w 9"/>
                <a:gd name="T11" fmla="*/ 33 h 34"/>
                <a:gd name="T12" fmla="*/ 1 w 9"/>
                <a:gd name="T13" fmla="*/ 33 h 34"/>
                <a:gd name="T14" fmla="*/ 0 w 9"/>
                <a:gd name="T15" fmla="*/ 32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1"/>
                    <a:pt x="0" y="2"/>
                    <a:pt x="1" y="2"/>
                  </a:cubicBezTo>
                  <a:cubicBezTo>
                    <a:pt x="3" y="3"/>
                    <a:pt x="6" y="3"/>
                    <a:pt x="7" y="2"/>
                  </a:cubicBezTo>
                  <a:cubicBezTo>
                    <a:pt x="8" y="2"/>
                    <a:pt x="9" y="1"/>
                    <a:pt x="9" y="0"/>
                  </a:cubicBezTo>
                  <a:cubicBezTo>
                    <a:pt x="9" y="32"/>
                    <a:pt x="9" y="32"/>
                    <a:pt x="9" y="32"/>
                  </a:cubicBezTo>
                  <a:cubicBezTo>
                    <a:pt x="9" y="32"/>
                    <a:pt x="8" y="33"/>
                    <a:pt x="7" y="33"/>
                  </a:cubicBezTo>
                  <a:cubicBezTo>
                    <a:pt x="6" y="34"/>
                    <a:pt x="3" y="34"/>
                    <a:pt x="1" y="33"/>
                  </a:cubicBezTo>
                  <a:cubicBezTo>
                    <a:pt x="0" y="33"/>
                    <a:pt x="0" y="32"/>
                    <a:pt x="0" y="32"/>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Oval 377">
              <a:extLst>
                <a:ext uri="{FF2B5EF4-FFF2-40B4-BE49-F238E27FC236}">
                  <a16:creationId xmlns:a16="http://schemas.microsoft.com/office/drawing/2014/main" id="{16A58BF2-4CF8-45F0-90F8-6220654E21B9}"/>
                </a:ext>
              </a:extLst>
            </p:cNvPr>
            <p:cNvSpPr>
              <a:spLocks noChangeArrowheads="1"/>
            </p:cNvSpPr>
            <p:nvPr/>
          </p:nvSpPr>
          <p:spPr bwMode="auto">
            <a:xfrm>
              <a:off x="-7837488" y="4294188"/>
              <a:ext cx="252413" cy="247650"/>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Freeform 378">
              <a:extLst>
                <a:ext uri="{FF2B5EF4-FFF2-40B4-BE49-F238E27FC236}">
                  <a16:creationId xmlns:a16="http://schemas.microsoft.com/office/drawing/2014/main" id="{8B945B97-388F-4891-81C6-8779D9AE8345}"/>
                </a:ext>
              </a:extLst>
            </p:cNvPr>
            <p:cNvSpPr>
              <a:spLocks/>
            </p:cNvSpPr>
            <p:nvPr/>
          </p:nvSpPr>
          <p:spPr bwMode="auto">
            <a:xfrm>
              <a:off x="-4044951" y="3498851"/>
              <a:ext cx="33338" cy="141288"/>
            </a:xfrm>
            <a:custGeom>
              <a:avLst/>
              <a:gdLst>
                <a:gd name="T0" fmla="*/ 0 w 8"/>
                <a:gd name="T1" fmla="*/ 0 h 34"/>
                <a:gd name="T2" fmla="*/ 1 w 8"/>
                <a:gd name="T3" fmla="*/ 2 h 34"/>
                <a:gd name="T4" fmla="*/ 7 w 8"/>
                <a:gd name="T5" fmla="*/ 2 h 34"/>
                <a:gd name="T6" fmla="*/ 8 w 8"/>
                <a:gd name="T7" fmla="*/ 0 h 34"/>
                <a:gd name="T8" fmla="*/ 8 w 8"/>
                <a:gd name="T9" fmla="*/ 31 h 34"/>
                <a:gd name="T10" fmla="*/ 7 w 8"/>
                <a:gd name="T11" fmla="*/ 33 h 34"/>
                <a:gd name="T12" fmla="*/ 1 w 8"/>
                <a:gd name="T13" fmla="*/ 33 h 34"/>
                <a:gd name="T14" fmla="*/ 0 w 8"/>
                <a:gd name="T15" fmla="*/ 31 h 34"/>
                <a:gd name="T16" fmla="*/ 0 w 8"/>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4">
                  <a:moveTo>
                    <a:pt x="0" y="0"/>
                  </a:moveTo>
                  <a:cubicBezTo>
                    <a:pt x="0" y="1"/>
                    <a:pt x="0" y="1"/>
                    <a:pt x="1" y="2"/>
                  </a:cubicBezTo>
                  <a:cubicBezTo>
                    <a:pt x="3" y="3"/>
                    <a:pt x="6" y="3"/>
                    <a:pt x="7" y="2"/>
                  </a:cubicBezTo>
                  <a:cubicBezTo>
                    <a:pt x="8" y="1"/>
                    <a:pt x="8" y="1"/>
                    <a:pt x="8" y="0"/>
                  </a:cubicBezTo>
                  <a:cubicBezTo>
                    <a:pt x="8" y="31"/>
                    <a:pt x="8" y="31"/>
                    <a:pt x="8" y="31"/>
                  </a:cubicBezTo>
                  <a:cubicBezTo>
                    <a:pt x="8" y="32"/>
                    <a:pt x="8" y="33"/>
                    <a:pt x="7" y="33"/>
                  </a:cubicBezTo>
                  <a:cubicBezTo>
                    <a:pt x="5" y="34"/>
                    <a:pt x="3" y="34"/>
                    <a:pt x="1" y="33"/>
                  </a:cubicBezTo>
                  <a:cubicBezTo>
                    <a:pt x="0" y="33"/>
                    <a:pt x="0" y="32"/>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Oval 379">
              <a:extLst>
                <a:ext uri="{FF2B5EF4-FFF2-40B4-BE49-F238E27FC236}">
                  <a16:creationId xmlns:a16="http://schemas.microsoft.com/office/drawing/2014/main" id="{E48A5311-81E8-4FEA-AB34-7E4C2CA5BFCC}"/>
                </a:ext>
              </a:extLst>
            </p:cNvPr>
            <p:cNvSpPr>
              <a:spLocks noChangeArrowheads="1"/>
            </p:cNvSpPr>
            <p:nvPr/>
          </p:nvSpPr>
          <p:spPr bwMode="auto">
            <a:xfrm>
              <a:off x="-4152901" y="3271838"/>
              <a:ext cx="252413" cy="252413"/>
            </a:xfrm>
            <a:prstGeom prst="ellipse">
              <a:avLst/>
            </a:prstGeom>
            <a:solidFill>
              <a:srgbClr val="27E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Freeform 380">
              <a:extLst>
                <a:ext uri="{FF2B5EF4-FFF2-40B4-BE49-F238E27FC236}">
                  <a16:creationId xmlns:a16="http://schemas.microsoft.com/office/drawing/2014/main" id="{FC84F018-5100-49BE-8CB8-68833FB6D6E0}"/>
                </a:ext>
              </a:extLst>
            </p:cNvPr>
            <p:cNvSpPr>
              <a:spLocks/>
            </p:cNvSpPr>
            <p:nvPr/>
          </p:nvSpPr>
          <p:spPr bwMode="auto">
            <a:xfrm>
              <a:off x="-3871913" y="3603626"/>
              <a:ext cx="38100" cy="139700"/>
            </a:xfrm>
            <a:custGeom>
              <a:avLst/>
              <a:gdLst>
                <a:gd name="T0" fmla="*/ 0 w 9"/>
                <a:gd name="T1" fmla="*/ 0 h 34"/>
                <a:gd name="T2" fmla="*/ 1 w 9"/>
                <a:gd name="T3" fmla="*/ 2 h 34"/>
                <a:gd name="T4" fmla="*/ 8 w 9"/>
                <a:gd name="T5" fmla="*/ 2 h 34"/>
                <a:gd name="T6" fmla="*/ 9 w 9"/>
                <a:gd name="T7" fmla="*/ 0 h 34"/>
                <a:gd name="T8" fmla="*/ 9 w 9"/>
                <a:gd name="T9" fmla="*/ 31 h 34"/>
                <a:gd name="T10" fmla="*/ 8 w 9"/>
                <a:gd name="T11" fmla="*/ 33 h 34"/>
                <a:gd name="T12" fmla="*/ 1 w 9"/>
                <a:gd name="T13" fmla="*/ 33 h 34"/>
                <a:gd name="T14" fmla="*/ 0 w 9"/>
                <a:gd name="T15" fmla="*/ 31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1"/>
                    <a:pt x="1" y="1"/>
                    <a:pt x="1" y="2"/>
                  </a:cubicBezTo>
                  <a:cubicBezTo>
                    <a:pt x="3" y="3"/>
                    <a:pt x="6" y="3"/>
                    <a:pt x="8" y="2"/>
                  </a:cubicBezTo>
                  <a:cubicBezTo>
                    <a:pt x="8" y="1"/>
                    <a:pt x="9" y="1"/>
                    <a:pt x="9" y="0"/>
                  </a:cubicBezTo>
                  <a:cubicBezTo>
                    <a:pt x="9" y="31"/>
                    <a:pt x="9" y="31"/>
                    <a:pt x="9" y="31"/>
                  </a:cubicBezTo>
                  <a:cubicBezTo>
                    <a:pt x="9" y="32"/>
                    <a:pt x="8" y="32"/>
                    <a:pt x="8" y="33"/>
                  </a:cubicBezTo>
                  <a:cubicBezTo>
                    <a:pt x="6" y="34"/>
                    <a:pt x="3" y="34"/>
                    <a:pt x="1" y="33"/>
                  </a:cubicBezTo>
                  <a:cubicBezTo>
                    <a:pt x="1" y="32"/>
                    <a:pt x="0" y="32"/>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Oval 381">
              <a:extLst>
                <a:ext uri="{FF2B5EF4-FFF2-40B4-BE49-F238E27FC236}">
                  <a16:creationId xmlns:a16="http://schemas.microsoft.com/office/drawing/2014/main" id="{51892339-BA3B-4679-A0DC-A4F1AAB0BDC3}"/>
                </a:ext>
              </a:extLst>
            </p:cNvPr>
            <p:cNvSpPr>
              <a:spLocks noChangeArrowheads="1"/>
            </p:cNvSpPr>
            <p:nvPr/>
          </p:nvSpPr>
          <p:spPr bwMode="auto">
            <a:xfrm>
              <a:off x="-3978276" y="3375026"/>
              <a:ext cx="252413" cy="252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Freeform 382">
              <a:extLst>
                <a:ext uri="{FF2B5EF4-FFF2-40B4-BE49-F238E27FC236}">
                  <a16:creationId xmlns:a16="http://schemas.microsoft.com/office/drawing/2014/main" id="{98B469F0-E22B-45FD-B42D-DFF833C7A436}"/>
                </a:ext>
              </a:extLst>
            </p:cNvPr>
            <p:cNvSpPr>
              <a:spLocks/>
            </p:cNvSpPr>
            <p:nvPr/>
          </p:nvSpPr>
          <p:spPr bwMode="auto">
            <a:xfrm>
              <a:off x="-4222751" y="3606801"/>
              <a:ext cx="36513" cy="141288"/>
            </a:xfrm>
            <a:custGeom>
              <a:avLst/>
              <a:gdLst>
                <a:gd name="T0" fmla="*/ 0 w 9"/>
                <a:gd name="T1" fmla="*/ 0 h 34"/>
                <a:gd name="T2" fmla="*/ 2 w 9"/>
                <a:gd name="T3" fmla="*/ 2 h 34"/>
                <a:gd name="T4" fmla="*/ 8 w 9"/>
                <a:gd name="T5" fmla="*/ 2 h 34"/>
                <a:gd name="T6" fmla="*/ 9 w 9"/>
                <a:gd name="T7" fmla="*/ 0 h 34"/>
                <a:gd name="T8" fmla="*/ 9 w 9"/>
                <a:gd name="T9" fmla="*/ 32 h 34"/>
                <a:gd name="T10" fmla="*/ 8 w 9"/>
                <a:gd name="T11" fmla="*/ 33 h 34"/>
                <a:gd name="T12" fmla="*/ 2 w 9"/>
                <a:gd name="T13" fmla="*/ 33 h 34"/>
                <a:gd name="T14" fmla="*/ 0 w 9"/>
                <a:gd name="T15" fmla="*/ 32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1"/>
                    <a:pt x="1" y="2"/>
                    <a:pt x="2" y="2"/>
                  </a:cubicBezTo>
                  <a:cubicBezTo>
                    <a:pt x="3" y="3"/>
                    <a:pt x="6" y="3"/>
                    <a:pt x="8" y="2"/>
                  </a:cubicBezTo>
                  <a:cubicBezTo>
                    <a:pt x="9" y="2"/>
                    <a:pt x="9" y="1"/>
                    <a:pt x="9" y="0"/>
                  </a:cubicBezTo>
                  <a:cubicBezTo>
                    <a:pt x="9" y="32"/>
                    <a:pt x="9" y="32"/>
                    <a:pt x="9" y="32"/>
                  </a:cubicBezTo>
                  <a:cubicBezTo>
                    <a:pt x="9" y="32"/>
                    <a:pt x="9" y="33"/>
                    <a:pt x="8" y="33"/>
                  </a:cubicBezTo>
                  <a:cubicBezTo>
                    <a:pt x="6" y="34"/>
                    <a:pt x="3" y="34"/>
                    <a:pt x="2" y="33"/>
                  </a:cubicBezTo>
                  <a:cubicBezTo>
                    <a:pt x="1" y="33"/>
                    <a:pt x="0" y="32"/>
                    <a:pt x="0" y="32"/>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Oval 383">
              <a:extLst>
                <a:ext uri="{FF2B5EF4-FFF2-40B4-BE49-F238E27FC236}">
                  <a16:creationId xmlns:a16="http://schemas.microsoft.com/office/drawing/2014/main" id="{104915AF-20DB-4640-BB3A-4004EA0C0708}"/>
                </a:ext>
              </a:extLst>
            </p:cNvPr>
            <p:cNvSpPr>
              <a:spLocks noChangeArrowheads="1"/>
            </p:cNvSpPr>
            <p:nvPr/>
          </p:nvSpPr>
          <p:spPr bwMode="auto">
            <a:xfrm>
              <a:off x="-4330701" y="3379788"/>
              <a:ext cx="252413" cy="252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Freeform 384">
              <a:extLst>
                <a:ext uri="{FF2B5EF4-FFF2-40B4-BE49-F238E27FC236}">
                  <a16:creationId xmlns:a16="http://schemas.microsoft.com/office/drawing/2014/main" id="{82F79013-DC94-41D9-9E01-B66FD06CA03E}"/>
                </a:ext>
              </a:extLst>
            </p:cNvPr>
            <p:cNvSpPr>
              <a:spLocks/>
            </p:cNvSpPr>
            <p:nvPr/>
          </p:nvSpPr>
          <p:spPr bwMode="auto">
            <a:xfrm>
              <a:off x="-4044951" y="3709988"/>
              <a:ext cx="33338" cy="141288"/>
            </a:xfrm>
            <a:custGeom>
              <a:avLst/>
              <a:gdLst>
                <a:gd name="T0" fmla="*/ 0 w 8"/>
                <a:gd name="T1" fmla="*/ 0 h 34"/>
                <a:gd name="T2" fmla="*/ 1 w 8"/>
                <a:gd name="T3" fmla="*/ 2 h 34"/>
                <a:gd name="T4" fmla="*/ 7 w 8"/>
                <a:gd name="T5" fmla="*/ 2 h 34"/>
                <a:gd name="T6" fmla="*/ 8 w 8"/>
                <a:gd name="T7" fmla="*/ 0 h 34"/>
                <a:gd name="T8" fmla="*/ 8 w 8"/>
                <a:gd name="T9" fmla="*/ 31 h 34"/>
                <a:gd name="T10" fmla="*/ 7 w 8"/>
                <a:gd name="T11" fmla="*/ 33 h 34"/>
                <a:gd name="T12" fmla="*/ 1 w 8"/>
                <a:gd name="T13" fmla="*/ 33 h 34"/>
                <a:gd name="T14" fmla="*/ 0 w 8"/>
                <a:gd name="T15" fmla="*/ 31 h 34"/>
                <a:gd name="T16" fmla="*/ 0 w 8"/>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4">
                  <a:moveTo>
                    <a:pt x="0" y="0"/>
                  </a:moveTo>
                  <a:cubicBezTo>
                    <a:pt x="0" y="1"/>
                    <a:pt x="0" y="2"/>
                    <a:pt x="1" y="2"/>
                  </a:cubicBezTo>
                  <a:cubicBezTo>
                    <a:pt x="3" y="3"/>
                    <a:pt x="6" y="3"/>
                    <a:pt x="7" y="2"/>
                  </a:cubicBezTo>
                  <a:cubicBezTo>
                    <a:pt x="8" y="2"/>
                    <a:pt x="8" y="1"/>
                    <a:pt x="8" y="0"/>
                  </a:cubicBezTo>
                  <a:cubicBezTo>
                    <a:pt x="8" y="31"/>
                    <a:pt x="8" y="31"/>
                    <a:pt x="8" y="31"/>
                  </a:cubicBezTo>
                  <a:cubicBezTo>
                    <a:pt x="8" y="32"/>
                    <a:pt x="8" y="33"/>
                    <a:pt x="7" y="33"/>
                  </a:cubicBezTo>
                  <a:cubicBezTo>
                    <a:pt x="5" y="34"/>
                    <a:pt x="3" y="34"/>
                    <a:pt x="1" y="33"/>
                  </a:cubicBezTo>
                  <a:cubicBezTo>
                    <a:pt x="0" y="33"/>
                    <a:pt x="0" y="32"/>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Oval 385">
              <a:extLst>
                <a:ext uri="{FF2B5EF4-FFF2-40B4-BE49-F238E27FC236}">
                  <a16:creationId xmlns:a16="http://schemas.microsoft.com/office/drawing/2014/main" id="{8DF04295-DCE5-4D8A-ACB8-D0D218F6EEE7}"/>
                </a:ext>
              </a:extLst>
            </p:cNvPr>
            <p:cNvSpPr>
              <a:spLocks noChangeArrowheads="1"/>
            </p:cNvSpPr>
            <p:nvPr/>
          </p:nvSpPr>
          <p:spPr bwMode="auto">
            <a:xfrm>
              <a:off x="-4152901" y="3482976"/>
              <a:ext cx="252413" cy="252413"/>
            </a:xfrm>
            <a:prstGeom prst="ellipse">
              <a:avLst/>
            </a:prstGeom>
            <a:solidFill>
              <a:srgbClr val="27E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Freeform 386">
              <a:extLst>
                <a:ext uri="{FF2B5EF4-FFF2-40B4-BE49-F238E27FC236}">
                  <a16:creationId xmlns:a16="http://schemas.microsoft.com/office/drawing/2014/main" id="{7F1E7030-8526-4061-AC67-110B5ADEC961}"/>
                </a:ext>
              </a:extLst>
            </p:cNvPr>
            <p:cNvSpPr>
              <a:spLocks/>
            </p:cNvSpPr>
            <p:nvPr/>
          </p:nvSpPr>
          <p:spPr bwMode="auto">
            <a:xfrm>
              <a:off x="-4379913" y="3686176"/>
              <a:ext cx="36513" cy="139700"/>
            </a:xfrm>
            <a:custGeom>
              <a:avLst/>
              <a:gdLst>
                <a:gd name="T0" fmla="*/ 0 w 9"/>
                <a:gd name="T1" fmla="*/ 0 h 34"/>
                <a:gd name="T2" fmla="*/ 2 w 9"/>
                <a:gd name="T3" fmla="*/ 2 h 34"/>
                <a:gd name="T4" fmla="*/ 8 w 9"/>
                <a:gd name="T5" fmla="*/ 2 h 34"/>
                <a:gd name="T6" fmla="*/ 9 w 9"/>
                <a:gd name="T7" fmla="*/ 0 h 34"/>
                <a:gd name="T8" fmla="*/ 9 w 9"/>
                <a:gd name="T9" fmla="*/ 31 h 34"/>
                <a:gd name="T10" fmla="*/ 8 w 9"/>
                <a:gd name="T11" fmla="*/ 33 h 34"/>
                <a:gd name="T12" fmla="*/ 2 w 9"/>
                <a:gd name="T13" fmla="*/ 33 h 34"/>
                <a:gd name="T14" fmla="*/ 0 w 9"/>
                <a:gd name="T15" fmla="*/ 31 h 34"/>
                <a:gd name="T16" fmla="*/ 0 w 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0" y="0"/>
                  </a:moveTo>
                  <a:cubicBezTo>
                    <a:pt x="0" y="1"/>
                    <a:pt x="1" y="1"/>
                    <a:pt x="2" y="2"/>
                  </a:cubicBezTo>
                  <a:cubicBezTo>
                    <a:pt x="3" y="3"/>
                    <a:pt x="6" y="3"/>
                    <a:pt x="8" y="2"/>
                  </a:cubicBezTo>
                  <a:cubicBezTo>
                    <a:pt x="9" y="1"/>
                    <a:pt x="9" y="1"/>
                    <a:pt x="9" y="0"/>
                  </a:cubicBezTo>
                  <a:cubicBezTo>
                    <a:pt x="9" y="31"/>
                    <a:pt x="9" y="31"/>
                    <a:pt x="9" y="31"/>
                  </a:cubicBezTo>
                  <a:cubicBezTo>
                    <a:pt x="9" y="32"/>
                    <a:pt x="9" y="33"/>
                    <a:pt x="8" y="33"/>
                  </a:cubicBezTo>
                  <a:cubicBezTo>
                    <a:pt x="6" y="34"/>
                    <a:pt x="3" y="34"/>
                    <a:pt x="2" y="33"/>
                  </a:cubicBezTo>
                  <a:cubicBezTo>
                    <a:pt x="1" y="33"/>
                    <a:pt x="0" y="32"/>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Oval 387">
              <a:extLst>
                <a:ext uri="{FF2B5EF4-FFF2-40B4-BE49-F238E27FC236}">
                  <a16:creationId xmlns:a16="http://schemas.microsoft.com/office/drawing/2014/main" id="{13ADDE76-E9A3-4115-A551-5BE528D0A78F}"/>
                </a:ext>
              </a:extLst>
            </p:cNvPr>
            <p:cNvSpPr>
              <a:spLocks noChangeArrowheads="1"/>
            </p:cNvSpPr>
            <p:nvPr/>
          </p:nvSpPr>
          <p:spPr bwMode="auto">
            <a:xfrm>
              <a:off x="-4487863" y="3457576"/>
              <a:ext cx="252413" cy="252413"/>
            </a:xfrm>
            <a:prstGeom prst="ellipse">
              <a:avLst/>
            </a:prstGeom>
            <a:solidFill>
              <a:srgbClr val="27E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Freeform 388">
              <a:extLst>
                <a:ext uri="{FF2B5EF4-FFF2-40B4-BE49-F238E27FC236}">
                  <a16:creationId xmlns:a16="http://schemas.microsoft.com/office/drawing/2014/main" id="{3B2F4112-43A7-42B9-A28E-7BC2E8C0F1F5}"/>
                </a:ext>
              </a:extLst>
            </p:cNvPr>
            <p:cNvSpPr>
              <a:spLocks/>
            </p:cNvSpPr>
            <p:nvPr/>
          </p:nvSpPr>
          <p:spPr bwMode="auto">
            <a:xfrm>
              <a:off x="-4202113" y="3789363"/>
              <a:ext cx="33338" cy="141288"/>
            </a:xfrm>
            <a:custGeom>
              <a:avLst/>
              <a:gdLst>
                <a:gd name="T0" fmla="*/ 0 w 8"/>
                <a:gd name="T1" fmla="*/ 0 h 34"/>
                <a:gd name="T2" fmla="*/ 1 w 8"/>
                <a:gd name="T3" fmla="*/ 2 h 34"/>
                <a:gd name="T4" fmla="*/ 7 w 8"/>
                <a:gd name="T5" fmla="*/ 2 h 34"/>
                <a:gd name="T6" fmla="*/ 8 w 8"/>
                <a:gd name="T7" fmla="*/ 0 h 34"/>
                <a:gd name="T8" fmla="*/ 8 w 8"/>
                <a:gd name="T9" fmla="*/ 31 h 34"/>
                <a:gd name="T10" fmla="*/ 7 w 8"/>
                <a:gd name="T11" fmla="*/ 33 h 34"/>
                <a:gd name="T12" fmla="*/ 1 w 8"/>
                <a:gd name="T13" fmla="*/ 33 h 34"/>
                <a:gd name="T14" fmla="*/ 0 w 8"/>
                <a:gd name="T15" fmla="*/ 31 h 34"/>
                <a:gd name="T16" fmla="*/ 0 w 8"/>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4">
                  <a:moveTo>
                    <a:pt x="0" y="0"/>
                  </a:moveTo>
                  <a:cubicBezTo>
                    <a:pt x="0" y="1"/>
                    <a:pt x="0" y="1"/>
                    <a:pt x="1" y="2"/>
                  </a:cubicBezTo>
                  <a:cubicBezTo>
                    <a:pt x="3" y="3"/>
                    <a:pt x="6" y="3"/>
                    <a:pt x="7" y="2"/>
                  </a:cubicBezTo>
                  <a:cubicBezTo>
                    <a:pt x="8" y="1"/>
                    <a:pt x="8" y="1"/>
                    <a:pt x="8" y="0"/>
                  </a:cubicBezTo>
                  <a:cubicBezTo>
                    <a:pt x="8" y="31"/>
                    <a:pt x="8" y="31"/>
                    <a:pt x="8" y="31"/>
                  </a:cubicBezTo>
                  <a:cubicBezTo>
                    <a:pt x="8" y="32"/>
                    <a:pt x="8" y="32"/>
                    <a:pt x="7" y="33"/>
                  </a:cubicBezTo>
                  <a:cubicBezTo>
                    <a:pt x="6" y="34"/>
                    <a:pt x="3" y="34"/>
                    <a:pt x="1" y="33"/>
                  </a:cubicBezTo>
                  <a:cubicBezTo>
                    <a:pt x="0" y="32"/>
                    <a:pt x="0" y="32"/>
                    <a:pt x="0" y="31"/>
                  </a:cubicBezTo>
                  <a:lnTo>
                    <a:pt x="0" y="0"/>
                  </a:lnTo>
                  <a:close/>
                </a:path>
              </a:pathLst>
            </a:custGeom>
            <a:solidFill>
              <a:srgbClr val="D1E8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Oval 389">
              <a:extLst>
                <a:ext uri="{FF2B5EF4-FFF2-40B4-BE49-F238E27FC236}">
                  <a16:creationId xmlns:a16="http://schemas.microsoft.com/office/drawing/2014/main" id="{65ED18C1-3833-4A7D-A030-6CF1E9A50D3E}"/>
                </a:ext>
              </a:extLst>
            </p:cNvPr>
            <p:cNvSpPr>
              <a:spLocks noChangeArrowheads="1"/>
            </p:cNvSpPr>
            <p:nvPr/>
          </p:nvSpPr>
          <p:spPr bwMode="auto">
            <a:xfrm>
              <a:off x="-4310063" y="3562351"/>
              <a:ext cx="252413" cy="252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9" name="Freeform: Shape 428">
            <a:extLst>
              <a:ext uri="{FF2B5EF4-FFF2-40B4-BE49-F238E27FC236}">
                <a16:creationId xmlns:a16="http://schemas.microsoft.com/office/drawing/2014/main" id="{52B37260-C7C9-41C9-AF90-42A24F16FFF6}"/>
              </a:ext>
            </a:extLst>
          </p:cNvPr>
          <p:cNvSpPr/>
          <p:nvPr/>
        </p:nvSpPr>
        <p:spPr>
          <a:xfrm>
            <a:off x="10145650" y="5069725"/>
            <a:ext cx="2046351" cy="1795750"/>
          </a:xfrm>
          <a:custGeom>
            <a:avLst/>
            <a:gdLst>
              <a:gd name="connsiteX0" fmla="*/ 1517204 w 2046351"/>
              <a:gd name="connsiteY0" fmla="*/ 0 h 1795750"/>
              <a:gd name="connsiteX1" fmla="*/ 1968374 w 2046351"/>
              <a:gd name="connsiteY1" fmla="*/ 68211 h 1795750"/>
              <a:gd name="connsiteX2" fmla="*/ 2046351 w 2046351"/>
              <a:gd name="connsiteY2" fmla="*/ 96751 h 1795750"/>
              <a:gd name="connsiteX3" fmla="*/ 2046351 w 2046351"/>
              <a:gd name="connsiteY3" fmla="*/ 1795750 h 1795750"/>
              <a:gd name="connsiteX4" fmla="*/ 26670 w 2046351"/>
              <a:gd name="connsiteY4" fmla="*/ 1795750 h 1795750"/>
              <a:gd name="connsiteX5" fmla="*/ 7833 w 2046351"/>
              <a:gd name="connsiteY5" fmla="*/ 1672328 h 1795750"/>
              <a:gd name="connsiteX6" fmla="*/ 0 w 2046351"/>
              <a:gd name="connsiteY6" fmla="*/ 1517203 h 1795750"/>
              <a:gd name="connsiteX7" fmla="*/ 1517204 w 2046351"/>
              <a:gd name="connsiteY7" fmla="*/ 0 h 17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351" h="1795750">
                <a:moveTo>
                  <a:pt x="1517204" y="0"/>
                </a:moveTo>
                <a:cubicBezTo>
                  <a:pt x="1674316" y="0"/>
                  <a:pt x="1825850" y="23881"/>
                  <a:pt x="1968374" y="68211"/>
                </a:cubicBezTo>
                <a:lnTo>
                  <a:pt x="2046351" y="96751"/>
                </a:lnTo>
                <a:lnTo>
                  <a:pt x="2046351" y="1795750"/>
                </a:lnTo>
                <a:lnTo>
                  <a:pt x="26670" y="1795750"/>
                </a:lnTo>
                <a:lnTo>
                  <a:pt x="7833" y="1672328"/>
                </a:lnTo>
                <a:cubicBezTo>
                  <a:pt x="2653" y="1621325"/>
                  <a:pt x="0" y="1569574"/>
                  <a:pt x="0" y="1517203"/>
                </a:cubicBezTo>
                <a:cubicBezTo>
                  <a:pt x="0" y="679275"/>
                  <a:pt x="679275" y="0"/>
                  <a:pt x="1517204" y="0"/>
                </a:cubicBez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4" name="Freeform: Shape 423">
            <a:extLst>
              <a:ext uri="{FF2B5EF4-FFF2-40B4-BE49-F238E27FC236}">
                <a16:creationId xmlns:a16="http://schemas.microsoft.com/office/drawing/2014/main" id="{B973C76E-BE95-423A-B946-932F04A0EB0D}"/>
              </a:ext>
            </a:extLst>
          </p:cNvPr>
          <p:cNvSpPr/>
          <p:nvPr/>
        </p:nvSpPr>
        <p:spPr>
          <a:xfrm>
            <a:off x="2825629" y="-7475"/>
            <a:ext cx="2273254" cy="824657"/>
          </a:xfrm>
          <a:custGeom>
            <a:avLst/>
            <a:gdLst>
              <a:gd name="connsiteX0" fmla="*/ 0 w 2273254"/>
              <a:gd name="connsiteY0" fmla="*/ 0 h 824657"/>
              <a:gd name="connsiteX1" fmla="*/ 2273254 w 2273254"/>
              <a:gd name="connsiteY1" fmla="*/ 0 h 824657"/>
              <a:gd name="connsiteX2" fmla="*/ 2245407 w 2273254"/>
              <a:gd name="connsiteY2" fmla="*/ 89708 h 824657"/>
              <a:gd name="connsiteX3" fmla="*/ 1136627 w 2273254"/>
              <a:gd name="connsiteY3" fmla="*/ 824657 h 824657"/>
              <a:gd name="connsiteX4" fmla="*/ 27847 w 2273254"/>
              <a:gd name="connsiteY4" fmla="*/ 89708 h 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3254" h="824657">
                <a:moveTo>
                  <a:pt x="0" y="0"/>
                </a:moveTo>
                <a:lnTo>
                  <a:pt x="2273254" y="0"/>
                </a:lnTo>
                <a:lnTo>
                  <a:pt x="2245407" y="89708"/>
                </a:lnTo>
                <a:cubicBezTo>
                  <a:pt x="2062730" y="521607"/>
                  <a:pt x="1635069" y="824657"/>
                  <a:pt x="1136627" y="824657"/>
                </a:cubicBezTo>
                <a:cubicBezTo>
                  <a:pt x="638185" y="824657"/>
                  <a:pt x="210525" y="521607"/>
                  <a:pt x="27847" y="89708"/>
                </a:cubicBezTo>
                <a:close/>
              </a:path>
            </a:pathLst>
          </a:custGeom>
          <a:noFill/>
          <a:ln w="6350">
            <a:solidFill>
              <a:srgbClr val="2F56D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200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42396"/>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REQUIREMENTS</a:t>
            </a:r>
          </a:p>
        </p:txBody>
      </p:sp>
      <p:sp>
        <p:nvSpPr>
          <p:cNvPr id="5" name="Text Placeholder 4">
            <a:extLst>
              <a:ext uri="{FF2B5EF4-FFF2-40B4-BE49-F238E27FC236}">
                <a16:creationId xmlns:a16="http://schemas.microsoft.com/office/drawing/2014/main" id="{1702B873-85D7-AB6C-06CB-49737E210CA0}"/>
              </a:ext>
            </a:extLst>
          </p:cNvPr>
          <p:cNvSpPr>
            <a:spLocks noGrp="1"/>
          </p:cNvSpPr>
          <p:nvPr>
            <p:ph type="body" idx="1"/>
          </p:nvPr>
        </p:nvSpPr>
        <p:spPr/>
        <p:txBody>
          <a:bodyPr/>
          <a:lstStyle/>
          <a:p>
            <a:r>
              <a:rPr lang="en-IN" dirty="0">
                <a:solidFill>
                  <a:schemeClr val="accent2">
                    <a:lumMod val="75000"/>
                  </a:schemeClr>
                </a:solidFill>
              </a:rPr>
              <a:t>HARDWARE REQUIREMENTS</a:t>
            </a:r>
          </a:p>
        </p:txBody>
      </p:sp>
      <p:sp>
        <p:nvSpPr>
          <p:cNvPr id="6" name="Content Placeholder 5">
            <a:extLst>
              <a:ext uri="{FF2B5EF4-FFF2-40B4-BE49-F238E27FC236}">
                <a16:creationId xmlns:a16="http://schemas.microsoft.com/office/drawing/2014/main" id="{C0906296-6DAA-DCE1-3145-467146F605AE}"/>
              </a:ext>
            </a:extLst>
          </p:cNvPr>
          <p:cNvSpPr>
            <a:spLocks noGrp="1"/>
          </p:cNvSpPr>
          <p:nvPr>
            <p:ph sz="half" idx="2"/>
          </p:nvPr>
        </p:nvSpPr>
        <p:spPr/>
        <p:txBody>
          <a:bodyPr/>
          <a:lstStyle/>
          <a:p>
            <a:pPr>
              <a:buFont typeface="Wingdings" panose="05000000000000000000" pitchFamily="2" charset="2"/>
              <a:buChar char="§"/>
            </a:pPr>
            <a:r>
              <a:rPr lang="en-US" sz="2800" dirty="0">
                <a:solidFill>
                  <a:srgbClr val="223F99"/>
                </a:solidFill>
                <a:effectLst/>
                <a:ea typeface="Times New Roman" panose="02020603050405020304" pitchFamily="18" charset="0"/>
              </a:rPr>
              <a:t>Processor - 1GHz and above</a:t>
            </a:r>
            <a:endParaRPr lang="en-IN" sz="2800" dirty="0">
              <a:solidFill>
                <a:srgbClr val="223F99"/>
              </a:solidFill>
              <a:effectLst/>
              <a:ea typeface="Times New Roman" panose="02020603050405020304" pitchFamily="18" charset="0"/>
            </a:endParaRPr>
          </a:p>
          <a:p>
            <a:pPr>
              <a:buFont typeface="Wingdings" panose="05000000000000000000" pitchFamily="2" charset="2"/>
              <a:buChar char="§"/>
            </a:pPr>
            <a:r>
              <a:rPr lang="en-US" sz="2800" dirty="0">
                <a:solidFill>
                  <a:srgbClr val="223F99"/>
                </a:solidFill>
                <a:effectLst/>
                <a:ea typeface="Times New Roman" panose="02020603050405020304" pitchFamily="18" charset="0"/>
              </a:rPr>
              <a:t> RAM - 512 MB and above</a:t>
            </a:r>
            <a:endParaRPr lang="en-IN" sz="2800" dirty="0">
              <a:solidFill>
                <a:srgbClr val="223F99"/>
              </a:solidFill>
              <a:effectLst/>
              <a:ea typeface="Times New Roman" panose="02020603050405020304" pitchFamily="18" charset="0"/>
            </a:endParaRPr>
          </a:p>
          <a:p>
            <a:pPr>
              <a:buFont typeface="Wingdings" panose="05000000000000000000" pitchFamily="2" charset="2"/>
              <a:buChar char="§"/>
            </a:pPr>
            <a:r>
              <a:rPr lang="en-US" sz="2800" dirty="0">
                <a:solidFill>
                  <a:srgbClr val="223F99"/>
                </a:solidFill>
                <a:effectLst/>
                <a:ea typeface="Times New Roman" panose="02020603050405020304" pitchFamily="18" charset="0"/>
              </a:rPr>
              <a:t> Memory – 4 GB and above </a:t>
            </a:r>
            <a:endParaRPr lang="en-IN" sz="2800" dirty="0">
              <a:solidFill>
                <a:srgbClr val="223F99"/>
              </a:solidFill>
            </a:endParaRPr>
          </a:p>
          <a:p>
            <a:endParaRPr lang="en-IN" dirty="0"/>
          </a:p>
        </p:txBody>
      </p:sp>
      <p:sp>
        <p:nvSpPr>
          <p:cNvPr id="7" name="Text Placeholder 6">
            <a:extLst>
              <a:ext uri="{FF2B5EF4-FFF2-40B4-BE49-F238E27FC236}">
                <a16:creationId xmlns:a16="http://schemas.microsoft.com/office/drawing/2014/main" id="{E914E662-E6E1-C818-A5DB-043E72300635}"/>
              </a:ext>
            </a:extLst>
          </p:cNvPr>
          <p:cNvSpPr>
            <a:spLocks noGrp="1"/>
          </p:cNvSpPr>
          <p:nvPr>
            <p:ph type="body" sz="quarter" idx="3"/>
          </p:nvPr>
        </p:nvSpPr>
        <p:spPr/>
        <p:txBody>
          <a:bodyPr/>
          <a:lstStyle/>
          <a:p>
            <a:r>
              <a:rPr lang="en-IN" dirty="0">
                <a:solidFill>
                  <a:schemeClr val="accent2">
                    <a:lumMod val="75000"/>
                  </a:schemeClr>
                </a:solidFill>
              </a:rPr>
              <a:t>SOFTWARE REQUIREMENTS</a:t>
            </a:r>
          </a:p>
        </p:txBody>
      </p:sp>
      <p:sp>
        <p:nvSpPr>
          <p:cNvPr id="8" name="Content Placeholder 7">
            <a:extLst>
              <a:ext uri="{FF2B5EF4-FFF2-40B4-BE49-F238E27FC236}">
                <a16:creationId xmlns:a16="http://schemas.microsoft.com/office/drawing/2014/main" id="{900AF2F9-E4AE-1A47-6573-4B361335C7A4}"/>
              </a:ext>
            </a:extLst>
          </p:cNvPr>
          <p:cNvSpPr>
            <a:spLocks noGrp="1"/>
          </p:cNvSpPr>
          <p:nvPr>
            <p:ph sz="quarter" idx="4"/>
          </p:nvPr>
        </p:nvSpPr>
        <p:spPr/>
        <p:txBody>
          <a:bodyPr/>
          <a:lstStyle/>
          <a:p>
            <a:pPr marL="0" indent="0">
              <a:buNone/>
            </a:pPr>
            <a:r>
              <a:rPr lang="en-US" sz="2800" dirty="0">
                <a:solidFill>
                  <a:srgbClr val="223F99"/>
                </a:solidFill>
                <a:effectLst/>
                <a:ea typeface="Times New Roman" panose="02020603050405020304" pitchFamily="18" charset="0"/>
              </a:rPr>
              <a:t>Operating system :Windows 7 Ultimate and above</a:t>
            </a:r>
            <a:endParaRPr lang="en-IN" sz="2800" dirty="0">
              <a:solidFill>
                <a:srgbClr val="223F99"/>
              </a:solidFill>
              <a:effectLst/>
              <a:ea typeface="Times New Roman" panose="02020603050405020304" pitchFamily="18" charset="0"/>
            </a:endParaRPr>
          </a:p>
          <a:p>
            <a:pPr marL="0" indent="0">
              <a:buNone/>
            </a:pPr>
            <a:r>
              <a:rPr lang="en-US" sz="2800" dirty="0">
                <a:solidFill>
                  <a:srgbClr val="223F99"/>
                </a:solidFill>
                <a:effectLst/>
                <a:ea typeface="Times New Roman" panose="02020603050405020304" pitchFamily="18" charset="0"/>
              </a:rPr>
              <a:t> • Coding Language : PYTHON</a:t>
            </a:r>
            <a:endParaRPr lang="en-IN" sz="2800" dirty="0">
              <a:solidFill>
                <a:srgbClr val="223F99"/>
              </a:solidFill>
              <a:effectLst/>
              <a:ea typeface="Times New Roman" panose="02020603050405020304" pitchFamily="18" charset="0"/>
            </a:endParaRPr>
          </a:p>
          <a:p>
            <a:pPr marL="0" indent="0">
              <a:buNone/>
            </a:pPr>
            <a:r>
              <a:rPr lang="en-US" sz="2800" dirty="0">
                <a:solidFill>
                  <a:srgbClr val="223F99"/>
                </a:solidFill>
                <a:effectLst/>
                <a:ea typeface="Times New Roman" panose="02020603050405020304" pitchFamily="18" charset="0"/>
              </a:rPr>
              <a:t> • Front-End : PYTHON</a:t>
            </a:r>
            <a:endParaRPr lang="en-IN" sz="2800" dirty="0">
              <a:solidFill>
                <a:srgbClr val="223F99"/>
              </a:solidFill>
              <a:effectLst/>
              <a:ea typeface="Times New Roman" panose="02020603050405020304" pitchFamily="18" charset="0"/>
            </a:endParaRPr>
          </a:p>
          <a:p>
            <a:pPr marL="0" indent="0">
              <a:buNone/>
            </a:pPr>
            <a:r>
              <a:rPr lang="en-US" sz="2800" dirty="0">
                <a:solidFill>
                  <a:srgbClr val="223F99"/>
                </a:solidFill>
                <a:effectLst/>
                <a:ea typeface="Times New Roman" panose="02020603050405020304" pitchFamily="18" charset="0"/>
              </a:rPr>
              <a:t> • Data Base : KAGGLE</a:t>
            </a:r>
            <a:endParaRPr lang="en-IN" sz="2800" dirty="0">
              <a:solidFill>
                <a:srgbClr val="223F99"/>
              </a:solidFill>
              <a:effectLst/>
              <a:ea typeface="Times New Roman" panose="02020603050405020304" pitchFamily="18" charset="0"/>
            </a:endParaRPr>
          </a:p>
          <a:p>
            <a:pPr marL="0" indent="0">
              <a:buNone/>
            </a:pPr>
            <a:r>
              <a:rPr lang="en-US" sz="2800" dirty="0">
                <a:solidFill>
                  <a:srgbClr val="223F99"/>
                </a:solidFill>
                <a:effectLst/>
                <a:ea typeface="Times New Roman" panose="02020603050405020304" pitchFamily="18" charset="0"/>
              </a:rPr>
              <a:t> • Software :  KAGGLE</a:t>
            </a:r>
            <a:endParaRPr lang="en-IN" sz="2800" dirty="0">
              <a:solidFill>
                <a:srgbClr val="223F99"/>
              </a:solidFill>
              <a:effectLst/>
              <a:ea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31ECF42-ACCC-4DC0-AC91-117E3A0ACECD}" type="slidenum">
              <a:rPr lang="en-US" smtClean="0"/>
              <a:pPr/>
              <a:t>10</a:t>
            </a:fld>
            <a:endParaRPr lang="en-US" dirty="0"/>
          </a:p>
        </p:txBody>
      </p:sp>
    </p:spTree>
    <p:extLst>
      <p:ext uri="{BB962C8B-B14F-4D97-AF65-F5344CB8AC3E}">
        <p14:creationId xmlns:p14="http://schemas.microsoft.com/office/powerpoint/2010/main" val="298543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206188"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DATASETS</a:t>
            </a:r>
          </a:p>
        </p:txBody>
      </p:sp>
      <p:sp>
        <p:nvSpPr>
          <p:cNvPr id="4" name="Slide Number Placeholder 3"/>
          <p:cNvSpPr>
            <a:spLocks noGrp="1"/>
          </p:cNvSpPr>
          <p:nvPr>
            <p:ph type="sldNum" sz="quarter" idx="12"/>
          </p:nvPr>
        </p:nvSpPr>
        <p:spPr/>
        <p:txBody>
          <a:bodyPr/>
          <a:lstStyle/>
          <a:p>
            <a:fld id="{B31ECF42-ACCC-4DC0-AC91-117E3A0ACECD}" type="slidenum">
              <a:rPr lang="en-US" smtClean="0"/>
              <a:pPr/>
              <a:t>11</a:t>
            </a:fld>
            <a:endParaRPr lang="en-US" dirty="0"/>
          </a:p>
        </p:txBody>
      </p:sp>
      <p:sp>
        <p:nvSpPr>
          <p:cNvPr id="5" name="TextBox 4">
            <a:extLst>
              <a:ext uri="{FF2B5EF4-FFF2-40B4-BE49-F238E27FC236}">
                <a16:creationId xmlns:a16="http://schemas.microsoft.com/office/drawing/2014/main" id="{C91FE6AD-898A-B940-3186-6CD75DCCDE97}"/>
              </a:ext>
            </a:extLst>
          </p:cNvPr>
          <p:cNvSpPr txBox="1"/>
          <p:nvPr/>
        </p:nvSpPr>
        <p:spPr>
          <a:xfrm>
            <a:off x="676835" y="1595021"/>
            <a:ext cx="10838329" cy="5262979"/>
          </a:xfrm>
          <a:prstGeom prst="rect">
            <a:avLst/>
          </a:prstGeom>
          <a:noFill/>
        </p:spPr>
        <p:txBody>
          <a:bodyPr wrap="square">
            <a:spAutoFit/>
          </a:bodyPr>
          <a:lstStyle/>
          <a:p>
            <a:r>
              <a:rPr lang="en-US" sz="2400" dirty="0">
                <a:solidFill>
                  <a:schemeClr val="accent1">
                    <a:lumMod val="50000"/>
                  </a:schemeClr>
                </a:solidFill>
              </a:rPr>
              <a:t>Collecting natural low-light scenes along with their corresponding normal/bright image pair is a challenging task. Several authors collected a set of raw images to generate a synthetic dataset [13]–[15], [22]. However, most of these datasets consider images taken in a carefully monitored environment, and therefore they do not ideally represent the natural scene. Moreover, it is challenging to generate a synthetic dataset as there is no consensus over the low-light image generation method. Some works have used software like Adobe Photoshop Lightroom [14], while others have devised more elaborate image selection and transformation techniques [15]. We utilized the MIT outdoor and indoor scenes dataset [31] to generate synthetic, low-light images. Gamma correction, used in [13], is incorporated to simulate low illumination effects. We have used 5000 images from the MIT dataset to generate a low-light image dataset (LID). LID comprises both clean and noisy images to simulate real-world scenarios. We have used 4500 and 500 image pairs for training and testing, respectively</a:t>
            </a:r>
            <a:endParaRPr lang="en-IN" sz="2400" dirty="0">
              <a:solidFill>
                <a:schemeClr val="accent1">
                  <a:lumMod val="50000"/>
                </a:schemeClr>
              </a:solidFill>
            </a:endParaRPr>
          </a:p>
        </p:txBody>
      </p:sp>
    </p:spTree>
    <p:extLst>
      <p:ext uri="{BB962C8B-B14F-4D97-AF65-F5344CB8AC3E}">
        <p14:creationId xmlns:p14="http://schemas.microsoft.com/office/powerpoint/2010/main" val="36596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RESULT</a:t>
            </a:r>
          </a:p>
        </p:txBody>
      </p:sp>
      <p:sp>
        <p:nvSpPr>
          <p:cNvPr id="4" name="Slide Number Placeholder 3"/>
          <p:cNvSpPr>
            <a:spLocks noGrp="1"/>
          </p:cNvSpPr>
          <p:nvPr>
            <p:ph type="sldNum" sz="quarter" idx="12"/>
          </p:nvPr>
        </p:nvSpPr>
        <p:spPr/>
        <p:txBody>
          <a:bodyPr/>
          <a:lstStyle/>
          <a:p>
            <a:fld id="{B31ECF42-ACCC-4DC0-AC91-117E3A0ACECD}" type="slidenum">
              <a:rPr lang="en-US" smtClean="0"/>
              <a:pPr/>
              <a:t>12</a:t>
            </a:fld>
            <a:endParaRPr lang="en-US" dirty="0"/>
          </a:p>
        </p:txBody>
      </p:sp>
      <p:pic>
        <p:nvPicPr>
          <p:cNvPr id="8" name="Picture 7">
            <a:extLst>
              <a:ext uri="{FF2B5EF4-FFF2-40B4-BE49-F238E27FC236}">
                <a16:creationId xmlns:a16="http://schemas.microsoft.com/office/drawing/2014/main" id="{9F92546C-D891-19FF-CBAA-51ED9EB16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86" y="1738326"/>
            <a:ext cx="3163378" cy="2107505"/>
          </a:xfrm>
          <a:prstGeom prst="rect">
            <a:avLst/>
          </a:prstGeom>
        </p:spPr>
      </p:pic>
      <p:pic>
        <p:nvPicPr>
          <p:cNvPr id="10" name="Picture 9">
            <a:extLst>
              <a:ext uri="{FF2B5EF4-FFF2-40B4-BE49-F238E27FC236}">
                <a16:creationId xmlns:a16="http://schemas.microsoft.com/office/drawing/2014/main" id="{FC75D445-0B24-C97C-8085-CA9C19163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776" y="1785285"/>
            <a:ext cx="3039035" cy="2060546"/>
          </a:xfrm>
          <a:prstGeom prst="rect">
            <a:avLst/>
          </a:prstGeom>
        </p:spPr>
      </p:pic>
      <p:pic>
        <p:nvPicPr>
          <p:cNvPr id="12" name="Picture 11">
            <a:extLst>
              <a:ext uri="{FF2B5EF4-FFF2-40B4-BE49-F238E27FC236}">
                <a16:creationId xmlns:a16="http://schemas.microsoft.com/office/drawing/2014/main" id="{D94611CF-021F-41D0-E1CC-1E6A2C445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775" y="3914055"/>
            <a:ext cx="3039035" cy="2613393"/>
          </a:xfrm>
          <a:prstGeom prst="rect">
            <a:avLst/>
          </a:prstGeom>
        </p:spPr>
      </p:pic>
      <p:pic>
        <p:nvPicPr>
          <p:cNvPr id="14" name="Picture 13">
            <a:extLst>
              <a:ext uri="{FF2B5EF4-FFF2-40B4-BE49-F238E27FC236}">
                <a16:creationId xmlns:a16="http://schemas.microsoft.com/office/drawing/2014/main" id="{F6015F8B-7F9E-BD58-EB26-0EBEEB621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86" y="4108931"/>
            <a:ext cx="3163378" cy="2418517"/>
          </a:xfrm>
          <a:prstGeom prst="rect">
            <a:avLst/>
          </a:prstGeom>
        </p:spPr>
      </p:pic>
      <p:pic>
        <p:nvPicPr>
          <p:cNvPr id="16" name="Picture 15">
            <a:extLst>
              <a:ext uri="{FF2B5EF4-FFF2-40B4-BE49-F238E27FC236}">
                <a16:creationId xmlns:a16="http://schemas.microsoft.com/office/drawing/2014/main" id="{03512086-DA1C-9B85-EF2D-4CE5F3AD0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3084" y="1612849"/>
            <a:ext cx="3163377" cy="2232982"/>
          </a:xfrm>
          <a:prstGeom prst="rect">
            <a:avLst/>
          </a:prstGeom>
        </p:spPr>
      </p:pic>
      <p:pic>
        <p:nvPicPr>
          <p:cNvPr id="18" name="Picture 17">
            <a:extLst>
              <a:ext uri="{FF2B5EF4-FFF2-40B4-BE49-F238E27FC236}">
                <a16:creationId xmlns:a16="http://schemas.microsoft.com/office/drawing/2014/main" id="{5CCC6641-2134-9F6D-C0B2-8F8C3E4650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8127" y="4043083"/>
            <a:ext cx="3148334" cy="2412532"/>
          </a:xfrm>
          <a:prstGeom prst="rect">
            <a:avLst/>
          </a:prstGeom>
        </p:spPr>
      </p:pic>
    </p:spTree>
    <p:extLst>
      <p:ext uri="{BB962C8B-B14F-4D97-AF65-F5344CB8AC3E}">
        <p14:creationId xmlns:p14="http://schemas.microsoft.com/office/powerpoint/2010/main" val="201540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RESULT</a:t>
            </a:r>
          </a:p>
        </p:txBody>
      </p:sp>
      <p:sp>
        <p:nvSpPr>
          <p:cNvPr id="4" name="Slide Number Placeholder 3"/>
          <p:cNvSpPr>
            <a:spLocks noGrp="1"/>
          </p:cNvSpPr>
          <p:nvPr>
            <p:ph type="sldNum" sz="quarter" idx="12"/>
          </p:nvPr>
        </p:nvSpPr>
        <p:spPr/>
        <p:txBody>
          <a:bodyPr/>
          <a:lstStyle/>
          <a:p>
            <a:fld id="{B31ECF42-ACCC-4DC0-AC91-117E3A0ACECD}" type="slidenum">
              <a:rPr lang="en-US" smtClean="0"/>
              <a:pPr/>
              <a:t>13</a:t>
            </a:fld>
            <a:endParaRPr lang="en-US" dirty="0"/>
          </a:p>
        </p:txBody>
      </p:sp>
      <p:sp>
        <p:nvSpPr>
          <p:cNvPr id="3" name="TextBox 2">
            <a:extLst>
              <a:ext uri="{FF2B5EF4-FFF2-40B4-BE49-F238E27FC236}">
                <a16:creationId xmlns:a16="http://schemas.microsoft.com/office/drawing/2014/main" id="{90A9220D-3B7B-DCCF-7CC5-6150920B4C7D}"/>
              </a:ext>
            </a:extLst>
          </p:cNvPr>
          <p:cNvSpPr txBox="1"/>
          <p:nvPr/>
        </p:nvSpPr>
        <p:spPr>
          <a:xfrm>
            <a:off x="1201269" y="2240287"/>
            <a:ext cx="9825319" cy="2554545"/>
          </a:xfrm>
          <a:prstGeom prst="rect">
            <a:avLst/>
          </a:prstGeom>
          <a:noFill/>
        </p:spPr>
        <p:txBody>
          <a:bodyPr wrap="square">
            <a:spAutoFit/>
          </a:bodyPr>
          <a:lstStyle/>
          <a:p>
            <a:r>
              <a:rPr lang="en-US" sz="4000" dirty="0">
                <a:solidFill>
                  <a:schemeClr val="accent1">
                    <a:lumMod val="50000"/>
                  </a:schemeClr>
                </a:solidFill>
              </a:rPr>
              <a:t>In the previous slide, the images in the 1</a:t>
            </a:r>
            <a:r>
              <a:rPr lang="en-US" sz="4000" baseline="30000" dirty="0">
                <a:solidFill>
                  <a:schemeClr val="accent1">
                    <a:lumMod val="50000"/>
                  </a:schemeClr>
                </a:solidFill>
              </a:rPr>
              <a:t>st </a:t>
            </a:r>
            <a:r>
              <a:rPr lang="en-US" sz="4000" dirty="0">
                <a:solidFill>
                  <a:schemeClr val="accent1">
                    <a:lumMod val="50000"/>
                  </a:schemeClr>
                </a:solidFill>
              </a:rPr>
              <a:t> row are the input images and the images in the 2</a:t>
            </a:r>
            <a:r>
              <a:rPr lang="en-US" sz="4000" baseline="30000" dirty="0">
                <a:solidFill>
                  <a:schemeClr val="accent1">
                    <a:lumMod val="50000"/>
                  </a:schemeClr>
                </a:solidFill>
              </a:rPr>
              <a:t>nd</a:t>
            </a:r>
            <a:r>
              <a:rPr lang="en-US" sz="4000" dirty="0">
                <a:solidFill>
                  <a:schemeClr val="accent1">
                    <a:lumMod val="50000"/>
                  </a:schemeClr>
                </a:solidFill>
              </a:rPr>
              <a:t> row are the images same as the 1</a:t>
            </a:r>
            <a:r>
              <a:rPr lang="en-US" sz="4000" baseline="30000" dirty="0">
                <a:solidFill>
                  <a:schemeClr val="accent1">
                    <a:lumMod val="50000"/>
                  </a:schemeClr>
                </a:solidFill>
              </a:rPr>
              <a:t>st</a:t>
            </a:r>
            <a:r>
              <a:rPr lang="en-US" sz="4000" dirty="0">
                <a:solidFill>
                  <a:schemeClr val="accent1">
                    <a:lumMod val="50000"/>
                  </a:schemeClr>
                </a:solidFill>
              </a:rPr>
              <a:t> row which are enhanced after the implementation </a:t>
            </a:r>
            <a:endParaRPr lang="en-IN" sz="4000" dirty="0"/>
          </a:p>
        </p:txBody>
      </p:sp>
    </p:spTree>
    <p:extLst>
      <p:ext uri="{BB962C8B-B14F-4D97-AF65-F5344CB8AC3E}">
        <p14:creationId xmlns:p14="http://schemas.microsoft.com/office/powerpoint/2010/main" val="18987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CONCLUSION</a:t>
            </a:r>
          </a:p>
        </p:txBody>
      </p:sp>
      <p:sp>
        <p:nvSpPr>
          <p:cNvPr id="4" name="Slide Number Placeholder 3"/>
          <p:cNvSpPr>
            <a:spLocks noGrp="1"/>
          </p:cNvSpPr>
          <p:nvPr>
            <p:ph type="sldNum" sz="quarter" idx="12"/>
          </p:nvPr>
        </p:nvSpPr>
        <p:spPr/>
        <p:txBody>
          <a:bodyPr/>
          <a:lstStyle/>
          <a:p>
            <a:fld id="{B31ECF42-ACCC-4DC0-AC91-117E3A0ACECD}" type="slidenum">
              <a:rPr lang="en-US" smtClean="0"/>
              <a:pPr/>
              <a:t>14</a:t>
            </a:fld>
            <a:endParaRPr lang="en-US" dirty="0"/>
          </a:p>
        </p:txBody>
      </p:sp>
      <p:sp>
        <p:nvSpPr>
          <p:cNvPr id="3" name="TextBox 2">
            <a:extLst>
              <a:ext uri="{FF2B5EF4-FFF2-40B4-BE49-F238E27FC236}">
                <a16:creationId xmlns:a16="http://schemas.microsoft.com/office/drawing/2014/main" id="{90A9220D-3B7B-DCCF-7CC5-6150920B4C7D}"/>
              </a:ext>
            </a:extLst>
          </p:cNvPr>
          <p:cNvSpPr txBox="1"/>
          <p:nvPr/>
        </p:nvSpPr>
        <p:spPr>
          <a:xfrm>
            <a:off x="1380563" y="1953416"/>
            <a:ext cx="9825319" cy="415498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accent1">
                    <a:lumMod val="75000"/>
                  </a:schemeClr>
                </a:solidFill>
              </a:rPr>
              <a:t>Edges of the images have been successfully detected by subtracting its blurred image by using unsharp mask filter. Graphical representation has been obtained which contains stretched range of intensities of pixels. And enhanced image has been obtained through contrast enhancement using </a:t>
            </a:r>
            <a:r>
              <a:rPr lang="en-US" sz="2400" dirty="0" err="1">
                <a:solidFill>
                  <a:schemeClr val="accent1">
                    <a:lumMod val="75000"/>
                  </a:schemeClr>
                </a:solidFill>
              </a:rPr>
              <a:t>keras</a:t>
            </a:r>
            <a:r>
              <a:rPr lang="en-US" sz="2400" dirty="0">
                <a:solidFill>
                  <a:schemeClr val="accent1">
                    <a:lumMod val="75000"/>
                  </a:schemeClr>
                </a:solidFill>
              </a:rPr>
              <a:t> and </a:t>
            </a:r>
            <a:r>
              <a:rPr lang="en-US" sz="2400" dirty="0" err="1">
                <a:solidFill>
                  <a:schemeClr val="accent1">
                    <a:lumMod val="75000"/>
                  </a:schemeClr>
                </a:solidFill>
              </a:rPr>
              <a:t>mirnet</a:t>
            </a:r>
            <a:endParaRPr lang="en-US" sz="2400" dirty="0">
              <a:solidFill>
                <a:schemeClr val="accent1">
                  <a:lumMod val="75000"/>
                </a:schemeClr>
              </a:solidFill>
            </a:endParaRPr>
          </a:p>
          <a:p>
            <a:pPr marL="342900" indent="-342900">
              <a:buFont typeface="Arial" panose="020B0604020202020204" pitchFamily="34" charset="0"/>
              <a:buChar char="•"/>
            </a:pPr>
            <a:r>
              <a:rPr lang="en-US" sz="2400" dirty="0">
                <a:solidFill>
                  <a:schemeClr val="accent1">
                    <a:lumMod val="75000"/>
                  </a:schemeClr>
                </a:solidFill>
              </a:rPr>
              <a:t> The used algorithm for denoising image is not optimized. Advanced, more efficient and optimized algorithms like Gaussian filtering, an improved Non-Local Means of denoising algorithm, etc. are available. Algorithm for appending could also be optimized using advanced concepts. Histogram equalization algorithm could be improved by replacing it with more advanced technique known as Adaptive Histogram Equalization technique. </a:t>
            </a:r>
            <a:endParaRPr lang="en-IN" sz="2400" dirty="0">
              <a:solidFill>
                <a:schemeClr val="accent1">
                  <a:lumMod val="75000"/>
                </a:schemeClr>
              </a:solidFill>
            </a:endParaRPr>
          </a:p>
        </p:txBody>
      </p:sp>
    </p:spTree>
    <p:extLst>
      <p:ext uri="{BB962C8B-B14F-4D97-AF65-F5344CB8AC3E}">
        <p14:creationId xmlns:p14="http://schemas.microsoft.com/office/powerpoint/2010/main" val="369548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REFERENCES</a:t>
            </a:r>
          </a:p>
        </p:txBody>
      </p:sp>
      <p:sp>
        <p:nvSpPr>
          <p:cNvPr id="4" name="Slide Number Placeholder 3"/>
          <p:cNvSpPr>
            <a:spLocks noGrp="1"/>
          </p:cNvSpPr>
          <p:nvPr>
            <p:ph type="sldNum" sz="quarter" idx="12"/>
          </p:nvPr>
        </p:nvSpPr>
        <p:spPr/>
        <p:txBody>
          <a:bodyPr/>
          <a:lstStyle/>
          <a:p>
            <a:fld id="{B31ECF42-ACCC-4DC0-AC91-117E3A0ACECD}" type="slidenum">
              <a:rPr lang="en-US" smtClean="0"/>
              <a:pPr/>
              <a:t>15</a:t>
            </a:fld>
            <a:endParaRPr lang="en-US" dirty="0"/>
          </a:p>
        </p:txBody>
      </p:sp>
      <p:sp>
        <p:nvSpPr>
          <p:cNvPr id="3" name="TextBox 2">
            <a:extLst>
              <a:ext uri="{FF2B5EF4-FFF2-40B4-BE49-F238E27FC236}">
                <a16:creationId xmlns:a16="http://schemas.microsoft.com/office/drawing/2014/main" id="{90A9220D-3B7B-DCCF-7CC5-6150920B4C7D}"/>
              </a:ext>
            </a:extLst>
          </p:cNvPr>
          <p:cNvSpPr txBox="1"/>
          <p:nvPr/>
        </p:nvSpPr>
        <p:spPr>
          <a:xfrm>
            <a:off x="663388" y="1863769"/>
            <a:ext cx="11313459" cy="4370427"/>
          </a:xfrm>
          <a:prstGeom prst="rect">
            <a:avLst/>
          </a:prstGeom>
          <a:noFill/>
        </p:spPr>
        <p:txBody>
          <a:bodyPr wrap="square">
            <a:spAutoFit/>
          </a:bodyPr>
          <a:lstStyle/>
          <a:p>
            <a:pPr algn="l">
              <a:buFont typeface="Arial" panose="020B0604020202020204" pitchFamily="34" charset="0"/>
              <a:buChar char="•"/>
            </a:pPr>
            <a:r>
              <a:rPr lang="en-IN" sz="1600" b="0" i="0" u="none" strike="noStrike" dirty="0">
                <a:effectLst/>
                <a:latin typeface="-apple-system"/>
                <a:hlinkClick r:id="rId2"/>
              </a:rPr>
              <a:t>Low Light Image Enhancement in Python &amp; </a:t>
            </a:r>
            <a:r>
              <a:rPr lang="en-IN" sz="1600" b="0" i="0" u="none" strike="noStrike" dirty="0" err="1">
                <a:effectLst/>
                <a:latin typeface="-apple-system"/>
                <a:hlinkClick r:id="rId2"/>
              </a:rPr>
              <a:t>Keras</a:t>
            </a:r>
            <a:r>
              <a:rPr lang="en-IN" sz="1600" b="0" i="0" u="none" strike="noStrike" dirty="0">
                <a:effectLst/>
                <a:latin typeface="-apple-system"/>
                <a:hlinkClick r:id="rId2"/>
              </a:rPr>
              <a:t> | Pixel-like </a:t>
            </a:r>
            <a:r>
              <a:rPr lang="en-IN" sz="1600" b="0" i="0" u="none" strike="noStrike" dirty="0" err="1">
                <a:effectLst/>
                <a:latin typeface="-apple-system"/>
                <a:hlinkClick r:id="rId2"/>
              </a:rPr>
              <a:t>NightMode</a:t>
            </a:r>
            <a:r>
              <a:rPr lang="en-IN" sz="1600" b="0" i="0" u="none" strike="noStrike" dirty="0">
                <a:effectLst/>
                <a:latin typeface="-apple-system"/>
                <a:hlinkClick r:id="rId2"/>
              </a:rPr>
              <a:t> using Deep Learning - Tutorial</a:t>
            </a:r>
            <a:endParaRPr lang="en-IN" sz="1600" b="0" i="0" dirty="0">
              <a:effectLst/>
              <a:latin typeface="-apple-system"/>
            </a:endParaRPr>
          </a:p>
          <a:p>
            <a:pPr algn="l">
              <a:buFont typeface="Arial" panose="020B0604020202020204" pitchFamily="34" charset="0"/>
              <a:buChar char="•"/>
            </a:pPr>
            <a:r>
              <a:rPr lang="en-IN" sz="1600" b="0" i="0" dirty="0">
                <a:effectLst/>
                <a:latin typeface="-apple-system"/>
              </a:rPr>
              <a:t>[</a:t>
            </a:r>
            <a:r>
              <a:rPr lang="en-IN" sz="1600" b="0" i="0" u="none" strike="noStrike" dirty="0">
                <a:effectLst/>
                <a:latin typeface="-apple-system"/>
                <a:hlinkClick r:id="rId3"/>
              </a:rPr>
              <a:t>https://huggingface.co/keras-io/lowlight-enhance-mirnet]</a:t>
            </a:r>
            <a:r>
              <a:rPr lang="en-IN" sz="1600" b="0" i="0" dirty="0">
                <a:effectLst/>
                <a:latin typeface="-apple-system"/>
              </a:rPr>
              <a:t>(MIRnet on Hugging Face)</a:t>
            </a:r>
          </a:p>
          <a:p>
            <a:pPr algn="l">
              <a:buFont typeface="Arial" panose="020B0604020202020204" pitchFamily="34" charset="0"/>
              <a:buChar char="•"/>
            </a:pPr>
            <a:r>
              <a:rPr lang="en-IN" sz="1600" b="0" i="0" u="none" strike="noStrike" dirty="0" err="1">
                <a:effectLst/>
                <a:latin typeface="-apple-system"/>
                <a:hlinkClick r:id="rId4"/>
              </a:rPr>
              <a:t>Mirnet</a:t>
            </a:r>
            <a:r>
              <a:rPr lang="en-IN" sz="1600" b="0" i="0" u="none" strike="noStrike" dirty="0">
                <a:effectLst/>
                <a:latin typeface="-apple-system"/>
                <a:hlinkClick r:id="rId4"/>
              </a:rPr>
              <a:t> </a:t>
            </a:r>
            <a:r>
              <a:rPr lang="en-IN" sz="1600" b="0" i="0" u="none" strike="noStrike" dirty="0" err="1">
                <a:effectLst/>
                <a:latin typeface="-apple-system"/>
                <a:hlinkClick r:id="rId4"/>
              </a:rPr>
              <a:t>Keras</a:t>
            </a:r>
            <a:r>
              <a:rPr lang="en-IN" sz="1600" b="0" i="0" u="none" strike="noStrike" dirty="0">
                <a:effectLst/>
                <a:latin typeface="-apple-system"/>
                <a:hlinkClick r:id="rId4"/>
              </a:rPr>
              <a:t> Documentation</a:t>
            </a:r>
            <a:endParaRPr lang="en-IN" sz="1600" b="0" i="0" dirty="0">
              <a:effectLst/>
              <a:latin typeface="-apple-system"/>
            </a:endParaRPr>
          </a:p>
          <a:p>
            <a:pPr marL="342900" indent="-342900">
              <a:buFont typeface="Arial" panose="020B0604020202020204" pitchFamily="34" charset="0"/>
              <a:buChar char="•"/>
            </a:pPr>
            <a:r>
              <a:rPr lang="en-IN" sz="1600" dirty="0"/>
              <a:t>[1]. </a:t>
            </a:r>
            <a:r>
              <a:rPr lang="en-IN" sz="1600" dirty="0" err="1"/>
              <a:t>Kaiming</a:t>
            </a:r>
            <a:r>
              <a:rPr lang="en-IN" sz="1600" dirty="0"/>
              <a:t> He, </a:t>
            </a:r>
            <a:r>
              <a:rPr lang="en-IN" sz="1600" dirty="0" err="1"/>
              <a:t>Xiangyu</a:t>
            </a:r>
            <a:r>
              <a:rPr lang="en-IN" sz="1600" dirty="0"/>
              <a:t> Zhang, </a:t>
            </a:r>
            <a:r>
              <a:rPr lang="en-IN" sz="1600" dirty="0" err="1"/>
              <a:t>Shaoqing</a:t>
            </a:r>
            <a:r>
              <a:rPr lang="en-IN" sz="1600" dirty="0"/>
              <a:t> Ren and Jian Sun, “Deep Residual Learning for Image Recognition” 2015 </a:t>
            </a:r>
          </a:p>
          <a:p>
            <a:pPr marL="342900" indent="-342900">
              <a:buFont typeface="Arial" panose="020B0604020202020204" pitchFamily="34" charset="0"/>
              <a:buChar char="•"/>
            </a:pPr>
            <a:r>
              <a:rPr lang="en-IN" sz="1600" dirty="0"/>
              <a:t>[2]. Gao Huang, Zhuang Liu, Laurens van der </a:t>
            </a:r>
            <a:r>
              <a:rPr lang="en-IN" sz="1600" dirty="0" err="1"/>
              <a:t>Maaten</a:t>
            </a:r>
            <a:r>
              <a:rPr lang="en-IN" sz="1600" dirty="0"/>
              <a:t> and Kilian Q. Weinberger, “Densely Connected Convolutional Networks” 2018</a:t>
            </a:r>
          </a:p>
          <a:p>
            <a:pPr marL="342900" indent="-342900">
              <a:buFont typeface="Arial" panose="020B0604020202020204" pitchFamily="34" charset="0"/>
              <a:buChar char="•"/>
            </a:pPr>
            <a:r>
              <a:rPr lang="en-IN" sz="1600" dirty="0"/>
              <a:t> [3]. Bee Lim, </a:t>
            </a:r>
            <a:r>
              <a:rPr lang="en-IN" sz="1600" dirty="0" err="1"/>
              <a:t>Sanghyun</a:t>
            </a:r>
            <a:r>
              <a:rPr lang="en-IN" sz="1600" dirty="0"/>
              <a:t> Son, </a:t>
            </a:r>
            <a:r>
              <a:rPr lang="en-IN" sz="1600" dirty="0" err="1"/>
              <a:t>Heewon</a:t>
            </a:r>
            <a:r>
              <a:rPr lang="en-IN" sz="1600" dirty="0"/>
              <a:t> Kim, Seung </a:t>
            </a:r>
            <a:r>
              <a:rPr lang="en-IN" sz="1600" dirty="0" err="1"/>
              <a:t>jun</a:t>
            </a:r>
            <a:r>
              <a:rPr lang="en-IN" sz="1600" dirty="0"/>
              <a:t> Nah and </a:t>
            </a:r>
            <a:r>
              <a:rPr lang="en-IN" sz="1600" dirty="0" err="1"/>
              <a:t>Kyoung</a:t>
            </a:r>
            <a:r>
              <a:rPr lang="en-IN" sz="1600" dirty="0"/>
              <a:t> Mu Lee, “Enhanced Deep Residual Networks for Single Image Super-Resolution” 2017</a:t>
            </a:r>
          </a:p>
          <a:p>
            <a:pPr marL="342900" indent="-342900">
              <a:buFont typeface="Arial" panose="020B0604020202020204" pitchFamily="34" charset="0"/>
              <a:buChar char="•"/>
            </a:pPr>
            <a:r>
              <a:rPr lang="en-IN" sz="1600" dirty="0"/>
              <a:t> [4]. Chao Dong, Chen Change Loy, </a:t>
            </a:r>
            <a:r>
              <a:rPr lang="en-IN" sz="1600" dirty="0" err="1"/>
              <a:t>Kaiming</a:t>
            </a:r>
            <a:r>
              <a:rPr lang="en-IN" sz="1600" dirty="0"/>
              <a:t> He and </a:t>
            </a:r>
            <a:r>
              <a:rPr lang="en-IN" sz="1600" dirty="0" err="1"/>
              <a:t>Xiaoou</a:t>
            </a:r>
            <a:r>
              <a:rPr lang="en-IN" sz="1600" dirty="0"/>
              <a:t> Tang, “Image Super-Resolution Using Deep Convolutional Networks” 2015</a:t>
            </a:r>
          </a:p>
          <a:p>
            <a:pPr marL="342900" indent="-342900">
              <a:buFont typeface="Arial" panose="020B0604020202020204" pitchFamily="34" charset="0"/>
              <a:buChar char="•"/>
            </a:pPr>
            <a:r>
              <a:rPr lang="en-IN" sz="1600" dirty="0"/>
              <a:t> [5]. Christian </a:t>
            </a:r>
            <a:r>
              <a:rPr lang="en-IN" sz="1600" dirty="0" err="1"/>
              <a:t>Ledig</a:t>
            </a:r>
            <a:r>
              <a:rPr lang="en-IN" sz="1600" dirty="0"/>
              <a:t>, Lucas Theis, Ferenc </a:t>
            </a:r>
            <a:r>
              <a:rPr lang="en-IN" sz="1600" dirty="0" err="1"/>
              <a:t>Husź</a:t>
            </a:r>
            <a:r>
              <a:rPr lang="en-IN" sz="1600" dirty="0"/>
              <a:t> </a:t>
            </a:r>
            <a:r>
              <a:rPr lang="en-IN" sz="1600" dirty="0" err="1"/>
              <a:t>ar</a:t>
            </a:r>
            <a:r>
              <a:rPr lang="en-IN" sz="1600" dirty="0"/>
              <a:t>, Jose Caballero, Andrew Cunningham, Alejandro Acosta, Andrew Aitken, </a:t>
            </a:r>
            <a:r>
              <a:rPr lang="en-IN" sz="1600" dirty="0" err="1"/>
              <a:t>Alykhan</a:t>
            </a:r>
            <a:r>
              <a:rPr lang="en-IN" sz="1600" dirty="0"/>
              <a:t> </a:t>
            </a:r>
            <a:r>
              <a:rPr lang="en-IN" sz="1600" dirty="0" err="1"/>
              <a:t>Tejani</a:t>
            </a:r>
            <a:r>
              <a:rPr lang="en-IN" sz="1600" dirty="0"/>
              <a:t>, Johannes </a:t>
            </a:r>
            <a:r>
              <a:rPr lang="en-IN" sz="1600" dirty="0" err="1"/>
              <a:t>Totz</a:t>
            </a:r>
            <a:r>
              <a:rPr lang="en-IN" sz="1600" dirty="0"/>
              <a:t>, </a:t>
            </a:r>
            <a:r>
              <a:rPr lang="en-IN" sz="1600" dirty="0" err="1"/>
              <a:t>Zehan</a:t>
            </a:r>
            <a:r>
              <a:rPr lang="en-IN" sz="1600" dirty="0"/>
              <a:t> Wang and </a:t>
            </a:r>
            <a:r>
              <a:rPr lang="en-IN" sz="1600" dirty="0" err="1"/>
              <a:t>Wenzhe</a:t>
            </a:r>
            <a:r>
              <a:rPr lang="en-IN" sz="1600" dirty="0"/>
              <a:t> Shi, “Photo -Realistic Single Image Super-Resolution Using a Generative Adversarial Network” 2017 </a:t>
            </a:r>
          </a:p>
          <a:p>
            <a:pPr marL="342900" indent="-342900">
              <a:buFont typeface="Arial" panose="020B0604020202020204" pitchFamily="34" charset="0"/>
              <a:buChar char="•"/>
            </a:pPr>
            <a:r>
              <a:rPr lang="en-IN" sz="1600" dirty="0"/>
              <a:t>[6]. </a:t>
            </a:r>
            <a:r>
              <a:rPr lang="en-IN" sz="1600" dirty="0" err="1"/>
              <a:t>Yulun</a:t>
            </a:r>
            <a:r>
              <a:rPr lang="en-IN" sz="1600" dirty="0"/>
              <a:t> Zhang, </a:t>
            </a:r>
            <a:r>
              <a:rPr lang="en-IN" sz="1600" dirty="0" err="1"/>
              <a:t>Yapeng</a:t>
            </a:r>
            <a:r>
              <a:rPr lang="en-IN" sz="1600" dirty="0"/>
              <a:t> Tian, Yu Kong, </a:t>
            </a:r>
            <a:r>
              <a:rPr lang="en-IN" sz="1600" dirty="0" err="1"/>
              <a:t>Bineng</a:t>
            </a:r>
            <a:r>
              <a:rPr lang="en-IN" sz="1600" dirty="0"/>
              <a:t> Zhong and Yun Fu, “Residual Dense Network for Image Super Resolution” 2018</a:t>
            </a:r>
          </a:p>
          <a:p>
            <a:pPr marL="342900" indent="-342900">
              <a:buFont typeface="Arial" panose="020B0604020202020204" pitchFamily="34" charset="0"/>
              <a:buChar char="•"/>
            </a:pPr>
            <a:r>
              <a:rPr lang="en-IN" sz="1600" dirty="0"/>
              <a:t> [7]. </a:t>
            </a:r>
            <a:r>
              <a:rPr lang="en-IN" sz="1600" dirty="0">
                <a:hlinkClick r:id="rId5"/>
              </a:rPr>
              <a:t>https://medium.com/@jonathan_hui/gan-whats-generative-adversarial -networks -and-its-applicationf39ed278ef09</a:t>
            </a:r>
            <a:endParaRPr lang="en-IN" sz="1600" dirty="0"/>
          </a:p>
          <a:p>
            <a:pPr marL="342900" indent="-342900">
              <a:buFont typeface="Arial" panose="020B0604020202020204" pitchFamily="34" charset="0"/>
              <a:buChar char="•"/>
            </a:pPr>
            <a:r>
              <a:rPr lang="en-IN" sz="1600" dirty="0"/>
              <a:t> [8]. https://medium.com/technologymadeeasy/the-best-explanation-of-convolutional-neural-networks-on-the - internet fbb8b1ad5df8 </a:t>
            </a:r>
          </a:p>
          <a:p>
            <a:pPr marL="342900" indent="-342900">
              <a:buFont typeface="Arial" panose="020B0604020202020204" pitchFamily="34" charset="0"/>
              <a:buChar char="•"/>
            </a:pPr>
            <a:r>
              <a:rPr lang="en-IN" sz="1600" dirty="0"/>
              <a:t>[9]. https://medium.com/beyondminds/an-introduction -to -super-resolution-using-deep-learning -f60aff9a499d</a:t>
            </a:r>
            <a:endParaRPr lang="en-IN" sz="1600" dirty="0">
              <a:solidFill>
                <a:schemeClr val="accent1">
                  <a:lumMod val="75000"/>
                </a:schemeClr>
              </a:solidFill>
            </a:endParaRPr>
          </a:p>
        </p:txBody>
      </p:sp>
    </p:spTree>
    <p:extLst>
      <p:ext uri="{BB962C8B-B14F-4D97-AF65-F5344CB8AC3E}">
        <p14:creationId xmlns:p14="http://schemas.microsoft.com/office/powerpoint/2010/main" val="41301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 name="Picture 479" descr="A close up of a garden&#10;&#10;Description automatically generated">
            <a:extLst>
              <a:ext uri="{FF2B5EF4-FFF2-40B4-BE49-F238E27FC236}">
                <a16:creationId xmlns:a16="http://schemas.microsoft.com/office/drawing/2014/main" id="{2DB69D3E-041D-45E4-B936-2E090B10BFC2}"/>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r="20500"/>
          <a:stretch/>
        </p:blipFill>
        <p:spPr>
          <a:xfrm>
            <a:off x="0" y="0"/>
            <a:ext cx="9692594" cy="6858000"/>
          </a:xfrm>
          <a:custGeom>
            <a:avLst/>
            <a:gdLst>
              <a:gd name="connsiteX0" fmla="*/ 0 w 9692594"/>
              <a:gd name="connsiteY0" fmla="*/ 0 h 6858000"/>
              <a:gd name="connsiteX1" fmla="*/ 1200930 w 9692594"/>
              <a:gd name="connsiteY1" fmla="*/ 0 h 6858000"/>
              <a:gd name="connsiteX2" fmla="*/ 1417638 w 9692594"/>
              <a:gd name="connsiteY2" fmla="*/ 0 h 6858000"/>
              <a:gd name="connsiteX3" fmla="*/ 4126150 w 9692594"/>
              <a:gd name="connsiteY3" fmla="*/ 0 h 6858000"/>
              <a:gd name="connsiteX4" fmla="*/ 4205359 w 9692594"/>
              <a:gd name="connsiteY4" fmla="*/ 36123 h 6858000"/>
              <a:gd name="connsiteX5" fmla="*/ 5410073 w 9692594"/>
              <a:gd name="connsiteY5" fmla="*/ 943429 h 6858000"/>
              <a:gd name="connsiteX6" fmla="*/ 5119787 w 9692594"/>
              <a:gd name="connsiteY6" fmla="*/ 4151086 h 6858000"/>
              <a:gd name="connsiteX7" fmla="*/ 8719330 w 9692594"/>
              <a:gd name="connsiteY7" fmla="*/ 5341257 h 6858000"/>
              <a:gd name="connsiteX8" fmla="*/ 9638108 w 9692594"/>
              <a:gd name="connsiteY8" fmla="*/ 6714656 h 6858000"/>
              <a:gd name="connsiteX9" fmla="*/ 9692594 w 9692594"/>
              <a:gd name="connsiteY9" fmla="*/ 6858000 h 6858000"/>
              <a:gd name="connsiteX10" fmla="*/ 1417638 w 9692594"/>
              <a:gd name="connsiteY10" fmla="*/ 6858000 h 6858000"/>
              <a:gd name="connsiteX11" fmla="*/ 1200930 w 9692594"/>
              <a:gd name="connsiteY11" fmla="*/ 6858000 h 6858000"/>
              <a:gd name="connsiteX12" fmla="*/ 0 w 9692594"/>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2594" h="6858000">
                <a:moveTo>
                  <a:pt x="0" y="0"/>
                </a:moveTo>
                <a:lnTo>
                  <a:pt x="1200930" y="0"/>
                </a:lnTo>
                <a:lnTo>
                  <a:pt x="1417638" y="0"/>
                </a:lnTo>
                <a:lnTo>
                  <a:pt x="4126150" y="0"/>
                </a:lnTo>
                <a:lnTo>
                  <a:pt x="4205359" y="36123"/>
                </a:lnTo>
                <a:cubicBezTo>
                  <a:pt x="4735187" y="288321"/>
                  <a:pt x="5201582" y="589946"/>
                  <a:pt x="5410073" y="943429"/>
                </a:cubicBezTo>
                <a:cubicBezTo>
                  <a:pt x="5886626" y="1751391"/>
                  <a:pt x="4568244" y="3418115"/>
                  <a:pt x="5119787" y="4151086"/>
                </a:cubicBezTo>
                <a:cubicBezTo>
                  <a:pt x="5671330" y="4884057"/>
                  <a:pt x="8058930" y="4644571"/>
                  <a:pt x="8719330" y="5341257"/>
                </a:cubicBezTo>
                <a:cubicBezTo>
                  <a:pt x="9008255" y="5646057"/>
                  <a:pt x="9408305" y="6178201"/>
                  <a:pt x="9638108" y="6714656"/>
                </a:cubicBezTo>
                <a:lnTo>
                  <a:pt x="9692594" y="6858000"/>
                </a:lnTo>
                <a:lnTo>
                  <a:pt x="1417638" y="6858000"/>
                </a:lnTo>
                <a:lnTo>
                  <a:pt x="1200930" y="6858000"/>
                </a:lnTo>
                <a:lnTo>
                  <a:pt x="0" y="6858000"/>
                </a:lnTo>
                <a:close/>
              </a:path>
            </a:pathLst>
          </a:custGeom>
        </p:spPr>
      </p:pic>
      <p:sp>
        <p:nvSpPr>
          <p:cNvPr id="479" name="Freeform: Shape 478">
            <a:extLst>
              <a:ext uri="{FF2B5EF4-FFF2-40B4-BE49-F238E27FC236}">
                <a16:creationId xmlns:a16="http://schemas.microsoft.com/office/drawing/2014/main" id="{DC62DE39-E2AF-4EC9-BE6C-C42CBB18FAFB}"/>
              </a:ext>
            </a:extLst>
          </p:cNvPr>
          <p:cNvSpPr/>
          <p:nvPr/>
        </p:nvSpPr>
        <p:spPr>
          <a:xfrm>
            <a:off x="0" y="0"/>
            <a:ext cx="9692594" cy="6858000"/>
          </a:xfrm>
          <a:custGeom>
            <a:avLst/>
            <a:gdLst>
              <a:gd name="connsiteX0" fmla="*/ 0 w 9692594"/>
              <a:gd name="connsiteY0" fmla="*/ 0 h 6858000"/>
              <a:gd name="connsiteX1" fmla="*/ 1200930 w 9692594"/>
              <a:gd name="connsiteY1" fmla="*/ 0 h 6858000"/>
              <a:gd name="connsiteX2" fmla="*/ 1417638 w 9692594"/>
              <a:gd name="connsiteY2" fmla="*/ 0 h 6858000"/>
              <a:gd name="connsiteX3" fmla="*/ 4126150 w 9692594"/>
              <a:gd name="connsiteY3" fmla="*/ 0 h 6858000"/>
              <a:gd name="connsiteX4" fmla="*/ 4205359 w 9692594"/>
              <a:gd name="connsiteY4" fmla="*/ 36123 h 6858000"/>
              <a:gd name="connsiteX5" fmla="*/ 5410073 w 9692594"/>
              <a:gd name="connsiteY5" fmla="*/ 943429 h 6858000"/>
              <a:gd name="connsiteX6" fmla="*/ 5119787 w 9692594"/>
              <a:gd name="connsiteY6" fmla="*/ 4151086 h 6858000"/>
              <a:gd name="connsiteX7" fmla="*/ 8719330 w 9692594"/>
              <a:gd name="connsiteY7" fmla="*/ 5341257 h 6858000"/>
              <a:gd name="connsiteX8" fmla="*/ 9638108 w 9692594"/>
              <a:gd name="connsiteY8" fmla="*/ 6714656 h 6858000"/>
              <a:gd name="connsiteX9" fmla="*/ 9692594 w 9692594"/>
              <a:gd name="connsiteY9" fmla="*/ 6858000 h 6858000"/>
              <a:gd name="connsiteX10" fmla="*/ 1417638 w 9692594"/>
              <a:gd name="connsiteY10" fmla="*/ 6858000 h 6858000"/>
              <a:gd name="connsiteX11" fmla="*/ 1200930 w 9692594"/>
              <a:gd name="connsiteY11" fmla="*/ 6858000 h 6858000"/>
              <a:gd name="connsiteX12" fmla="*/ 0 w 9692594"/>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2594" h="6858000">
                <a:moveTo>
                  <a:pt x="0" y="0"/>
                </a:moveTo>
                <a:lnTo>
                  <a:pt x="1200930" y="0"/>
                </a:lnTo>
                <a:lnTo>
                  <a:pt x="1417638" y="0"/>
                </a:lnTo>
                <a:lnTo>
                  <a:pt x="4126150" y="0"/>
                </a:lnTo>
                <a:lnTo>
                  <a:pt x="4205359" y="36123"/>
                </a:lnTo>
                <a:cubicBezTo>
                  <a:pt x="4735187" y="288321"/>
                  <a:pt x="5201582" y="589946"/>
                  <a:pt x="5410073" y="943429"/>
                </a:cubicBezTo>
                <a:cubicBezTo>
                  <a:pt x="5886626" y="1751391"/>
                  <a:pt x="4568244" y="3418115"/>
                  <a:pt x="5119787" y="4151086"/>
                </a:cubicBezTo>
                <a:cubicBezTo>
                  <a:pt x="5671330" y="4884057"/>
                  <a:pt x="8058930" y="4644571"/>
                  <a:pt x="8719330" y="5341257"/>
                </a:cubicBezTo>
                <a:cubicBezTo>
                  <a:pt x="9008255" y="5646057"/>
                  <a:pt x="9408305" y="6178201"/>
                  <a:pt x="9638108" y="6714656"/>
                </a:cubicBezTo>
                <a:lnTo>
                  <a:pt x="9692594" y="6858000"/>
                </a:lnTo>
                <a:lnTo>
                  <a:pt x="1417638" y="6858000"/>
                </a:lnTo>
                <a:lnTo>
                  <a:pt x="1200930" y="6858000"/>
                </a:lnTo>
                <a:lnTo>
                  <a:pt x="0" y="6858000"/>
                </a:lnTo>
                <a:close/>
              </a:path>
            </a:pathLst>
          </a:custGeom>
          <a:gradFill>
            <a:gsLst>
              <a:gs pos="0">
                <a:srgbClr val="2F56D1">
                  <a:alpha val="87000"/>
                </a:srgbClr>
              </a:gs>
              <a:gs pos="94000">
                <a:srgbClr val="223F99">
                  <a:alpha val="9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p>
        </p:txBody>
      </p:sp>
      <p:grpSp>
        <p:nvGrpSpPr>
          <p:cNvPr id="1305" name="Group 1304">
            <a:extLst>
              <a:ext uri="{FF2B5EF4-FFF2-40B4-BE49-F238E27FC236}">
                <a16:creationId xmlns:a16="http://schemas.microsoft.com/office/drawing/2014/main" id="{C882A0B6-B406-49BC-93B3-5719E9B12662}"/>
              </a:ext>
            </a:extLst>
          </p:cNvPr>
          <p:cNvGrpSpPr/>
          <p:nvPr/>
        </p:nvGrpSpPr>
        <p:grpSpPr>
          <a:xfrm>
            <a:off x="5282690" y="236048"/>
            <a:ext cx="5964662" cy="6385904"/>
            <a:chOff x="6151563" y="563563"/>
            <a:chExt cx="5349876" cy="5727701"/>
          </a:xfrm>
        </p:grpSpPr>
        <p:sp>
          <p:nvSpPr>
            <p:cNvPr id="1108" name="Freeform 8">
              <a:extLst>
                <a:ext uri="{FF2B5EF4-FFF2-40B4-BE49-F238E27FC236}">
                  <a16:creationId xmlns:a16="http://schemas.microsoft.com/office/drawing/2014/main" id="{6667A663-5B73-4C8B-B980-79DC2E5CEC33}"/>
                </a:ext>
              </a:extLst>
            </p:cNvPr>
            <p:cNvSpPr>
              <a:spLocks/>
            </p:cNvSpPr>
            <p:nvPr/>
          </p:nvSpPr>
          <p:spPr bwMode="auto">
            <a:xfrm>
              <a:off x="11276013" y="4311651"/>
              <a:ext cx="225425" cy="131763"/>
            </a:xfrm>
            <a:custGeom>
              <a:avLst/>
              <a:gdLst>
                <a:gd name="T0" fmla="*/ 142 w 142"/>
                <a:gd name="T1" fmla="*/ 0 h 83"/>
                <a:gd name="T2" fmla="*/ 142 w 142"/>
                <a:gd name="T3" fmla="*/ 83 h 83"/>
                <a:gd name="T4" fmla="*/ 0 w 142"/>
                <a:gd name="T5" fmla="*/ 74 h 83"/>
                <a:gd name="T6" fmla="*/ 142 w 142"/>
                <a:gd name="T7" fmla="*/ 0 h 83"/>
              </a:gdLst>
              <a:ahLst/>
              <a:cxnLst>
                <a:cxn ang="0">
                  <a:pos x="T0" y="T1"/>
                </a:cxn>
                <a:cxn ang="0">
                  <a:pos x="T2" y="T3"/>
                </a:cxn>
                <a:cxn ang="0">
                  <a:pos x="T4" y="T5"/>
                </a:cxn>
                <a:cxn ang="0">
                  <a:pos x="T6" y="T7"/>
                </a:cxn>
              </a:cxnLst>
              <a:rect l="0" t="0" r="r" b="b"/>
              <a:pathLst>
                <a:path w="142" h="83">
                  <a:moveTo>
                    <a:pt x="142" y="0"/>
                  </a:moveTo>
                  <a:lnTo>
                    <a:pt x="142" y="83"/>
                  </a:lnTo>
                  <a:lnTo>
                    <a:pt x="0" y="74"/>
                  </a:lnTo>
                  <a:lnTo>
                    <a:pt x="142" y="0"/>
                  </a:lnTo>
                  <a:close/>
                </a:path>
              </a:pathLst>
            </a:custGeom>
            <a:solidFill>
              <a:srgbClr val="88A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9">
              <a:extLst>
                <a:ext uri="{FF2B5EF4-FFF2-40B4-BE49-F238E27FC236}">
                  <a16:creationId xmlns:a16="http://schemas.microsoft.com/office/drawing/2014/main" id="{33D02A89-494A-411A-8A88-F7534FD66313}"/>
                </a:ext>
              </a:extLst>
            </p:cNvPr>
            <p:cNvSpPr>
              <a:spLocks/>
            </p:cNvSpPr>
            <p:nvPr/>
          </p:nvSpPr>
          <p:spPr bwMode="auto">
            <a:xfrm>
              <a:off x="6189663" y="4657726"/>
              <a:ext cx="1085850" cy="687388"/>
            </a:xfrm>
            <a:custGeom>
              <a:avLst/>
              <a:gdLst>
                <a:gd name="T0" fmla="*/ 0 w 684"/>
                <a:gd name="T1" fmla="*/ 0 h 433"/>
                <a:gd name="T2" fmla="*/ 0 w 684"/>
                <a:gd name="T3" fmla="*/ 81 h 433"/>
                <a:gd name="T4" fmla="*/ 615 w 684"/>
                <a:gd name="T5" fmla="*/ 433 h 433"/>
                <a:gd name="T6" fmla="*/ 684 w 684"/>
                <a:gd name="T7" fmla="*/ 392 h 433"/>
                <a:gd name="T8" fmla="*/ 0 w 684"/>
                <a:gd name="T9" fmla="*/ 0 h 433"/>
              </a:gdLst>
              <a:ahLst/>
              <a:cxnLst>
                <a:cxn ang="0">
                  <a:pos x="T0" y="T1"/>
                </a:cxn>
                <a:cxn ang="0">
                  <a:pos x="T2" y="T3"/>
                </a:cxn>
                <a:cxn ang="0">
                  <a:pos x="T4" y="T5"/>
                </a:cxn>
                <a:cxn ang="0">
                  <a:pos x="T6" y="T7"/>
                </a:cxn>
                <a:cxn ang="0">
                  <a:pos x="T8" y="T9"/>
                </a:cxn>
              </a:cxnLst>
              <a:rect l="0" t="0" r="r" b="b"/>
              <a:pathLst>
                <a:path w="684" h="433">
                  <a:moveTo>
                    <a:pt x="0" y="0"/>
                  </a:moveTo>
                  <a:lnTo>
                    <a:pt x="0" y="81"/>
                  </a:lnTo>
                  <a:lnTo>
                    <a:pt x="615" y="433"/>
                  </a:lnTo>
                  <a:lnTo>
                    <a:pt x="684" y="392"/>
                  </a:lnTo>
                  <a:lnTo>
                    <a:pt x="0" y="0"/>
                  </a:lnTo>
                  <a:close/>
                </a:path>
              </a:pathLst>
            </a:custGeom>
            <a:solidFill>
              <a:srgbClr val="88A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Freeform 10">
              <a:extLst>
                <a:ext uri="{FF2B5EF4-FFF2-40B4-BE49-F238E27FC236}">
                  <a16:creationId xmlns:a16="http://schemas.microsoft.com/office/drawing/2014/main" id="{0ACED492-BEEA-457A-965C-49327F3DF9A1}"/>
                </a:ext>
              </a:extLst>
            </p:cNvPr>
            <p:cNvSpPr>
              <a:spLocks/>
            </p:cNvSpPr>
            <p:nvPr/>
          </p:nvSpPr>
          <p:spPr bwMode="auto">
            <a:xfrm>
              <a:off x="6883401" y="4375151"/>
              <a:ext cx="4618038" cy="1916113"/>
            </a:xfrm>
            <a:custGeom>
              <a:avLst/>
              <a:gdLst>
                <a:gd name="T0" fmla="*/ 1727 w 2909"/>
                <a:gd name="T1" fmla="*/ 644 h 1207"/>
                <a:gd name="T2" fmla="*/ 1617 w 2909"/>
                <a:gd name="T3" fmla="*/ 585 h 1207"/>
                <a:gd name="T4" fmla="*/ 724 w 2909"/>
                <a:gd name="T5" fmla="*/ 1122 h 1207"/>
                <a:gd name="T6" fmla="*/ 0 w 2909"/>
                <a:gd name="T7" fmla="*/ 711 h 1207"/>
                <a:gd name="T8" fmla="*/ 0 w 2909"/>
                <a:gd name="T9" fmla="*/ 791 h 1207"/>
                <a:gd name="T10" fmla="*/ 724 w 2909"/>
                <a:gd name="T11" fmla="*/ 1207 h 1207"/>
                <a:gd name="T12" fmla="*/ 1617 w 2909"/>
                <a:gd name="T13" fmla="*/ 663 h 1207"/>
                <a:gd name="T14" fmla="*/ 1727 w 2909"/>
                <a:gd name="T15" fmla="*/ 725 h 1207"/>
                <a:gd name="T16" fmla="*/ 2909 w 2909"/>
                <a:gd name="T17" fmla="*/ 43 h 1207"/>
                <a:gd name="T18" fmla="*/ 2836 w 2909"/>
                <a:gd name="T19" fmla="*/ 0 h 1207"/>
                <a:gd name="T20" fmla="*/ 1727 w 2909"/>
                <a:gd name="T21" fmla="*/ 644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09" h="1207">
                  <a:moveTo>
                    <a:pt x="1727" y="644"/>
                  </a:moveTo>
                  <a:lnTo>
                    <a:pt x="1617" y="585"/>
                  </a:lnTo>
                  <a:lnTo>
                    <a:pt x="724" y="1122"/>
                  </a:lnTo>
                  <a:lnTo>
                    <a:pt x="0" y="711"/>
                  </a:lnTo>
                  <a:lnTo>
                    <a:pt x="0" y="791"/>
                  </a:lnTo>
                  <a:lnTo>
                    <a:pt x="724" y="1207"/>
                  </a:lnTo>
                  <a:lnTo>
                    <a:pt x="1617" y="663"/>
                  </a:lnTo>
                  <a:lnTo>
                    <a:pt x="1727" y="725"/>
                  </a:lnTo>
                  <a:lnTo>
                    <a:pt x="2909" y="43"/>
                  </a:lnTo>
                  <a:lnTo>
                    <a:pt x="2836" y="0"/>
                  </a:lnTo>
                  <a:lnTo>
                    <a:pt x="1727" y="644"/>
                  </a:lnTo>
                  <a:close/>
                </a:path>
              </a:pathLst>
            </a:custGeom>
            <a:solidFill>
              <a:srgbClr val="88A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
              <a:extLst>
                <a:ext uri="{FF2B5EF4-FFF2-40B4-BE49-F238E27FC236}">
                  <a16:creationId xmlns:a16="http://schemas.microsoft.com/office/drawing/2014/main" id="{61E667BF-7C06-49CD-ABF8-166D1D8C697F}"/>
                </a:ext>
              </a:extLst>
            </p:cNvPr>
            <p:cNvSpPr>
              <a:spLocks/>
            </p:cNvSpPr>
            <p:nvPr/>
          </p:nvSpPr>
          <p:spPr bwMode="auto">
            <a:xfrm>
              <a:off x="10933113" y="3862388"/>
              <a:ext cx="214313" cy="192088"/>
            </a:xfrm>
            <a:custGeom>
              <a:avLst/>
              <a:gdLst>
                <a:gd name="T0" fmla="*/ 73 w 135"/>
                <a:gd name="T1" fmla="*/ 121 h 121"/>
                <a:gd name="T2" fmla="*/ 133 w 135"/>
                <a:gd name="T3" fmla="*/ 86 h 121"/>
                <a:gd name="T4" fmla="*/ 135 w 135"/>
                <a:gd name="T5" fmla="*/ 0 h 121"/>
                <a:gd name="T6" fmla="*/ 0 w 135"/>
                <a:gd name="T7" fmla="*/ 79 h 121"/>
                <a:gd name="T8" fmla="*/ 73 w 135"/>
                <a:gd name="T9" fmla="*/ 121 h 121"/>
              </a:gdLst>
              <a:ahLst/>
              <a:cxnLst>
                <a:cxn ang="0">
                  <a:pos x="T0" y="T1"/>
                </a:cxn>
                <a:cxn ang="0">
                  <a:pos x="T2" y="T3"/>
                </a:cxn>
                <a:cxn ang="0">
                  <a:pos x="T4" y="T5"/>
                </a:cxn>
                <a:cxn ang="0">
                  <a:pos x="T6" y="T7"/>
                </a:cxn>
                <a:cxn ang="0">
                  <a:pos x="T8" y="T9"/>
                </a:cxn>
              </a:cxnLst>
              <a:rect l="0" t="0" r="r" b="b"/>
              <a:pathLst>
                <a:path w="135" h="121">
                  <a:moveTo>
                    <a:pt x="73" y="121"/>
                  </a:moveTo>
                  <a:lnTo>
                    <a:pt x="133" y="86"/>
                  </a:lnTo>
                  <a:lnTo>
                    <a:pt x="135" y="0"/>
                  </a:lnTo>
                  <a:lnTo>
                    <a:pt x="0" y="79"/>
                  </a:lnTo>
                  <a:lnTo>
                    <a:pt x="73" y="121"/>
                  </a:lnTo>
                  <a:close/>
                </a:path>
              </a:pathLst>
            </a:custGeom>
            <a:solidFill>
              <a:srgbClr val="4A7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2">
              <a:extLst>
                <a:ext uri="{FF2B5EF4-FFF2-40B4-BE49-F238E27FC236}">
                  <a16:creationId xmlns:a16="http://schemas.microsoft.com/office/drawing/2014/main" id="{831A367E-2014-4343-842B-520B9E13121F}"/>
                </a:ext>
              </a:extLst>
            </p:cNvPr>
            <p:cNvSpPr>
              <a:spLocks/>
            </p:cNvSpPr>
            <p:nvPr/>
          </p:nvSpPr>
          <p:spPr bwMode="auto">
            <a:xfrm>
              <a:off x="6156326" y="4103688"/>
              <a:ext cx="496888" cy="350838"/>
            </a:xfrm>
            <a:custGeom>
              <a:avLst/>
              <a:gdLst>
                <a:gd name="T0" fmla="*/ 0 w 313"/>
                <a:gd name="T1" fmla="*/ 0 h 221"/>
                <a:gd name="T2" fmla="*/ 0 w 313"/>
                <a:gd name="T3" fmla="*/ 81 h 221"/>
                <a:gd name="T4" fmla="*/ 244 w 313"/>
                <a:gd name="T5" fmla="*/ 221 h 221"/>
                <a:gd name="T6" fmla="*/ 313 w 313"/>
                <a:gd name="T7" fmla="*/ 181 h 221"/>
                <a:gd name="T8" fmla="*/ 0 w 313"/>
                <a:gd name="T9" fmla="*/ 0 h 221"/>
              </a:gdLst>
              <a:ahLst/>
              <a:cxnLst>
                <a:cxn ang="0">
                  <a:pos x="T0" y="T1"/>
                </a:cxn>
                <a:cxn ang="0">
                  <a:pos x="T2" y="T3"/>
                </a:cxn>
                <a:cxn ang="0">
                  <a:pos x="T4" y="T5"/>
                </a:cxn>
                <a:cxn ang="0">
                  <a:pos x="T6" y="T7"/>
                </a:cxn>
                <a:cxn ang="0">
                  <a:pos x="T8" y="T9"/>
                </a:cxn>
              </a:cxnLst>
              <a:rect l="0" t="0" r="r" b="b"/>
              <a:pathLst>
                <a:path w="313" h="221">
                  <a:moveTo>
                    <a:pt x="0" y="0"/>
                  </a:moveTo>
                  <a:lnTo>
                    <a:pt x="0" y="81"/>
                  </a:lnTo>
                  <a:lnTo>
                    <a:pt x="244" y="221"/>
                  </a:lnTo>
                  <a:lnTo>
                    <a:pt x="313" y="181"/>
                  </a:lnTo>
                  <a:lnTo>
                    <a:pt x="0" y="0"/>
                  </a:lnTo>
                  <a:close/>
                </a:path>
              </a:pathLst>
            </a:custGeom>
            <a:solidFill>
              <a:srgbClr val="88A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3">
              <a:extLst>
                <a:ext uri="{FF2B5EF4-FFF2-40B4-BE49-F238E27FC236}">
                  <a16:creationId xmlns:a16="http://schemas.microsoft.com/office/drawing/2014/main" id="{AE3BACE6-B3D6-45F8-B538-65C537154027}"/>
                </a:ext>
              </a:extLst>
            </p:cNvPr>
            <p:cNvSpPr>
              <a:spLocks/>
            </p:cNvSpPr>
            <p:nvPr/>
          </p:nvSpPr>
          <p:spPr bwMode="auto">
            <a:xfrm>
              <a:off x="6151563" y="2647951"/>
              <a:ext cx="5349875" cy="3508375"/>
            </a:xfrm>
            <a:custGeom>
              <a:avLst/>
              <a:gdLst>
                <a:gd name="T0" fmla="*/ 3085 w 3370"/>
                <a:gd name="T1" fmla="*/ 886 h 2210"/>
                <a:gd name="T2" fmla="*/ 3012 w 3370"/>
                <a:gd name="T3" fmla="*/ 844 h 2210"/>
                <a:gd name="T4" fmla="*/ 3147 w 3370"/>
                <a:gd name="T5" fmla="*/ 765 h 2210"/>
                <a:gd name="T6" fmla="*/ 2169 w 3370"/>
                <a:gd name="T7" fmla="*/ 214 h 2210"/>
                <a:gd name="T8" fmla="*/ 2036 w 3370"/>
                <a:gd name="T9" fmla="*/ 295 h 2210"/>
                <a:gd name="T10" fmla="*/ 1537 w 3370"/>
                <a:gd name="T11" fmla="*/ 0 h 2210"/>
                <a:gd name="T12" fmla="*/ 0 w 3370"/>
                <a:gd name="T13" fmla="*/ 915 h 2210"/>
                <a:gd name="T14" fmla="*/ 3 w 3370"/>
                <a:gd name="T15" fmla="*/ 917 h 2210"/>
                <a:gd name="T16" fmla="*/ 316 w 3370"/>
                <a:gd name="T17" fmla="*/ 1098 h 2210"/>
                <a:gd name="T18" fmla="*/ 247 w 3370"/>
                <a:gd name="T19" fmla="*/ 1138 h 2210"/>
                <a:gd name="T20" fmla="*/ 24 w 3370"/>
                <a:gd name="T21" fmla="*/ 1266 h 2210"/>
                <a:gd name="T22" fmla="*/ 708 w 3370"/>
                <a:gd name="T23" fmla="*/ 1658 h 2210"/>
                <a:gd name="T24" fmla="*/ 639 w 3370"/>
                <a:gd name="T25" fmla="*/ 1699 h 2210"/>
                <a:gd name="T26" fmla="*/ 461 w 3370"/>
                <a:gd name="T27" fmla="*/ 1799 h 2210"/>
                <a:gd name="T28" fmla="*/ 1185 w 3370"/>
                <a:gd name="T29" fmla="*/ 2210 h 2210"/>
                <a:gd name="T30" fmla="*/ 2078 w 3370"/>
                <a:gd name="T31" fmla="*/ 1673 h 2210"/>
                <a:gd name="T32" fmla="*/ 2188 w 3370"/>
                <a:gd name="T33" fmla="*/ 1732 h 2210"/>
                <a:gd name="T34" fmla="*/ 3297 w 3370"/>
                <a:gd name="T35" fmla="*/ 1088 h 2210"/>
                <a:gd name="T36" fmla="*/ 3370 w 3370"/>
                <a:gd name="T37" fmla="*/ 1048 h 2210"/>
                <a:gd name="T38" fmla="*/ 3085 w 3370"/>
                <a:gd name="T39" fmla="*/ 886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70" h="2210">
                  <a:moveTo>
                    <a:pt x="3085" y="886"/>
                  </a:moveTo>
                  <a:lnTo>
                    <a:pt x="3012" y="844"/>
                  </a:lnTo>
                  <a:lnTo>
                    <a:pt x="3147" y="765"/>
                  </a:lnTo>
                  <a:lnTo>
                    <a:pt x="2169" y="214"/>
                  </a:lnTo>
                  <a:lnTo>
                    <a:pt x="2036" y="295"/>
                  </a:lnTo>
                  <a:lnTo>
                    <a:pt x="1537" y="0"/>
                  </a:lnTo>
                  <a:lnTo>
                    <a:pt x="0" y="915"/>
                  </a:lnTo>
                  <a:lnTo>
                    <a:pt x="3" y="917"/>
                  </a:lnTo>
                  <a:lnTo>
                    <a:pt x="316" y="1098"/>
                  </a:lnTo>
                  <a:lnTo>
                    <a:pt x="247" y="1138"/>
                  </a:lnTo>
                  <a:lnTo>
                    <a:pt x="24" y="1266"/>
                  </a:lnTo>
                  <a:lnTo>
                    <a:pt x="708" y="1658"/>
                  </a:lnTo>
                  <a:lnTo>
                    <a:pt x="639" y="1699"/>
                  </a:lnTo>
                  <a:lnTo>
                    <a:pt x="461" y="1799"/>
                  </a:lnTo>
                  <a:lnTo>
                    <a:pt x="1185" y="2210"/>
                  </a:lnTo>
                  <a:lnTo>
                    <a:pt x="2078" y="1673"/>
                  </a:lnTo>
                  <a:lnTo>
                    <a:pt x="2188" y="1732"/>
                  </a:lnTo>
                  <a:lnTo>
                    <a:pt x="3297" y="1088"/>
                  </a:lnTo>
                  <a:lnTo>
                    <a:pt x="3370" y="1048"/>
                  </a:lnTo>
                  <a:lnTo>
                    <a:pt x="3085" y="886"/>
                  </a:lnTo>
                  <a:close/>
                </a:path>
              </a:pathLst>
            </a:custGeom>
            <a:solidFill>
              <a:srgbClr val="D8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4">
              <a:extLst>
                <a:ext uri="{FF2B5EF4-FFF2-40B4-BE49-F238E27FC236}">
                  <a16:creationId xmlns:a16="http://schemas.microsoft.com/office/drawing/2014/main" id="{08649CED-78F6-4DC5-A584-D8D2A2E43E69}"/>
                </a:ext>
              </a:extLst>
            </p:cNvPr>
            <p:cNvSpPr>
              <a:spLocks/>
            </p:cNvSpPr>
            <p:nvPr/>
          </p:nvSpPr>
          <p:spPr bwMode="auto">
            <a:xfrm>
              <a:off x="6151563" y="2647951"/>
              <a:ext cx="5349875" cy="3508375"/>
            </a:xfrm>
            <a:custGeom>
              <a:avLst/>
              <a:gdLst>
                <a:gd name="T0" fmla="*/ 3085 w 3370"/>
                <a:gd name="T1" fmla="*/ 886 h 2210"/>
                <a:gd name="T2" fmla="*/ 3012 w 3370"/>
                <a:gd name="T3" fmla="*/ 844 h 2210"/>
                <a:gd name="T4" fmla="*/ 3147 w 3370"/>
                <a:gd name="T5" fmla="*/ 765 h 2210"/>
                <a:gd name="T6" fmla="*/ 2169 w 3370"/>
                <a:gd name="T7" fmla="*/ 214 h 2210"/>
                <a:gd name="T8" fmla="*/ 2036 w 3370"/>
                <a:gd name="T9" fmla="*/ 295 h 2210"/>
                <a:gd name="T10" fmla="*/ 1537 w 3370"/>
                <a:gd name="T11" fmla="*/ 0 h 2210"/>
                <a:gd name="T12" fmla="*/ 0 w 3370"/>
                <a:gd name="T13" fmla="*/ 915 h 2210"/>
                <a:gd name="T14" fmla="*/ 3 w 3370"/>
                <a:gd name="T15" fmla="*/ 917 h 2210"/>
                <a:gd name="T16" fmla="*/ 316 w 3370"/>
                <a:gd name="T17" fmla="*/ 1098 h 2210"/>
                <a:gd name="T18" fmla="*/ 247 w 3370"/>
                <a:gd name="T19" fmla="*/ 1138 h 2210"/>
                <a:gd name="T20" fmla="*/ 24 w 3370"/>
                <a:gd name="T21" fmla="*/ 1266 h 2210"/>
                <a:gd name="T22" fmla="*/ 708 w 3370"/>
                <a:gd name="T23" fmla="*/ 1658 h 2210"/>
                <a:gd name="T24" fmla="*/ 639 w 3370"/>
                <a:gd name="T25" fmla="*/ 1699 h 2210"/>
                <a:gd name="T26" fmla="*/ 461 w 3370"/>
                <a:gd name="T27" fmla="*/ 1799 h 2210"/>
                <a:gd name="T28" fmla="*/ 1185 w 3370"/>
                <a:gd name="T29" fmla="*/ 2210 h 2210"/>
                <a:gd name="T30" fmla="*/ 2078 w 3370"/>
                <a:gd name="T31" fmla="*/ 1673 h 2210"/>
                <a:gd name="T32" fmla="*/ 2188 w 3370"/>
                <a:gd name="T33" fmla="*/ 1732 h 2210"/>
                <a:gd name="T34" fmla="*/ 3297 w 3370"/>
                <a:gd name="T35" fmla="*/ 1088 h 2210"/>
                <a:gd name="T36" fmla="*/ 3370 w 3370"/>
                <a:gd name="T37" fmla="*/ 1048 h 2210"/>
                <a:gd name="T38" fmla="*/ 3085 w 3370"/>
                <a:gd name="T39" fmla="*/ 886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70" h="2210">
                  <a:moveTo>
                    <a:pt x="3085" y="886"/>
                  </a:moveTo>
                  <a:lnTo>
                    <a:pt x="3012" y="844"/>
                  </a:lnTo>
                  <a:lnTo>
                    <a:pt x="3147" y="765"/>
                  </a:lnTo>
                  <a:lnTo>
                    <a:pt x="2169" y="214"/>
                  </a:lnTo>
                  <a:lnTo>
                    <a:pt x="2036" y="295"/>
                  </a:lnTo>
                  <a:lnTo>
                    <a:pt x="1537" y="0"/>
                  </a:lnTo>
                  <a:lnTo>
                    <a:pt x="0" y="915"/>
                  </a:lnTo>
                  <a:lnTo>
                    <a:pt x="3" y="917"/>
                  </a:lnTo>
                  <a:lnTo>
                    <a:pt x="316" y="1098"/>
                  </a:lnTo>
                  <a:lnTo>
                    <a:pt x="247" y="1138"/>
                  </a:lnTo>
                  <a:lnTo>
                    <a:pt x="24" y="1266"/>
                  </a:lnTo>
                  <a:lnTo>
                    <a:pt x="708" y="1658"/>
                  </a:lnTo>
                  <a:lnTo>
                    <a:pt x="639" y="1699"/>
                  </a:lnTo>
                  <a:lnTo>
                    <a:pt x="461" y="1799"/>
                  </a:lnTo>
                  <a:lnTo>
                    <a:pt x="1185" y="2210"/>
                  </a:lnTo>
                  <a:lnTo>
                    <a:pt x="2078" y="1673"/>
                  </a:lnTo>
                  <a:lnTo>
                    <a:pt x="2188" y="1732"/>
                  </a:lnTo>
                  <a:lnTo>
                    <a:pt x="3297" y="1088"/>
                  </a:lnTo>
                  <a:lnTo>
                    <a:pt x="3370" y="1048"/>
                  </a:lnTo>
                  <a:lnTo>
                    <a:pt x="3085" y="8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5">
              <a:extLst>
                <a:ext uri="{FF2B5EF4-FFF2-40B4-BE49-F238E27FC236}">
                  <a16:creationId xmlns:a16="http://schemas.microsoft.com/office/drawing/2014/main" id="{3DBF6A7F-E8DD-495E-8AFC-5BB4A722E95B}"/>
                </a:ext>
              </a:extLst>
            </p:cNvPr>
            <p:cNvSpPr>
              <a:spLocks/>
            </p:cNvSpPr>
            <p:nvPr/>
          </p:nvSpPr>
          <p:spPr bwMode="auto">
            <a:xfrm>
              <a:off x="9450388" y="5303838"/>
              <a:ext cx="174625" cy="222250"/>
            </a:xfrm>
            <a:custGeom>
              <a:avLst/>
              <a:gdLst>
                <a:gd name="T0" fmla="*/ 0 w 110"/>
                <a:gd name="T1" fmla="*/ 0 h 140"/>
                <a:gd name="T2" fmla="*/ 0 w 110"/>
                <a:gd name="T3" fmla="*/ 78 h 140"/>
                <a:gd name="T4" fmla="*/ 110 w 110"/>
                <a:gd name="T5" fmla="*/ 140 h 140"/>
                <a:gd name="T6" fmla="*/ 110 w 110"/>
                <a:gd name="T7" fmla="*/ 59 h 140"/>
                <a:gd name="T8" fmla="*/ 0 w 110"/>
                <a:gd name="T9" fmla="*/ 0 h 140"/>
              </a:gdLst>
              <a:ahLst/>
              <a:cxnLst>
                <a:cxn ang="0">
                  <a:pos x="T0" y="T1"/>
                </a:cxn>
                <a:cxn ang="0">
                  <a:pos x="T2" y="T3"/>
                </a:cxn>
                <a:cxn ang="0">
                  <a:pos x="T4" y="T5"/>
                </a:cxn>
                <a:cxn ang="0">
                  <a:pos x="T6" y="T7"/>
                </a:cxn>
                <a:cxn ang="0">
                  <a:pos x="T8" y="T9"/>
                </a:cxn>
              </a:cxnLst>
              <a:rect l="0" t="0" r="r" b="b"/>
              <a:pathLst>
                <a:path w="110" h="140">
                  <a:moveTo>
                    <a:pt x="0" y="0"/>
                  </a:moveTo>
                  <a:lnTo>
                    <a:pt x="0" y="78"/>
                  </a:lnTo>
                  <a:lnTo>
                    <a:pt x="110" y="140"/>
                  </a:lnTo>
                  <a:lnTo>
                    <a:pt x="110" y="59"/>
                  </a:lnTo>
                  <a:lnTo>
                    <a:pt x="0" y="0"/>
                  </a:lnTo>
                  <a:close/>
                </a:path>
              </a:pathLst>
            </a:custGeom>
            <a:solidFill>
              <a:srgbClr val="4A7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6">
              <a:extLst>
                <a:ext uri="{FF2B5EF4-FFF2-40B4-BE49-F238E27FC236}">
                  <a16:creationId xmlns:a16="http://schemas.microsoft.com/office/drawing/2014/main" id="{BF90BCA6-5B15-4911-B498-C05A4F6D35F2}"/>
                </a:ext>
              </a:extLst>
            </p:cNvPr>
            <p:cNvSpPr>
              <a:spLocks/>
            </p:cNvSpPr>
            <p:nvPr/>
          </p:nvSpPr>
          <p:spPr bwMode="auto">
            <a:xfrm>
              <a:off x="8032751" y="5303838"/>
              <a:ext cx="1417638" cy="987425"/>
            </a:xfrm>
            <a:custGeom>
              <a:avLst/>
              <a:gdLst>
                <a:gd name="T0" fmla="*/ 0 w 893"/>
                <a:gd name="T1" fmla="*/ 537 h 622"/>
                <a:gd name="T2" fmla="*/ 0 w 893"/>
                <a:gd name="T3" fmla="*/ 622 h 622"/>
                <a:gd name="T4" fmla="*/ 893 w 893"/>
                <a:gd name="T5" fmla="*/ 78 h 622"/>
                <a:gd name="T6" fmla="*/ 893 w 893"/>
                <a:gd name="T7" fmla="*/ 0 h 622"/>
                <a:gd name="T8" fmla="*/ 0 w 893"/>
                <a:gd name="T9" fmla="*/ 537 h 622"/>
              </a:gdLst>
              <a:ahLst/>
              <a:cxnLst>
                <a:cxn ang="0">
                  <a:pos x="T0" y="T1"/>
                </a:cxn>
                <a:cxn ang="0">
                  <a:pos x="T2" y="T3"/>
                </a:cxn>
                <a:cxn ang="0">
                  <a:pos x="T4" y="T5"/>
                </a:cxn>
                <a:cxn ang="0">
                  <a:pos x="T6" y="T7"/>
                </a:cxn>
                <a:cxn ang="0">
                  <a:pos x="T8" y="T9"/>
                </a:cxn>
              </a:cxnLst>
              <a:rect l="0" t="0" r="r" b="b"/>
              <a:pathLst>
                <a:path w="893" h="622">
                  <a:moveTo>
                    <a:pt x="0" y="537"/>
                  </a:moveTo>
                  <a:lnTo>
                    <a:pt x="0" y="622"/>
                  </a:lnTo>
                  <a:lnTo>
                    <a:pt x="893" y="78"/>
                  </a:lnTo>
                  <a:lnTo>
                    <a:pt x="893" y="0"/>
                  </a:lnTo>
                  <a:lnTo>
                    <a:pt x="0" y="537"/>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7">
              <a:extLst>
                <a:ext uri="{FF2B5EF4-FFF2-40B4-BE49-F238E27FC236}">
                  <a16:creationId xmlns:a16="http://schemas.microsoft.com/office/drawing/2014/main" id="{32612011-891C-4EC2-9A42-DBE4EEDF84BD}"/>
                </a:ext>
              </a:extLst>
            </p:cNvPr>
            <p:cNvSpPr>
              <a:spLocks/>
            </p:cNvSpPr>
            <p:nvPr/>
          </p:nvSpPr>
          <p:spPr bwMode="auto">
            <a:xfrm>
              <a:off x="7743826" y="3225801"/>
              <a:ext cx="3419475" cy="2846388"/>
            </a:xfrm>
            <a:custGeom>
              <a:avLst/>
              <a:gdLst>
                <a:gd name="T0" fmla="*/ 2061 w 2154"/>
                <a:gd name="T1" fmla="*/ 508 h 1793"/>
                <a:gd name="T2" fmla="*/ 1531 w 2154"/>
                <a:gd name="T3" fmla="*/ 826 h 1793"/>
                <a:gd name="T4" fmla="*/ 1023 w 2154"/>
                <a:gd name="T5" fmla="*/ 532 h 1793"/>
                <a:gd name="T6" fmla="*/ 1448 w 2154"/>
                <a:gd name="T7" fmla="*/ 285 h 1793"/>
                <a:gd name="T8" fmla="*/ 1448 w 2154"/>
                <a:gd name="T9" fmla="*/ 178 h 1793"/>
                <a:gd name="T10" fmla="*/ 1109 w 2154"/>
                <a:gd name="T11" fmla="*/ 375 h 1793"/>
                <a:gd name="T12" fmla="*/ 460 w 2154"/>
                <a:gd name="T13" fmla="*/ 0 h 1793"/>
                <a:gd name="T14" fmla="*/ 460 w 2154"/>
                <a:gd name="T15" fmla="*/ 107 h 1793"/>
                <a:gd name="T16" fmla="*/ 1016 w 2154"/>
                <a:gd name="T17" fmla="*/ 430 h 1793"/>
                <a:gd name="T18" fmla="*/ 933 w 2154"/>
                <a:gd name="T19" fmla="*/ 477 h 1793"/>
                <a:gd name="T20" fmla="*/ 821 w 2154"/>
                <a:gd name="T21" fmla="*/ 413 h 1793"/>
                <a:gd name="T22" fmla="*/ 821 w 2154"/>
                <a:gd name="T23" fmla="*/ 520 h 1793"/>
                <a:gd name="T24" fmla="*/ 840 w 2154"/>
                <a:gd name="T25" fmla="*/ 532 h 1793"/>
                <a:gd name="T26" fmla="*/ 719 w 2154"/>
                <a:gd name="T27" fmla="*/ 601 h 1793"/>
                <a:gd name="T28" fmla="*/ 812 w 2154"/>
                <a:gd name="T29" fmla="*/ 655 h 1793"/>
                <a:gd name="T30" fmla="*/ 933 w 2154"/>
                <a:gd name="T31" fmla="*/ 584 h 1793"/>
                <a:gd name="T32" fmla="*/ 1441 w 2154"/>
                <a:gd name="T33" fmla="*/ 879 h 1793"/>
                <a:gd name="T34" fmla="*/ 0 w 2154"/>
                <a:gd name="T35" fmla="*/ 1743 h 1793"/>
                <a:gd name="T36" fmla="*/ 95 w 2154"/>
                <a:gd name="T37" fmla="*/ 1793 h 1793"/>
                <a:gd name="T38" fmla="*/ 2154 w 2154"/>
                <a:gd name="T39" fmla="*/ 560 h 1793"/>
                <a:gd name="T40" fmla="*/ 2061 w 2154"/>
                <a:gd name="T41" fmla="*/ 508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4" h="1793">
                  <a:moveTo>
                    <a:pt x="2061" y="508"/>
                  </a:moveTo>
                  <a:lnTo>
                    <a:pt x="1531" y="826"/>
                  </a:lnTo>
                  <a:lnTo>
                    <a:pt x="1023" y="532"/>
                  </a:lnTo>
                  <a:lnTo>
                    <a:pt x="1448" y="285"/>
                  </a:lnTo>
                  <a:lnTo>
                    <a:pt x="1448" y="178"/>
                  </a:lnTo>
                  <a:lnTo>
                    <a:pt x="1109" y="375"/>
                  </a:lnTo>
                  <a:lnTo>
                    <a:pt x="460" y="0"/>
                  </a:lnTo>
                  <a:lnTo>
                    <a:pt x="460" y="107"/>
                  </a:lnTo>
                  <a:lnTo>
                    <a:pt x="1016" y="430"/>
                  </a:lnTo>
                  <a:lnTo>
                    <a:pt x="933" y="477"/>
                  </a:lnTo>
                  <a:lnTo>
                    <a:pt x="821" y="413"/>
                  </a:lnTo>
                  <a:lnTo>
                    <a:pt x="821" y="520"/>
                  </a:lnTo>
                  <a:lnTo>
                    <a:pt x="840" y="532"/>
                  </a:lnTo>
                  <a:lnTo>
                    <a:pt x="719" y="601"/>
                  </a:lnTo>
                  <a:lnTo>
                    <a:pt x="812" y="655"/>
                  </a:lnTo>
                  <a:lnTo>
                    <a:pt x="933" y="584"/>
                  </a:lnTo>
                  <a:lnTo>
                    <a:pt x="1441" y="879"/>
                  </a:lnTo>
                  <a:lnTo>
                    <a:pt x="0" y="1743"/>
                  </a:lnTo>
                  <a:lnTo>
                    <a:pt x="95" y="1793"/>
                  </a:lnTo>
                  <a:lnTo>
                    <a:pt x="2154" y="560"/>
                  </a:lnTo>
                  <a:lnTo>
                    <a:pt x="2061"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8">
              <a:extLst>
                <a:ext uri="{FF2B5EF4-FFF2-40B4-BE49-F238E27FC236}">
                  <a16:creationId xmlns:a16="http://schemas.microsoft.com/office/drawing/2014/main" id="{82278FD8-5FD0-4DA2-B689-DF43277E0B6F}"/>
                </a:ext>
              </a:extLst>
            </p:cNvPr>
            <p:cNvSpPr>
              <a:spLocks/>
            </p:cNvSpPr>
            <p:nvPr/>
          </p:nvSpPr>
          <p:spPr bwMode="auto">
            <a:xfrm>
              <a:off x="7743826" y="3225801"/>
              <a:ext cx="3419475" cy="2846388"/>
            </a:xfrm>
            <a:custGeom>
              <a:avLst/>
              <a:gdLst>
                <a:gd name="T0" fmla="*/ 2061 w 2154"/>
                <a:gd name="T1" fmla="*/ 508 h 1793"/>
                <a:gd name="T2" fmla="*/ 1531 w 2154"/>
                <a:gd name="T3" fmla="*/ 826 h 1793"/>
                <a:gd name="T4" fmla="*/ 1023 w 2154"/>
                <a:gd name="T5" fmla="*/ 532 h 1793"/>
                <a:gd name="T6" fmla="*/ 1448 w 2154"/>
                <a:gd name="T7" fmla="*/ 285 h 1793"/>
                <a:gd name="T8" fmla="*/ 1448 w 2154"/>
                <a:gd name="T9" fmla="*/ 178 h 1793"/>
                <a:gd name="T10" fmla="*/ 1109 w 2154"/>
                <a:gd name="T11" fmla="*/ 375 h 1793"/>
                <a:gd name="T12" fmla="*/ 460 w 2154"/>
                <a:gd name="T13" fmla="*/ 0 h 1793"/>
                <a:gd name="T14" fmla="*/ 460 w 2154"/>
                <a:gd name="T15" fmla="*/ 107 h 1793"/>
                <a:gd name="T16" fmla="*/ 1016 w 2154"/>
                <a:gd name="T17" fmla="*/ 430 h 1793"/>
                <a:gd name="T18" fmla="*/ 933 w 2154"/>
                <a:gd name="T19" fmla="*/ 477 h 1793"/>
                <a:gd name="T20" fmla="*/ 821 w 2154"/>
                <a:gd name="T21" fmla="*/ 413 h 1793"/>
                <a:gd name="T22" fmla="*/ 821 w 2154"/>
                <a:gd name="T23" fmla="*/ 520 h 1793"/>
                <a:gd name="T24" fmla="*/ 840 w 2154"/>
                <a:gd name="T25" fmla="*/ 532 h 1793"/>
                <a:gd name="T26" fmla="*/ 719 w 2154"/>
                <a:gd name="T27" fmla="*/ 601 h 1793"/>
                <a:gd name="T28" fmla="*/ 812 w 2154"/>
                <a:gd name="T29" fmla="*/ 655 h 1793"/>
                <a:gd name="T30" fmla="*/ 933 w 2154"/>
                <a:gd name="T31" fmla="*/ 584 h 1793"/>
                <a:gd name="T32" fmla="*/ 1441 w 2154"/>
                <a:gd name="T33" fmla="*/ 879 h 1793"/>
                <a:gd name="T34" fmla="*/ 0 w 2154"/>
                <a:gd name="T35" fmla="*/ 1743 h 1793"/>
                <a:gd name="T36" fmla="*/ 95 w 2154"/>
                <a:gd name="T37" fmla="*/ 1793 h 1793"/>
                <a:gd name="T38" fmla="*/ 2154 w 2154"/>
                <a:gd name="T39" fmla="*/ 560 h 1793"/>
                <a:gd name="T40" fmla="*/ 2061 w 2154"/>
                <a:gd name="T41" fmla="*/ 508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4" h="1793">
                  <a:moveTo>
                    <a:pt x="2061" y="508"/>
                  </a:moveTo>
                  <a:lnTo>
                    <a:pt x="1531" y="826"/>
                  </a:lnTo>
                  <a:lnTo>
                    <a:pt x="1023" y="532"/>
                  </a:lnTo>
                  <a:lnTo>
                    <a:pt x="1448" y="285"/>
                  </a:lnTo>
                  <a:lnTo>
                    <a:pt x="1448" y="178"/>
                  </a:lnTo>
                  <a:lnTo>
                    <a:pt x="1109" y="375"/>
                  </a:lnTo>
                  <a:lnTo>
                    <a:pt x="460" y="0"/>
                  </a:lnTo>
                  <a:lnTo>
                    <a:pt x="460" y="107"/>
                  </a:lnTo>
                  <a:lnTo>
                    <a:pt x="1016" y="430"/>
                  </a:lnTo>
                  <a:lnTo>
                    <a:pt x="933" y="477"/>
                  </a:lnTo>
                  <a:lnTo>
                    <a:pt x="821" y="413"/>
                  </a:lnTo>
                  <a:lnTo>
                    <a:pt x="821" y="520"/>
                  </a:lnTo>
                  <a:lnTo>
                    <a:pt x="840" y="532"/>
                  </a:lnTo>
                  <a:lnTo>
                    <a:pt x="719" y="601"/>
                  </a:lnTo>
                  <a:lnTo>
                    <a:pt x="812" y="655"/>
                  </a:lnTo>
                  <a:lnTo>
                    <a:pt x="933" y="584"/>
                  </a:lnTo>
                  <a:lnTo>
                    <a:pt x="1441" y="879"/>
                  </a:lnTo>
                  <a:lnTo>
                    <a:pt x="0" y="1743"/>
                  </a:lnTo>
                  <a:lnTo>
                    <a:pt x="95" y="1793"/>
                  </a:lnTo>
                  <a:lnTo>
                    <a:pt x="2154" y="560"/>
                  </a:lnTo>
                  <a:lnTo>
                    <a:pt x="2061" y="50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9">
              <a:extLst>
                <a:ext uri="{FF2B5EF4-FFF2-40B4-BE49-F238E27FC236}">
                  <a16:creationId xmlns:a16="http://schemas.microsoft.com/office/drawing/2014/main" id="{9689054A-5BDD-4C20-B617-9729B7B4BC18}"/>
                </a:ext>
              </a:extLst>
            </p:cNvPr>
            <p:cNvSpPr>
              <a:spLocks/>
            </p:cNvSpPr>
            <p:nvPr/>
          </p:nvSpPr>
          <p:spPr bwMode="auto">
            <a:xfrm>
              <a:off x="7705726" y="3044826"/>
              <a:ext cx="833438" cy="493713"/>
            </a:xfrm>
            <a:custGeom>
              <a:avLst/>
              <a:gdLst>
                <a:gd name="T0" fmla="*/ 0 w 525"/>
                <a:gd name="T1" fmla="*/ 147 h 311"/>
                <a:gd name="T2" fmla="*/ 242 w 525"/>
                <a:gd name="T3" fmla="*/ 0 h 311"/>
                <a:gd name="T4" fmla="*/ 525 w 525"/>
                <a:gd name="T5" fmla="*/ 166 h 311"/>
                <a:gd name="T6" fmla="*/ 282 w 525"/>
                <a:gd name="T7" fmla="*/ 311 h 311"/>
                <a:gd name="T8" fmla="*/ 0 w 525"/>
                <a:gd name="T9" fmla="*/ 147 h 311"/>
              </a:gdLst>
              <a:ahLst/>
              <a:cxnLst>
                <a:cxn ang="0">
                  <a:pos x="T0" y="T1"/>
                </a:cxn>
                <a:cxn ang="0">
                  <a:pos x="T2" y="T3"/>
                </a:cxn>
                <a:cxn ang="0">
                  <a:pos x="T4" y="T5"/>
                </a:cxn>
                <a:cxn ang="0">
                  <a:pos x="T6" y="T7"/>
                </a:cxn>
                <a:cxn ang="0">
                  <a:pos x="T8" y="T9"/>
                </a:cxn>
              </a:cxnLst>
              <a:rect l="0" t="0" r="r" b="b"/>
              <a:pathLst>
                <a:path w="525" h="311">
                  <a:moveTo>
                    <a:pt x="0" y="147"/>
                  </a:moveTo>
                  <a:lnTo>
                    <a:pt x="242" y="0"/>
                  </a:lnTo>
                  <a:lnTo>
                    <a:pt x="525" y="166"/>
                  </a:lnTo>
                  <a:lnTo>
                    <a:pt x="282" y="311"/>
                  </a:lnTo>
                  <a:lnTo>
                    <a:pt x="0" y="14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20">
              <a:extLst>
                <a:ext uri="{FF2B5EF4-FFF2-40B4-BE49-F238E27FC236}">
                  <a16:creationId xmlns:a16="http://schemas.microsoft.com/office/drawing/2014/main" id="{B460C28D-1D78-4867-B2C8-D3A5D23C0296}"/>
                </a:ext>
              </a:extLst>
            </p:cNvPr>
            <p:cNvSpPr>
              <a:spLocks/>
            </p:cNvSpPr>
            <p:nvPr/>
          </p:nvSpPr>
          <p:spPr bwMode="auto">
            <a:xfrm>
              <a:off x="7705726" y="3044826"/>
              <a:ext cx="833438" cy="493713"/>
            </a:xfrm>
            <a:custGeom>
              <a:avLst/>
              <a:gdLst>
                <a:gd name="T0" fmla="*/ 0 w 525"/>
                <a:gd name="T1" fmla="*/ 147 h 311"/>
                <a:gd name="T2" fmla="*/ 242 w 525"/>
                <a:gd name="T3" fmla="*/ 0 h 311"/>
                <a:gd name="T4" fmla="*/ 525 w 525"/>
                <a:gd name="T5" fmla="*/ 166 h 311"/>
                <a:gd name="T6" fmla="*/ 282 w 525"/>
                <a:gd name="T7" fmla="*/ 311 h 311"/>
                <a:gd name="T8" fmla="*/ 0 w 525"/>
                <a:gd name="T9" fmla="*/ 147 h 311"/>
              </a:gdLst>
              <a:ahLst/>
              <a:cxnLst>
                <a:cxn ang="0">
                  <a:pos x="T0" y="T1"/>
                </a:cxn>
                <a:cxn ang="0">
                  <a:pos x="T2" y="T3"/>
                </a:cxn>
                <a:cxn ang="0">
                  <a:pos x="T4" y="T5"/>
                </a:cxn>
                <a:cxn ang="0">
                  <a:pos x="T6" y="T7"/>
                </a:cxn>
                <a:cxn ang="0">
                  <a:pos x="T8" y="T9"/>
                </a:cxn>
              </a:cxnLst>
              <a:rect l="0" t="0" r="r" b="b"/>
              <a:pathLst>
                <a:path w="525" h="311">
                  <a:moveTo>
                    <a:pt x="0" y="147"/>
                  </a:moveTo>
                  <a:lnTo>
                    <a:pt x="242" y="0"/>
                  </a:lnTo>
                  <a:lnTo>
                    <a:pt x="525" y="166"/>
                  </a:lnTo>
                  <a:lnTo>
                    <a:pt x="282" y="311"/>
                  </a:lnTo>
                  <a:lnTo>
                    <a:pt x="0" y="1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Freeform 21">
              <a:extLst>
                <a:ext uri="{FF2B5EF4-FFF2-40B4-BE49-F238E27FC236}">
                  <a16:creationId xmlns:a16="http://schemas.microsoft.com/office/drawing/2014/main" id="{465160E8-28F6-488A-86C5-36A0B565ABCA}"/>
                </a:ext>
              </a:extLst>
            </p:cNvPr>
            <p:cNvSpPr>
              <a:spLocks/>
            </p:cNvSpPr>
            <p:nvPr/>
          </p:nvSpPr>
          <p:spPr bwMode="auto">
            <a:xfrm>
              <a:off x="7705726" y="3278188"/>
              <a:ext cx="447675" cy="430213"/>
            </a:xfrm>
            <a:custGeom>
              <a:avLst/>
              <a:gdLst>
                <a:gd name="T0" fmla="*/ 0 w 282"/>
                <a:gd name="T1" fmla="*/ 109 h 271"/>
                <a:gd name="T2" fmla="*/ 282 w 282"/>
                <a:gd name="T3" fmla="*/ 271 h 271"/>
                <a:gd name="T4" fmla="*/ 282 w 282"/>
                <a:gd name="T5" fmla="*/ 164 h 271"/>
                <a:gd name="T6" fmla="*/ 0 w 282"/>
                <a:gd name="T7" fmla="*/ 0 h 271"/>
                <a:gd name="T8" fmla="*/ 0 w 282"/>
                <a:gd name="T9" fmla="*/ 109 h 271"/>
              </a:gdLst>
              <a:ahLst/>
              <a:cxnLst>
                <a:cxn ang="0">
                  <a:pos x="T0" y="T1"/>
                </a:cxn>
                <a:cxn ang="0">
                  <a:pos x="T2" y="T3"/>
                </a:cxn>
                <a:cxn ang="0">
                  <a:pos x="T4" y="T5"/>
                </a:cxn>
                <a:cxn ang="0">
                  <a:pos x="T6" y="T7"/>
                </a:cxn>
                <a:cxn ang="0">
                  <a:pos x="T8" y="T9"/>
                </a:cxn>
              </a:cxnLst>
              <a:rect l="0" t="0" r="r" b="b"/>
              <a:pathLst>
                <a:path w="282" h="271">
                  <a:moveTo>
                    <a:pt x="0" y="109"/>
                  </a:moveTo>
                  <a:lnTo>
                    <a:pt x="282" y="271"/>
                  </a:lnTo>
                  <a:lnTo>
                    <a:pt x="282" y="164"/>
                  </a:lnTo>
                  <a:lnTo>
                    <a:pt x="0" y="0"/>
                  </a:lnTo>
                  <a:lnTo>
                    <a:pt x="0" y="109"/>
                  </a:lnTo>
                  <a:close/>
                </a:path>
              </a:pathLst>
            </a:custGeom>
            <a:solidFill>
              <a:srgbClr val="779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22">
              <a:extLst>
                <a:ext uri="{FF2B5EF4-FFF2-40B4-BE49-F238E27FC236}">
                  <a16:creationId xmlns:a16="http://schemas.microsoft.com/office/drawing/2014/main" id="{209FF39B-B0B5-48F2-AFF7-0D576082C234}"/>
                </a:ext>
              </a:extLst>
            </p:cNvPr>
            <p:cNvSpPr>
              <a:spLocks/>
            </p:cNvSpPr>
            <p:nvPr/>
          </p:nvSpPr>
          <p:spPr bwMode="auto">
            <a:xfrm>
              <a:off x="8153401" y="3308351"/>
              <a:ext cx="385763" cy="400050"/>
            </a:xfrm>
            <a:custGeom>
              <a:avLst/>
              <a:gdLst>
                <a:gd name="T0" fmla="*/ 0 w 243"/>
                <a:gd name="T1" fmla="*/ 145 h 252"/>
                <a:gd name="T2" fmla="*/ 243 w 243"/>
                <a:gd name="T3" fmla="*/ 0 h 252"/>
                <a:gd name="T4" fmla="*/ 243 w 243"/>
                <a:gd name="T5" fmla="*/ 109 h 252"/>
                <a:gd name="T6" fmla="*/ 0 w 243"/>
                <a:gd name="T7" fmla="*/ 252 h 252"/>
                <a:gd name="T8" fmla="*/ 0 w 243"/>
                <a:gd name="T9" fmla="*/ 145 h 252"/>
              </a:gdLst>
              <a:ahLst/>
              <a:cxnLst>
                <a:cxn ang="0">
                  <a:pos x="T0" y="T1"/>
                </a:cxn>
                <a:cxn ang="0">
                  <a:pos x="T2" y="T3"/>
                </a:cxn>
                <a:cxn ang="0">
                  <a:pos x="T4" y="T5"/>
                </a:cxn>
                <a:cxn ang="0">
                  <a:pos x="T6" y="T7"/>
                </a:cxn>
                <a:cxn ang="0">
                  <a:pos x="T8" y="T9"/>
                </a:cxn>
              </a:cxnLst>
              <a:rect l="0" t="0" r="r" b="b"/>
              <a:pathLst>
                <a:path w="243" h="252">
                  <a:moveTo>
                    <a:pt x="0" y="145"/>
                  </a:moveTo>
                  <a:lnTo>
                    <a:pt x="243" y="0"/>
                  </a:lnTo>
                  <a:lnTo>
                    <a:pt x="243" y="109"/>
                  </a:lnTo>
                  <a:lnTo>
                    <a:pt x="0" y="252"/>
                  </a:lnTo>
                  <a:lnTo>
                    <a:pt x="0" y="145"/>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Freeform 23">
              <a:extLst>
                <a:ext uri="{FF2B5EF4-FFF2-40B4-BE49-F238E27FC236}">
                  <a16:creationId xmlns:a16="http://schemas.microsoft.com/office/drawing/2014/main" id="{B3785856-9829-4116-8345-08AFFBEC7470}"/>
                </a:ext>
              </a:extLst>
            </p:cNvPr>
            <p:cNvSpPr>
              <a:spLocks/>
            </p:cNvSpPr>
            <p:nvPr/>
          </p:nvSpPr>
          <p:spPr bwMode="auto">
            <a:xfrm>
              <a:off x="7758113" y="1419226"/>
              <a:ext cx="395288" cy="2085975"/>
            </a:xfrm>
            <a:custGeom>
              <a:avLst/>
              <a:gdLst>
                <a:gd name="T0" fmla="*/ 0 w 249"/>
                <a:gd name="T1" fmla="*/ 1171 h 1314"/>
                <a:gd name="T2" fmla="*/ 249 w 249"/>
                <a:gd name="T3" fmla="*/ 1314 h 1314"/>
                <a:gd name="T4" fmla="*/ 247 w 249"/>
                <a:gd name="T5" fmla="*/ 145 h 1314"/>
                <a:gd name="T6" fmla="*/ 0 w 249"/>
                <a:gd name="T7" fmla="*/ 0 h 1314"/>
                <a:gd name="T8" fmla="*/ 0 w 249"/>
                <a:gd name="T9" fmla="*/ 1171 h 1314"/>
              </a:gdLst>
              <a:ahLst/>
              <a:cxnLst>
                <a:cxn ang="0">
                  <a:pos x="T0" y="T1"/>
                </a:cxn>
                <a:cxn ang="0">
                  <a:pos x="T2" y="T3"/>
                </a:cxn>
                <a:cxn ang="0">
                  <a:pos x="T4" y="T5"/>
                </a:cxn>
                <a:cxn ang="0">
                  <a:pos x="T6" y="T7"/>
                </a:cxn>
                <a:cxn ang="0">
                  <a:pos x="T8" y="T9"/>
                </a:cxn>
              </a:cxnLst>
              <a:rect l="0" t="0" r="r" b="b"/>
              <a:pathLst>
                <a:path w="249" h="1314">
                  <a:moveTo>
                    <a:pt x="0" y="1171"/>
                  </a:moveTo>
                  <a:lnTo>
                    <a:pt x="249" y="1314"/>
                  </a:lnTo>
                  <a:lnTo>
                    <a:pt x="247" y="145"/>
                  </a:lnTo>
                  <a:lnTo>
                    <a:pt x="0" y="0"/>
                  </a:lnTo>
                  <a:lnTo>
                    <a:pt x="0" y="117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Freeform 24">
              <a:extLst>
                <a:ext uri="{FF2B5EF4-FFF2-40B4-BE49-F238E27FC236}">
                  <a16:creationId xmlns:a16="http://schemas.microsoft.com/office/drawing/2014/main" id="{7BF4107B-5B90-4FEF-BC77-29037C462DD9}"/>
                </a:ext>
              </a:extLst>
            </p:cNvPr>
            <p:cNvSpPr>
              <a:spLocks/>
            </p:cNvSpPr>
            <p:nvPr/>
          </p:nvSpPr>
          <p:spPr bwMode="auto">
            <a:xfrm>
              <a:off x="8150226" y="1457326"/>
              <a:ext cx="331788" cy="2047875"/>
            </a:xfrm>
            <a:custGeom>
              <a:avLst/>
              <a:gdLst>
                <a:gd name="T0" fmla="*/ 0 w 209"/>
                <a:gd name="T1" fmla="*/ 121 h 1290"/>
                <a:gd name="T2" fmla="*/ 209 w 209"/>
                <a:gd name="T3" fmla="*/ 0 h 1290"/>
                <a:gd name="T4" fmla="*/ 209 w 209"/>
                <a:gd name="T5" fmla="*/ 1168 h 1290"/>
                <a:gd name="T6" fmla="*/ 2 w 209"/>
                <a:gd name="T7" fmla="*/ 1290 h 1290"/>
                <a:gd name="T8" fmla="*/ 0 w 209"/>
                <a:gd name="T9" fmla="*/ 121 h 1290"/>
              </a:gdLst>
              <a:ahLst/>
              <a:cxnLst>
                <a:cxn ang="0">
                  <a:pos x="T0" y="T1"/>
                </a:cxn>
                <a:cxn ang="0">
                  <a:pos x="T2" y="T3"/>
                </a:cxn>
                <a:cxn ang="0">
                  <a:pos x="T4" y="T5"/>
                </a:cxn>
                <a:cxn ang="0">
                  <a:pos x="T6" y="T7"/>
                </a:cxn>
                <a:cxn ang="0">
                  <a:pos x="T8" y="T9"/>
                </a:cxn>
              </a:cxnLst>
              <a:rect l="0" t="0" r="r" b="b"/>
              <a:pathLst>
                <a:path w="209" h="1290">
                  <a:moveTo>
                    <a:pt x="0" y="121"/>
                  </a:moveTo>
                  <a:lnTo>
                    <a:pt x="209" y="0"/>
                  </a:lnTo>
                  <a:lnTo>
                    <a:pt x="209" y="1168"/>
                  </a:lnTo>
                  <a:lnTo>
                    <a:pt x="2" y="1290"/>
                  </a:lnTo>
                  <a:lnTo>
                    <a:pt x="0" y="12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25">
              <a:extLst>
                <a:ext uri="{FF2B5EF4-FFF2-40B4-BE49-F238E27FC236}">
                  <a16:creationId xmlns:a16="http://schemas.microsoft.com/office/drawing/2014/main" id="{4F718F4D-1EFE-45B8-8D8B-4C3F512999CE}"/>
                </a:ext>
              </a:extLst>
            </p:cNvPr>
            <p:cNvSpPr>
              <a:spLocks/>
            </p:cNvSpPr>
            <p:nvPr/>
          </p:nvSpPr>
          <p:spPr bwMode="auto">
            <a:xfrm>
              <a:off x="8150226" y="1457326"/>
              <a:ext cx="331788" cy="2047875"/>
            </a:xfrm>
            <a:custGeom>
              <a:avLst/>
              <a:gdLst>
                <a:gd name="T0" fmla="*/ 0 w 209"/>
                <a:gd name="T1" fmla="*/ 121 h 1290"/>
                <a:gd name="T2" fmla="*/ 209 w 209"/>
                <a:gd name="T3" fmla="*/ 0 h 1290"/>
                <a:gd name="T4" fmla="*/ 209 w 209"/>
                <a:gd name="T5" fmla="*/ 1168 h 1290"/>
                <a:gd name="T6" fmla="*/ 2 w 209"/>
                <a:gd name="T7" fmla="*/ 1290 h 1290"/>
                <a:gd name="T8" fmla="*/ 0 w 209"/>
                <a:gd name="T9" fmla="*/ 121 h 1290"/>
              </a:gdLst>
              <a:ahLst/>
              <a:cxnLst>
                <a:cxn ang="0">
                  <a:pos x="T0" y="T1"/>
                </a:cxn>
                <a:cxn ang="0">
                  <a:pos x="T2" y="T3"/>
                </a:cxn>
                <a:cxn ang="0">
                  <a:pos x="T4" y="T5"/>
                </a:cxn>
                <a:cxn ang="0">
                  <a:pos x="T6" y="T7"/>
                </a:cxn>
                <a:cxn ang="0">
                  <a:pos x="T8" y="T9"/>
                </a:cxn>
              </a:cxnLst>
              <a:rect l="0" t="0" r="r" b="b"/>
              <a:pathLst>
                <a:path w="209" h="1290">
                  <a:moveTo>
                    <a:pt x="0" y="121"/>
                  </a:moveTo>
                  <a:lnTo>
                    <a:pt x="209" y="0"/>
                  </a:lnTo>
                  <a:lnTo>
                    <a:pt x="209" y="1168"/>
                  </a:lnTo>
                  <a:lnTo>
                    <a:pt x="2" y="1290"/>
                  </a:lnTo>
                  <a:lnTo>
                    <a:pt x="0" y="1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26">
              <a:extLst>
                <a:ext uri="{FF2B5EF4-FFF2-40B4-BE49-F238E27FC236}">
                  <a16:creationId xmlns:a16="http://schemas.microsoft.com/office/drawing/2014/main" id="{17916859-84FD-4F52-A231-150BD86AC496}"/>
                </a:ext>
              </a:extLst>
            </p:cNvPr>
            <p:cNvSpPr>
              <a:spLocks/>
            </p:cNvSpPr>
            <p:nvPr/>
          </p:nvSpPr>
          <p:spPr bwMode="auto">
            <a:xfrm>
              <a:off x="7758113" y="1233488"/>
              <a:ext cx="723900" cy="415925"/>
            </a:xfrm>
            <a:custGeom>
              <a:avLst/>
              <a:gdLst>
                <a:gd name="T0" fmla="*/ 0 w 456"/>
                <a:gd name="T1" fmla="*/ 117 h 262"/>
                <a:gd name="T2" fmla="*/ 207 w 456"/>
                <a:gd name="T3" fmla="*/ 0 h 262"/>
                <a:gd name="T4" fmla="*/ 456 w 456"/>
                <a:gd name="T5" fmla="*/ 141 h 262"/>
                <a:gd name="T6" fmla="*/ 247 w 456"/>
                <a:gd name="T7" fmla="*/ 262 h 262"/>
                <a:gd name="T8" fmla="*/ 12 w 456"/>
                <a:gd name="T9" fmla="*/ 124 h 262"/>
                <a:gd name="T10" fmla="*/ 0 w 456"/>
                <a:gd name="T11" fmla="*/ 117 h 262"/>
              </a:gdLst>
              <a:ahLst/>
              <a:cxnLst>
                <a:cxn ang="0">
                  <a:pos x="T0" y="T1"/>
                </a:cxn>
                <a:cxn ang="0">
                  <a:pos x="T2" y="T3"/>
                </a:cxn>
                <a:cxn ang="0">
                  <a:pos x="T4" y="T5"/>
                </a:cxn>
                <a:cxn ang="0">
                  <a:pos x="T6" y="T7"/>
                </a:cxn>
                <a:cxn ang="0">
                  <a:pos x="T8" y="T9"/>
                </a:cxn>
                <a:cxn ang="0">
                  <a:pos x="T10" y="T11"/>
                </a:cxn>
              </a:cxnLst>
              <a:rect l="0" t="0" r="r" b="b"/>
              <a:pathLst>
                <a:path w="456" h="262">
                  <a:moveTo>
                    <a:pt x="0" y="117"/>
                  </a:moveTo>
                  <a:lnTo>
                    <a:pt x="207" y="0"/>
                  </a:lnTo>
                  <a:lnTo>
                    <a:pt x="456" y="141"/>
                  </a:lnTo>
                  <a:lnTo>
                    <a:pt x="247" y="262"/>
                  </a:lnTo>
                  <a:lnTo>
                    <a:pt x="12" y="124"/>
                  </a:lnTo>
                  <a:lnTo>
                    <a:pt x="0" y="117"/>
                  </a:lnTo>
                  <a:close/>
                </a:path>
              </a:pathLst>
            </a:custGeom>
            <a:solidFill>
              <a:srgbClr val="8198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27">
              <a:extLst>
                <a:ext uri="{FF2B5EF4-FFF2-40B4-BE49-F238E27FC236}">
                  <a16:creationId xmlns:a16="http://schemas.microsoft.com/office/drawing/2014/main" id="{9D3C1DB7-CC92-43FB-B88D-6F1EC4A85121}"/>
                </a:ext>
              </a:extLst>
            </p:cNvPr>
            <p:cNvSpPr>
              <a:spLocks/>
            </p:cNvSpPr>
            <p:nvPr/>
          </p:nvSpPr>
          <p:spPr bwMode="auto">
            <a:xfrm>
              <a:off x="7796213" y="1490663"/>
              <a:ext cx="128588" cy="263525"/>
            </a:xfrm>
            <a:custGeom>
              <a:avLst/>
              <a:gdLst>
                <a:gd name="T0" fmla="*/ 81 w 81"/>
                <a:gd name="T1" fmla="*/ 166 h 166"/>
                <a:gd name="T2" fmla="*/ 0 w 81"/>
                <a:gd name="T3" fmla="*/ 119 h 166"/>
                <a:gd name="T4" fmla="*/ 0 w 81"/>
                <a:gd name="T5" fmla="*/ 0 h 166"/>
                <a:gd name="T6" fmla="*/ 81 w 81"/>
                <a:gd name="T7" fmla="*/ 47 h 166"/>
                <a:gd name="T8" fmla="*/ 81 w 81"/>
                <a:gd name="T9" fmla="*/ 166 h 166"/>
              </a:gdLst>
              <a:ahLst/>
              <a:cxnLst>
                <a:cxn ang="0">
                  <a:pos x="T0" y="T1"/>
                </a:cxn>
                <a:cxn ang="0">
                  <a:pos x="T2" y="T3"/>
                </a:cxn>
                <a:cxn ang="0">
                  <a:pos x="T4" y="T5"/>
                </a:cxn>
                <a:cxn ang="0">
                  <a:pos x="T6" y="T7"/>
                </a:cxn>
                <a:cxn ang="0">
                  <a:pos x="T8" y="T9"/>
                </a:cxn>
              </a:cxnLst>
              <a:rect l="0" t="0" r="r" b="b"/>
              <a:pathLst>
                <a:path w="81" h="166">
                  <a:moveTo>
                    <a:pt x="81" y="166"/>
                  </a:moveTo>
                  <a:lnTo>
                    <a:pt x="0" y="119"/>
                  </a:lnTo>
                  <a:lnTo>
                    <a:pt x="0" y="0"/>
                  </a:lnTo>
                  <a:lnTo>
                    <a:pt x="81" y="47"/>
                  </a:lnTo>
                  <a:lnTo>
                    <a:pt x="81"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Freeform 28">
              <a:extLst>
                <a:ext uri="{FF2B5EF4-FFF2-40B4-BE49-F238E27FC236}">
                  <a16:creationId xmlns:a16="http://schemas.microsoft.com/office/drawing/2014/main" id="{30C3BB80-3B02-4ACF-9672-692A781071F2}"/>
                </a:ext>
              </a:extLst>
            </p:cNvPr>
            <p:cNvSpPr>
              <a:spLocks/>
            </p:cNvSpPr>
            <p:nvPr/>
          </p:nvSpPr>
          <p:spPr bwMode="auto">
            <a:xfrm>
              <a:off x="7796213" y="1490663"/>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 name="Freeform 29">
              <a:extLst>
                <a:ext uri="{FF2B5EF4-FFF2-40B4-BE49-F238E27FC236}">
                  <a16:creationId xmlns:a16="http://schemas.microsoft.com/office/drawing/2014/main" id="{C8FC21B9-FAC3-43C2-B532-9227492D3C97}"/>
                </a:ext>
              </a:extLst>
            </p:cNvPr>
            <p:cNvSpPr>
              <a:spLocks/>
            </p:cNvSpPr>
            <p:nvPr/>
          </p:nvSpPr>
          <p:spPr bwMode="auto">
            <a:xfrm>
              <a:off x="7796213" y="1724026"/>
              <a:ext cx="128588" cy="265113"/>
            </a:xfrm>
            <a:custGeom>
              <a:avLst/>
              <a:gdLst>
                <a:gd name="T0" fmla="*/ 81 w 81"/>
                <a:gd name="T1" fmla="*/ 167 h 167"/>
                <a:gd name="T2" fmla="*/ 0 w 81"/>
                <a:gd name="T3" fmla="*/ 119 h 167"/>
                <a:gd name="T4" fmla="*/ 0 w 81"/>
                <a:gd name="T5" fmla="*/ 0 h 167"/>
                <a:gd name="T6" fmla="*/ 81 w 81"/>
                <a:gd name="T7" fmla="*/ 48 h 167"/>
                <a:gd name="T8" fmla="*/ 81 w 81"/>
                <a:gd name="T9" fmla="*/ 167 h 167"/>
              </a:gdLst>
              <a:ahLst/>
              <a:cxnLst>
                <a:cxn ang="0">
                  <a:pos x="T0" y="T1"/>
                </a:cxn>
                <a:cxn ang="0">
                  <a:pos x="T2" y="T3"/>
                </a:cxn>
                <a:cxn ang="0">
                  <a:pos x="T4" y="T5"/>
                </a:cxn>
                <a:cxn ang="0">
                  <a:pos x="T6" y="T7"/>
                </a:cxn>
                <a:cxn ang="0">
                  <a:pos x="T8" y="T9"/>
                </a:cxn>
              </a:cxnLst>
              <a:rect l="0" t="0" r="r" b="b"/>
              <a:pathLst>
                <a:path w="81" h="167">
                  <a:moveTo>
                    <a:pt x="81" y="167"/>
                  </a:moveTo>
                  <a:lnTo>
                    <a:pt x="0" y="119"/>
                  </a:lnTo>
                  <a:lnTo>
                    <a:pt x="0" y="0"/>
                  </a:lnTo>
                  <a:lnTo>
                    <a:pt x="81" y="48"/>
                  </a:lnTo>
                  <a:lnTo>
                    <a:pt x="81" y="16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30">
              <a:extLst>
                <a:ext uri="{FF2B5EF4-FFF2-40B4-BE49-F238E27FC236}">
                  <a16:creationId xmlns:a16="http://schemas.microsoft.com/office/drawing/2014/main" id="{416588C8-1B52-48F6-93ED-9CC2C7F79D94}"/>
                </a:ext>
              </a:extLst>
            </p:cNvPr>
            <p:cNvSpPr>
              <a:spLocks/>
            </p:cNvSpPr>
            <p:nvPr/>
          </p:nvSpPr>
          <p:spPr bwMode="auto">
            <a:xfrm>
              <a:off x="7796213" y="1724026"/>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31">
              <a:extLst>
                <a:ext uri="{FF2B5EF4-FFF2-40B4-BE49-F238E27FC236}">
                  <a16:creationId xmlns:a16="http://schemas.microsoft.com/office/drawing/2014/main" id="{64569399-1C7E-4707-8293-6615C97D91CB}"/>
                </a:ext>
              </a:extLst>
            </p:cNvPr>
            <p:cNvSpPr>
              <a:spLocks/>
            </p:cNvSpPr>
            <p:nvPr/>
          </p:nvSpPr>
          <p:spPr bwMode="auto">
            <a:xfrm>
              <a:off x="7796213" y="1954213"/>
              <a:ext cx="128588" cy="263525"/>
            </a:xfrm>
            <a:custGeom>
              <a:avLst/>
              <a:gdLst>
                <a:gd name="T0" fmla="*/ 81 w 81"/>
                <a:gd name="T1" fmla="*/ 166 h 166"/>
                <a:gd name="T2" fmla="*/ 0 w 81"/>
                <a:gd name="T3" fmla="*/ 121 h 166"/>
                <a:gd name="T4" fmla="*/ 0 w 81"/>
                <a:gd name="T5" fmla="*/ 0 h 166"/>
                <a:gd name="T6" fmla="*/ 81 w 81"/>
                <a:gd name="T7" fmla="*/ 48 h 166"/>
                <a:gd name="T8" fmla="*/ 81 w 81"/>
                <a:gd name="T9" fmla="*/ 166 h 166"/>
              </a:gdLst>
              <a:ahLst/>
              <a:cxnLst>
                <a:cxn ang="0">
                  <a:pos x="T0" y="T1"/>
                </a:cxn>
                <a:cxn ang="0">
                  <a:pos x="T2" y="T3"/>
                </a:cxn>
                <a:cxn ang="0">
                  <a:pos x="T4" y="T5"/>
                </a:cxn>
                <a:cxn ang="0">
                  <a:pos x="T6" y="T7"/>
                </a:cxn>
                <a:cxn ang="0">
                  <a:pos x="T8" y="T9"/>
                </a:cxn>
              </a:cxnLst>
              <a:rect l="0" t="0" r="r" b="b"/>
              <a:pathLst>
                <a:path w="81" h="166">
                  <a:moveTo>
                    <a:pt x="81" y="166"/>
                  </a:moveTo>
                  <a:lnTo>
                    <a:pt x="0" y="121"/>
                  </a:lnTo>
                  <a:lnTo>
                    <a:pt x="0" y="0"/>
                  </a:lnTo>
                  <a:lnTo>
                    <a:pt x="81" y="48"/>
                  </a:lnTo>
                  <a:lnTo>
                    <a:pt x="81"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32">
              <a:extLst>
                <a:ext uri="{FF2B5EF4-FFF2-40B4-BE49-F238E27FC236}">
                  <a16:creationId xmlns:a16="http://schemas.microsoft.com/office/drawing/2014/main" id="{1E191BF3-C916-4F2F-9945-215E4EFEC496}"/>
                </a:ext>
              </a:extLst>
            </p:cNvPr>
            <p:cNvSpPr>
              <a:spLocks/>
            </p:cNvSpPr>
            <p:nvPr/>
          </p:nvSpPr>
          <p:spPr bwMode="auto">
            <a:xfrm>
              <a:off x="7796213" y="1954213"/>
              <a:ext cx="19050" cy="192088"/>
            </a:xfrm>
            <a:custGeom>
              <a:avLst/>
              <a:gdLst>
                <a:gd name="T0" fmla="*/ 12 w 12"/>
                <a:gd name="T1" fmla="*/ 114 h 121"/>
                <a:gd name="T2" fmla="*/ 0 w 12"/>
                <a:gd name="T3" fmla="*/ 121 h 121"/>
                <a:gd name="T4" fmla="*/ 0 w 12"/>
                <a:gd name="T5" fmla="*/ 0 h 121"/>
                <a:gd name="T6" fmla="*/ 12 w 12"/>
                <a:gd name="T7" fmla="*/ 7 h 121"/>
                <a:gd name="T8" fmla="*/ 12 w 12"/>
                <a:gd name="T9" fmla="*/ 114 h 121"/>
              </a:gdLst>
              <a:ahLst/>
              <a:cxnLst>
                <a:cxn ang="0">
                  <a:pos x="T0" y="T1"/>
                </a:cxn>
                <a:cxn ang="0">
                  <a:pos x="T2" y="T3"/>
                </a:cxn>
                <a:cxn ang="0">
                  <a:pos x="T4" y="T5"/>
                </a:cxn>
                <a:cxn ang="0">
                  <a:pos x="T6" y="T7"/>
                </a:cxn>
                <a:cxn ang="0">
                  <a:pos x="T8" y="T9"/>
                </a:cxn>
              </a:cxnLst>
              <a:rect l="0" t="0" r="r" b="b"/>
              <a:pathLst>
                <a:path w="12" h="121">
                  <a:moveTo>
                    <a:pt x="12" y="114"/>
                  </a:moveTo>
                  <a:lnTo>
                    <a:pt x="0" y="121"/>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33">
              <a:extLst>
                <a:ext uri="{FF2B5EF4-FFF2-40B4-BE49-F238E27FC236}">
                  <a16:creationId xmlns:a16="http://schemas.microsoft.com/office/drawing/2014/main" id="{47C52A76-4E02-4B9C-ACAE-791E098632BD}"/>
                </a:ext>
              </a:extLst>
            </p:cNvPr>
            <p:cNvSpPr>
              <a:spLocks/>
            </p:cNvSpPr>
            <p:nvPr/>
          </p:nvSpPr>
          <p:spPr bwMode="auto">
            <a:xfrm>
              <a:off x="7796213" y="2187576"/>
              <a:ext cx="128588" cy="265113"/>
            </a:xfrm>
            <a:custGeom>
              <a:avLst/>
              <a:gdLst>
                <a:gd name="T0" fmla="*/ 81 w 81"/>
                <a:gd name="T1" fmla="*/ 167 h 167"/>
                <a:gd name="T2" fmla="*/ 0 w 81"/>
                <a:gd name="T3" fmla="*/ 119 h 167"/>
                <a:gd name="T4" fmla="*/ 0 w 81"/>
                <a:gd name="T5" fmla="*/ 0 h 167"/>
                <a:gd name="T6" fmla="*/ 81 w 81"/>
                <a:gd name="T7" fmla="*/ 48 h 167"/>
                <a:gd name="T8" fmla="*/ 81 w 81"/>
                <a:gd name="T9" fmla="*/ 167 h 167"/>
              </a:gdLst>
              <a:ahLst/>
              <a:cxnLst>
                <a:cxn ang="0">
                  <a:pos x="T0" y="T1"/>
                </a:cxn>
                <a:cxn ang="0">
                  <a:pos x="T2" y="T3"/>
                </a:cxn>
                <a:cxn ang="0">
                  <a:pos x="T4" y="T5"/>
                </a:cxn>
                <a:cxn ang="0">
                  <a:pos x="T6" y="T7"/>
                </a:cxn>
                <a:cxn ang="0">
                  <a:pos x="T8" y="T9"/>
                </a:cxn>
              </a:cxnLst>
              <a:rect l="0" t="0" r="r" b="b"/>
              <a:pathLst>
                <a:path w="81" h="167">
                  <a:moveTo>
                    <a:pt x="81" y="167"/>
                  </a:moveTo>
                  <a:lnTo>
                    <a:pt x="0" y="119"/>
                  </a:lnTo>
                  <a:lnTo>
                    <a:pt x="0" y="0"/>
                  </a:lnTo>
                  <a:lnTo>
                    <a:pt x="81" y="48"/>
                  </a:lnTo>
                  <a:lnTo>
                    <a:pt x="81" y="16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34">
              <a:extLst>
                <a:ext uri="{FF2B5EF4-FFF2-40B4-BE49-F238E27FC236}">
                  <a16:creationId xmlns:a16="http://schemas.microsoft.com/office/drawing/2014/main" id="{CFE81AA6-4A46-4065-B01B-E3895FBEEC3F}"/>
                </a:ext>
              </a:extLst>
            </p:cNvPr>
            <p:cNvSpPr>
              <a:spLocks/>
            </p:cNvSpPr>
            <p:nvPr/>
          </p:nvSpPr>
          <p:spPr bwMode="auto">
            <a:xfrm>
              <a:off x="7796213" y="2187576"/>
              <a:ext cx="19050" cy="188913"/>
            </a:xfrm>
            <a:custGeom>
              <a:avLst/>
              <a:gdLst>
                <a:gd name="T0" fmla="*/ 12 w 12"/>
                <a:gd name="T1" fmla="*/ 112 h 119"/>
                <a:gd name="T2" fmla="*/ 0 w 12"/>
                <a:gd name="T3" fmla="*/ 119 h 119"/>
                <a:gd name="T4" fmla="*/ 0 w 12"/>
                <a:gd name="T5" fmla="*/ 0 h 119"/>
                <a:gd name="T6" fmla="*/ 12 w 12"/>
                <a:gd name="T7" fmla="*/ 8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8"/>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35">
              <a:extLst>
                <a:ext uri="{FF2B5EF4-FFF2-40B4-BE49-F238E27FC236}">
                  <a16:creationId xmlns:a16="http://schemas.microsoft.com/office/drawing/2014/main" id="{AB71CE2A-790E-4FE6-ADB0-C2B1D41A53A8}"/>
                </a:ext>
              </a:extLst>
            </p:cNvPr>
            <p:cNvSpPr>
              <a:spLocks/>
            </p:cNvSpPr>
            <p:nvPr/>
          </p:nvSpPr>
          <p:spPr bwMode="auto">
            <a:xfrm>
              <a:off x="7958138" y="1581151"/>
              <a:ext cx="52388" cy="222250"/>
            </a:xfrm>
            <a:custGeom>
              <a:avLst/>
              <a:gdLst>
                <a:gd name="T0" fmla="*/ 33 w 33"/>
                <a:gd name="T1" fmla="*/ 140 h 140"/>
                <a:gd name="T2" fmla="*/ 0 w 33"/>
                <a:gd name="T3" fmla="*/ 121 h 140"/>
                <a:gd name="T4" fmla="*/ 0 w 33"/>
                <a:gd name="T5" fmla="*/ 0 h 140"/>
                <a:gd name="T6" fmla="*/ 33 w 33"/>
                <a:gd name="T7" fmla="*/ 21 h 140"/>
                <a:gd name="T8" fmla="*/ 33 w 33"/>
                <a:gd name="T9" fmla="*/ 140 h 140"/>
              </a:gdLst>
              <a:ahLst/>
              <a:cxnLst>
                <a:cxn ang="0">
                  <a:pos x="T0" y="T1"/>
                </a:cxn>
                <a:cxn ang="0">
                  <a:pos x="T2" y="T3"/>
                </a:cxn>
                <a:cxn ang="0">
                  <a:pos x="T4" y="T5"/>
                </a:cxn>
                <a:cxn ang="0">
                  <a:pos x="T6" y="T7"/>
                </a:cxn>
                <a:cxn ang="0">
                  <a:pos x="T8" y="T9"/>
                </a:cxn>
              </a:cxnLst>
              <a:rect l="0" t="0" r="r" b="b"/>
              <a:pathLst>
                <a:path w="33" h="140">
                  <a:moveTo>
                    <a:pt x="33" y="140"/>
                  </a:moveTo>
                  <a:lnTo>
                    <a:pt x="0" y="121"/>
                  </a:lnTo>
                  <a:lnTo>
                    <a:pt x="0" y="0"/>
                  </a:lnTo>
                  <a:lnTo>
                    <a:pt x="33" y="21"/>
                  </a:lnTo>
                  <a:lnTo>
                    <a:pt x="33"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36">
              <a:extLst>
                <a:ext uri="{FF2B5EF4-FFF2-40B4-BE49-F238E27FC236}">
                  <a16:creationId xmlns:a16="http://schemas.microsoft.com/office/drawing/2014/main" id="{245F3C3D-1C3E-4720-9D9D-126E4450F670}"/>
                </a:ext>
              </a:extLst>
            </p:cNvPr>
            <p:cNvSpPr>
              <a:spLocks/>
            </p:cNvSpPr>
            <p:nvPr/>
          </p:nvSpPr>
          <p:spPr bwMode="auto">
            <a:xfrm>
              <a:off x="7958138" y="1581151"/>
              <a:ext cx="19050" cy="192088"/>
            </a:xfrm>
            <a:custGeom>
              <a:avLst/>
              <a:gdLst>
                <a:gd name="T0" fmla="*/ 12 w 12"/>
                <a:gd name="T1" fmla="*/ 114 h 121"/>
                <a:gd name="T2" fmla="*/ 0 w 12"/>
                <a:gd name="T3" fmla="*/ 121 h 121"/>
                <a:gd name="T4" fmla="*/ 0 w 12"/>
                <a:gd name="T5" fmla="*/ 0 h 121"/>
                <a:gd name="T6" fmla="*/ 12 w 12"/>
                <a:gd name="T7" fmla="*/ 7 h 121"/>
                <a:gd name="T8" fmla="*/ 12 w 12"/>
                <a:gd name="T9" fmla="*/ 114 h 121"/>
              </a:gdLst>
              <a:ahLst/>
              <a:cxnLst>
                <a:cxn ang="0">
                  <a:pos x="T0" y="T1"/>
                </a:cxn>
                <a:cxn ang="0">
                  <a:pos x="T2" y="T3"/>
                </a:cxn>
                <a:cxn ang="0">
                  <a:pos x="T4" y="T5"/>
                </a:cxn>
                <a:cxn ang="0">
                  <a:pos x="T6" y="T7"/>
                </a:cxn>
                <a:cxn ang="0">
                  <a:pos x="T8" y="T9"/>
                </a:cxn>
              </a:cxnLst>
              <a:rect l="0" t="0" r="r" b="b"/>
              <a:pathLst>
                <a:path w="12" h="121">
                  <a:moveTo>
                    <a:pt x="12" y="114"/>
                  </a:moveTo>
                  <a:lnTo>
                    <a:pt x="0" y="121"/>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Freeform 37">
              <a:extLst>
                <a:ext uri="{FF2B5EF4-FFF2-40B4-BE49-F238E27FC236}">
                  <a16:creationId xmlns:a16="http://schemas.microsoft.com/office/drawing/2014/main" id="{C0D4C759-B30B-4832-B638-B70E3948A311}"/>
                </a:ext>
              </a:extLst>
            </p:cNvPr>
            <p:cNvSpPr>
              <a:spLocks/>
            </p:cNvSpPr>
            <p:nvPr/>
          </p:nvSpPr>
          <p:spPr bwMode="auto">
            <a:xfrm>
              <a:off x="7958138" y="1814513"/>
              <a:ext cx="52388" cy="222250"/>
            </a:xfrm>
            <a:custGeom>
              <a:avLst/>
              <a:gdLst>
                <a:gd name="T0" fmla="*/ 33 w 33"/>
                <a:gd name="T1" fmla="*/ 140 h 140"/>
                <a:gd name="T2" fmla="*/ 0 w 33"/>
                <a:gd name="T3" fmla="*/ 119 h 140"/>
                <a:gd name="T4" fmla="*/ 0 w 33"/>
                <a:gd name="T5" fmla="*/ 0 h 140"/>
                <a:gd name="T6" fmla="*/ 33 w 33"/>
                <a:gd name="T7" fmla="*/ 22 h 140"/>
                <a:gd name="T8" fmla="*/ 33 w 33"/>
                <a:gd name="T9" fmla="*/ 140 h 140"/>
              </a:gdLst>
              <a:ahLst/>
              <a:cxnLst>
                <a:cxn ang="0">
                  <a:pos x="T0" y="T1"/>
                </a:cxn>
                <a:cxn ang="0">
                  <a:pos x="T2" y="T3"/>
                </a:cxn>
                <a:cxn ang="0">
                  <a:pos x="T4" y="T5"/>
                </a:cxn>
                <a:cxn ang="0">
                  <a:pos x="T6" y="T7"/>
                </a:cxn>
                <a:cxn ang="0">
                  <a:pos x="T8" y="T9"/>
                </a:cxn>
              </a:cxnLst>
              <a:rect l="0" t="0" r="r" b="b"/>
              <a:pathLst>
                <a:path w="33" h="140">
                  <a:moveTo>
                    <a:pt x="33" y="140"/>
                  </a:moveTo>
                  <a:lnTo>
                    <a:pt x="0" y="119"/>
                  </a:lnTo>
                  <a:lnTo>
                    <a:pt x="0" y="0"/>
                  </a:lnTo>
                  <a:lnTo>
                    <a:pt x="33" y="22"/>
                  </a:lnTo>
                  <a:lnTo>
                    <a:pt x="33"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Freeform 38">
              <a:extLst>
                <a:ext uri="{FF2B5EF4-FFF2-40B4-BE49-F238E27FC236}">
                  <a16:creationId xmlns:a16="http://schemas.microsoft.com/office/drawing/2014/main" id="{ACC8CFDE-7D27-4276-A80A-AD1325EBED00}"/>
                </a:ext>
              </a:extLst>
            </p:cNvPr>
            <p:cNvSpPr>
              <a:spLocks/>
            </p:cNvSpPr>
            <p:nvPr/>
          </p:nvSpPr>
          <p:spPr bwMode="auto">
            <a:xfrm>
              <a:off x="7958138" y="1814513"/>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Freeform 39">
              <a:extLst>
                <a:ext uri="{FF2B5EF4-FFF2-40B4-BE49-F238E27FC236}">
                  <a16:creationId xmlns:a16="http://schemas.microsoft.com/office/drawing/2014/main" id="{03A4CC16-C72D-42E7-805E-A4045B5B1F9D}"/>
                </a:ext>
              </a:extLst>
            </p:cNvPr>
            <p:cNvSpPr>
              <a:spLocks/>
            </p:cNvSpPr>
            <p:nvPr/>
          </p:nvSpPr>
          <p:spPr bwMode="auto">
            <a:xfrm>
              <a:off x="7942263" y="2041526"/>
              <a:ext cx="53975" cy="219075"/>
            </a:xfrm>
            <a:custGeom>
              <a:avLst/>
              <a:gdLst>
                <a:gd name="T0" fmla="*/ 34 w 34"/>
                <a:gd name="T1" fmla="*/ 138 h 138"/>
                <a:gd name="T2" fmla="*/ 0 w 34"/>
                <a:gd name="T3" fmla="*/ 119 h 138"/>
                <a:gd name="T4" fmla="*/ 0 w 34"/>
                <a:gd name="T5" fmla="*/ 0 h 138"/>
                <a:gd name="T6" fmla="*/ 34 w 34"/>
                <a:gd name="T7" fmla="*/ 19 h 138"/>
                <a:gd name="T8" fmla="*/ 34 w 34"/>
                <a:gd name="T9" fmla="*/ 138 h 138"/>
              </a:gdLst>
              <a:ahLst/>
              <a:cxnLst>
                <a:cxn ang="0">
                  <a:pos x="T0" y="T1"/>
                </a:cxn>
                <a:cxn ang="0">
                  <a:pos x="T2" y="T3"/>
                </a:cxn>
                <a:cxn ang="0">
                  <a:pos x="T4" y="T5"/>
                </a:cxn>
                <a:cxn ang="0">
                  <a:pos x="T6" y="T7"/>
                </a:cxn>
                <a:cxn ang="0">
                  <a:pos x="T8" y="T9"/>
                </a:cxn>
              </a:cxnLst>
              <a:rect l="0" t="0" r="r" b="b"/>
              <a:pathLst>
                <a:path w="34" h="138">
                  <a:moveTo>
                    <a:pt x="34" y="138"/>
                  </a:moveTo>
                  <a:lnTo>
                    <a:pt x="0" y="119"/>
                  </a:lnTo>
                  <a:lnTo>
                    <a:pt x="0" y="0"/>
                  </a:lnTo>
                  <a:lnTo>
                    <a:pt x="34" y="19"/>
                  </a:lnTo>
                  <a:lnTo>
                    <a:pt x="34" y="13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40">
              <a:extLst>
                <a:ext uri="{FF2B5EF4-FFF2-40B4-BE49-F238E27FC236}">
                  <a16:creationId xmlns:a16="http://schemas.microsoft.com/office/drawing/2014/main" id="{AF564EBD-6D02-43E4-A296-5F69948D00C7}"/>
                </a:ext>
              </a:extLst>
            </p:cNvPr>
            <p:cNvSpPr>
              <a:spLocks/>
            </p:cNvSpPr>
            <p:nvPr/>
          </p:nvSpPr>
          <p:spPr bwMode="auto">
            <a:xfrm>
              <a:off x="7942263" y="2041526"/>
              <a:ext cx="19050" cy="188913"/>
            </a:xfrm>
            <a:custGeom>
              <a:avLst/>
              <a:gdLst>
                <a:gd name="T0" fmla="*/ 12 w 12"/>
                <a:gd name="T1" fmla="*/ 111 h 119"/>
                <a:gd name="T2" fmla="*/ 0 w 12"/>
                <a:gd name="T3" fmla="*/ 119 h 119"/>
                <a:gd name="T4" fmla="*/ 0 w 12"/>
                <a:gd name="T5" fmla="*/ 0 h 119"/>
                <a:gd name="T6" fmla="*/ 12 w 12"/>
                <a:gd name="T7" fmla="*/ 7 h 119"/>
                <a:gd name="T8" fmla="*/ 12 w 12"/>
                <a:gd name="T9" fmla="*/ 111 h 119"/>
              </a:gdLst>
              <a:ahLst/>
              <a:cxnLst>
                <a:cxn ang="0">
                  <a:pos x="T0" y="T1"/>
                </a:cxn>
                <a:cxn ang="0">
                  <a:pos x="T2" y="T3"/>
                </a:cxn>
                <a:cxn ang="0">
                  <a:pos x="T4" y="T5"/>
                </a:cxn>
                <a:cxn ang="0">
                  <a:pos x="T6" y="T7"/>
                </a:cxn>
                <a:cxn ang="0">
                  <a:pos x="T8" y="T9"/>
                </a:cxn>
              </a:cxnLst>
              <a:rect l="0" t="0" r="r" b="b"/>
              <a:pathLst>
                <a:path w="12" h="119">
                  <a:moveTo>
                    <a:pt x="12" y="111"/>
                  </a:moveTo>
                  <a:lnTo>
                    <a:pt x="0" y="119"/>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41">
              <a:extLst>
                <a:ext uri="{FF2B5EF4-FFF2-40B4-BE49-F238E27FC236}">
                  <a16:creationId xmlns:a16="http://schemas.microsoft.com/office/drawing/2014/main" id="{9479142A-9BAF-4263-90A6-01C9A56756C2}"/>
                </a:ext>
              </a:extLst>
            </p:cNvPr>
            <p:cNvSpPr>
              <a:spLocks/>
            </p:cNvSpPr>
            <p:nvPr/>
          </p:nvSpPr>
          <p:spPr bwMode="auto">
            <a:xfrm>
              <a:off x="7942263" y="2271713"/>
              <a:ext cx="53975" cy="222250"/>
            </a:xfrm>
            <a:custGeom>
              <a:avLst/>
              <a:gdLst>
                <a:gd name="T0" fmla="*/ 34 w 34"/>
                <a:gd name="T1" fmla="*/ 140 h 140"/>
                <a:gd name="T2" fmla="*/ 0 w 34"/>
                <a:gd name="T3" fmla="*/ 118 h 140"/>
                <a:gd name="T4" fmla="*/ 0 w 34"/>
                <a:gd name="T5" fmla="*/ 0 h 140"/>
                <a:gd name="T6" fmla="*/ 34 w 34"/>
                <a:gd name="T7" fmla="*/ 21 h 140"/>
                <a:gd name="T8" fmla="*/ 34 w 34"/>
                <a:gd name="T9" fmla="*/ 140 h 140"/>
              </a:gdLst>
              <a:ahLst/>
              <a:cxnLst>
                <a:cxn ang="0">
                  <a:pos x="T0" y="T1"/>
                </a:cxn>
                <a:cxn ang="0">
                  <a:pos x="T2" y="T3"/>
                </a:cxn>
                <a:cxn ang="0">
                  <a:pos x="T4" y="T5"/>
                </a:cxn>
                <a:cxn ang="0">
                  <a:pos x="T6" y="T7"/>
                </a:cxn>
                <a:cxn ang="0">
                  <a:pos x="T8" y="T9"/>
                </a:cxn>
              </a:cxnLst>
              <a:rect l="0" t="0" r="r" b="b"/>
              <a:pathLst>
                <a:path w="34" h="140">
                  <a:moveTo>
                    <a:pt x="34" y="140"/>
                  </a:moveTo>
                  <a:lnTo>
                    <a:pt x="0" y="118"/>
                  </a:lnTo>
                  <a:lnTo>
                    <a:pt x="0" y="0"/>
                  </a:lnTo>
                  <a:lnTo>
                    <a:pt x="34" y="21"/>
                  </a:lnTo>
                  <a:lnTo>
                    <a:pt x="34"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42">
              <a:extLst>
                <a:ext uri="{FF2B5EF4-FFF2-40B4-BE49-F238E27FC236}">
                  <a16:creationId xmlns:a16="http://schemas.microsoft.com/office/drawing/2014/main" id="{77C1E623-AC67-4364-A5A9-69825687755D}"/>
                </a:ext>
              </a:extLst>
            </p:cNvPr>
            <p:cNvSpPr>
              <a:spLocks/>
            </p:cNvSpPr>
            <p:nvPr/>
          </p:nvSpPr>
          <p:spPr bwMode="auto">
            <a:xfrm>
              <a:off x="7942263" y="2271713"/>
              <a:ext cx="19050" cy="187325"/>
            </a:xfrm>
            <a:custGeom>
              <a:avLst/>
              <a:gdLst>
                <a:gd name="T0" fmla="*/ 12 w 12"/>
                <a:gd name="T1" fmla="*/ 111 h 118"/>
                <a:gd name="T2" fmla="*/ 0 w 12"/>
                <a:gd name="T3" fmla="*/ 118 h 118"/>
                <a:gd name="T4" fmla="*/ 0 w 12"/>
                <a:gd name="T5" fmla="*/ 0 h 118"/>
                <a:gd name="T6" fmla="*/ 12 w 12"/>
                <a:gd name="T7" fmla="*/ 7 h 118"/>
                <a:gd name="T8" fmla="*/ 12 w 12"/>
                <a:gd name="T9" fmla="*/ 111 h 118"/>
              </a:gdLst>
              <a:ahLst/>
              <a:cxnLst>
                <a:cxn ang="0">
                  <a:pos x="T0" y="T1"/>
                </a:cxn>
                <a:cxn ang="0">
                  <a:pos x="T2" y="T3"/>
                </a:cxn>
                <a:cxn ang="0">
                  <a:pos x="T4" y="T5"/>
                </a:cxn>
                <a:cxn ang="0">
                  <a:pos x="T6" y="T7"/>
                </a:cxn>
                <a:cxn ang="0">
                  <a:pos x="T8" y="T9"/>
                </a:cxn>
              </a:cxnLst>
              <a:rect l="0" t="0" r="r" b="b"/>
              <a:pathLst>
                <a:path w="12" h="118">
                  <a:moveTo>
                    <a:pt x="12" y="111"/>
                  </a:moveTo>
                  <a:lnTo>
                    <a:pt x="0" y="118"/>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43">
              <a:extLst>
                <a:ext uri="{FF2B5EF4-FFF2-40B4-BE49-F238E27FC236}">
                  <a16:creationId xmlns:a16="http://schemas.microsoft.com/office/drawing/2014/main" id="{6C55A022-7C71-4254-9064-0B1DC40DA0C5}"/>
                </a:ext>
              </a:extLst>
            </p:cNvPr>
            <p:cNvSpPr>
              <a:spLocks/>
            </p:cNvSpPr>
            <p:nvPr/>
          </p:nvSpPr>
          <p:spPr bwMode="auto">
            <a:xfrm>
              <a:off x="7796213" y="2422526"/>
              <a:ext cx="128588" cy="266700"/>
            </a:xfrm>
            <a:custGeom>
              <a:avLst/>
              <a:gdLst>
                <a:gd name="T0" fmla="*/ 81 w 81"/>
                <a:gd name="T1" fmla="*/ 168 h 168"/>
                <a:gd name="T2" fmla="*/ 0 w 81"/>
                <a:gd name="T3" fmla="*/ 121 h 168"/>
                <a:gd name="T4" fmla="*/ 0 w 81"/>
                <a:gd name="T5" fmla="*/ 0 h 168"/>
                <a:gd name="T6" fmla="*/ 81 w 81"/>
                <a:gd name="T7" fmla="*/ 47 h 168"/>
                <a:gd name="T8" fmla="*/ 81 w 81"/>
                <a:gd name="T9" fmla="*/ 168 h 168"/>
              </a:gdLst>
              <a:ahLst/>
              <a:cxnLst>
                <a:cxn ang="0">
                  <a:pos x="T0" y="T1"/>
                </a:cxn>
                <a:cxn ang="0">
                  <a:pos x="T2" y="T3"/>
                </a:cxn>
                <a:cxn ang="0">
                  <a:pos x="T4" y="T5"/>
                </a:cxn>
                <a:cxn ang="0">
                  <a:pos x="T6" y="T7"/>
                </a:cxn>
                <a:cxn ang="0">
                  <a:pos x="T8" y="T9"/>
                </a:cxn>
              </a:cxnLst>
              <a:rect l="0" t="0" r="r" b="b"/>
              <a:pathLst>
                <a:path w="81" h="168">
                  <a:moveTo>
                    <a:pt x="81" y="168"/>
                  </a:moveTo>
                  <a:lnTo>
                    <a:pt x="0" y="121"/>
                  </a:lnTo>
                  <a:lnTo>
                    <a:pt x="0" y="0"/>
                  </a:lnTo>
                  <a:lnTo>
                    <a:pt x="81" y="47"/>
                  </a:lnTo>
                  <a:lnTo>
                    <a:pt x="81" y="16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44">
              <a:extLst>
                <a:ext uri="{FF2B5EF4-FFF2-40B4-BE49-F238E27FC236}">
                  <a16:creationId xmlns:a16="http://schemas.microsoft.com/office/drawing/2014/main" id="{C9054357-3288-4890-98A1-EA61DC294385}"/>
                </a:ext>
              </a:extLst>
            </p:cNvPr>
            <p:cNvSpPr>
              <a:spLocks/>
            </p:cNvSpPr>
            <p:nvPr/>
          </p:nvSpPr>
          <p:spPr bwMode="auto">
            <a:xfrm>
              <a:off x="7796213" y="2422526"/>
              <a:ext cx="19050" cy="192088"/>
            </a:xfrm>
            <a:custGeom>
              <a:avLst/>
              <a:gdLst>
                <a:gd name="T0" fmla="*/ 12 w 12"/>
                <a:gd name="T1" fmla="*/ 114 h 121"/>
                <a:gd name="T2" fmla="*/ 0 w 12"/>
                <a:gd name="T3" fmla="*/ 121 h 121"/>
                <a:gd name="T4" fmla="*/ 0 w 12"/>
                <a:gd name="T5" fmla="*/ 0 h 121"/>
                <a:gd name="T6" fmla="*/ 12 w 12"/>
                <a:gd name="T7" fmla="*/ 7 h 121"/>
                <a:gd name="T8" fmla="*/ 12 w 12"/>
                <a:gd name="T9" fmla="*/ 114 h 121"/>
              </a:gdLst>
              <a:ahLst/>
              <a:cxnLst>
                <a:cxn ang="0">
                  <a:pos x="T0" y="T1"/>
                </a:cxn>
                <a:cxn ang="0">
                  <a:pos x="T2" y="T3"/>
                </a:cxn>
                <a:cxn ang="0">
                  <a:pos x="T4" y="T5"/>
                </a:cxn>
                <a:cxn ang="0">
                  <a:pos x="T6" y="T7"/>
                </a:cxn>
                <a:cxn ang="0">
                  <a:pos x="T8" y="T9"/>
                </a:cxn>
              </a:cxnLst>
              <a:rect l="0" t="0" r="r" b="b"/>
              <a:pathLst>
                <a:path w="12" h="121">
                  <a:moveTo>
                    <a:pt x="12" y="114"/>
                  </a:moveTo>
                  <a:lnTo>
                    <a:pt x="0" y="121"/>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45">
              <a:extLst>
                <a:ext uri="{FF2B5EF4-FFF2-40B4-BE49-F238E27FC236}">
                  <a16:creationId xmlns:a16="http://schemas.microsoft.com/office/drawing/2014/main" id="{B11CE722-8ED5-4932-B503-39A7E98645FB}"/>
                </a:ext>
              </a:extLst>
            </p:cNvPr>
            <p:cNvSpPr>
              <a:spLocks/>
            </p:cNvSpPr>
            <p:nvPr/>
          </p:nvSpPr>
          <p:spPr bwMode="auto">
            <a:xfrm>
              <a:off x="7942263" y="2508251"/>
              <a:ext cx="53975" cy="223838"/>
            </a:xfrm>
            <a:custGeom>
              <a:avLst/>
              <a:gdLst>
                <a:gd name="T0" fmla="*/ 34 w 34"/>
                <a:gd name="T1" fmla="*/ 141 h 141"/>
                <a:gd name="T2" fmla="*/ 0 w 34"/>
                <a:gd name="T3" fmla="*/ 119 h 141"/>
                <a:gd name="T4" fmla="*/ 0 w 34"/>
                <a:gd name="T5" fmla="*/ 0 h 141"/>
                <a:gd name="T6" fmla="*/ 34 w 34"/>
                <a:gd name="T7" fmla="*/ 19 h 141"/>
                <a:gd name="T8" fmla="*/ 34 w 34"/>
                <a:gd name="T9" fmla="*/ 141 h 141"/>
              </a:gdLst>
              <a:ahLst/>
              <a:cxnLst>
                <a:cxn ang="0">
                  <a:pos x="T0" y="T1"/>
                </a:cxn>
                <a:cxn ang="0">
                  <a:pos x="T2" y="T3"/>
                </a:cxn>
                <a:cxn ang="0">
                  <a:pos x="T4" y="T5"/>
                </a:cxn>
                <a:cxn ang="0">
                  <a:pos x="T6" y="T7"/>
                </a:cxn>
                <a:cxn ang="0">
                  <a:pos x="T8" y="T9"/>
                </a:cxn>
              </a:cxnLst>
              <a:rect l="0" t="0" r="r" b="b"/>
              <a:pathLst>
                <a:path w="34" h="141">
                  <a:moveTo>
                    <a:pt x="34" y="141"/>
                  </a:moveTo>
                  <a:lnTo>
                    <a:pt x="0" y="119"/>
                  </a:lnTo>
                  <a:lnTo>
                    <a:pt x="0" y="0"/>
                  </a:lnTo>
                  <a:lnTo>
                    <a:pt x="34" y="19"/>
                  </a:lnTo>
                  <a:lnTo>
                    <a:pt x="34" y="141"/>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46">
              <a:extLst>
                <a:ext uri="{FF2B5EF4-FFF2-40B4-BE49-F238E27FC236}">
                  <a16:creationId xmlns:a16="http://schemas.microsoft.com/office/drawing/2014/main" id="{7D3190FC-0700-4330-9FAA-E190BC3DC31E}"/>
                </a:ext>
              </a:extLst>
            </p:cNvPr>
            <p:cNvSpPr>
              <a:spLocks/>
            </p:cNvSpPr>
            <p:nvPr/>
          </p:nvSpPr>
          <p:spPr bwMode="auto">
            <a:xfrm>
              <a:off x="7942263" y="2508251"/>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47">
              <a:extLst>
                <a:ext uri="{FF2B5EF4-FFF2-40B4-BE49-F238E27FC236}">
                  <a16:creationId xmlns:a16="http://schemas.microsoft.com/office/drawing/2014/main" id="{930DE5A5-6077-4B27-8A7D-6CC7007450F5}"/>
                </a:ext>
              </a:extLst>
            </p:cNvPr>
            <p:cNvSpPr>
              <a:spLocks/>
            </p:cNvSpPr>
            <p:nvPr/>
          </p:nvSpPr>
          <p:spPr bwMode="auto">
            <a:xfrm>
              <a:off x="7796213" y="2652713"/>
              <a:ext cx="128588" cy="263525"/>
            </a:xfrm>
            <a:custGeom>
              <a:avLst/>
              <a:gdLst>
                <a:gd name="T0" fmla="*/ 81 w 81"/>
                <a:gd name="T1" fmla="*/ 166 h 166"/>
                <a:gd name="T2" fmla="*/ 0 w 81"/>
                <a:gd name="T3" fmla="*/ 118 h 166"/>
                <a:gd name="T4" fmla="*/ 0 w 81"/>
                <a:gd name="T5" fmla="*/ 0 h 166"/>
                <a:gd name="T6" fmla="*/ 81 w 81"/>
                <a:gd name="T7" fmla="*/ 47 h 166"/>
                <a:gd name="T8" fmla="*/ 81 w 81"/>
                <a:gd name="T9" fmla="*/ 166 h 166"/>
              </a:gdLst>
              <a:ahLst/>
              <a:cxnLst>
                <a:cxn ang="0">
                  <a:pos x="T0" y="T1"/>
                </a:cxn>
                <a:cxn ang="0">
                  <a:pos x="T2" y="T3"/>
                </a:cxn>
                <a:cxn ang="0">
                  <a:pos x="T4" y="T5"/>
                </a:cxn>
                <a:cxn ang="0">
                  <a:pos x="T6" y="T7"/>
                </a:cxn>
                <a:cxn ang="0">
                  <a:pos x="T8" y="T9"/>
                </a:cxn>
              </a:cxnLst>
              <a:rect l="0" t="0" r="r" b="b"/>
              <a:pathLst>
                <a:path w="81" h="166">
                  <a:moveTo>
                    <a:pt x="81" y="166"/>
                  </a:moveTo>
                  <a:lnTo>
                    <a:pt x="0" y="118"/>
                  </a:lnTo>
                  <a:lnTo>
                    <a:pt x="0" y="0"/>
                  </a:lnTo>
                  <a:lnTo>
                    <a:pt x="81" y="47"/>
                  </a:lnTo>
                  <a:lnTo>
                    <a:pt x="81"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48">
              <a:extLst>
                <a:ext uri="{FF2B5EF4-FFF2-40B4-BE49-F238E27FC236}">
                  <a16:creationId xmlns:a16="http://schemas.microsoft.com/office/drawing/2014/main" id="{63DF4DB5-DAB0-4D7B-BD85-DCD25893E38B}"/>
                </a:ext>
              </a:extLst>
            </p:cNvPr>
            <p:cNvSpPr>
              <a:spLocks/>
            </p:cNvSpPr>
            <p:nvPr/>
          </p:nvSpPr>
          <p:spPr bwMode="auto">
            <a:xfrm>
              <a:off x="7796213" y="2652713"/>
              <a:ext cx="19050" cy="187325"/>
            </a:xfrm>
            <a:custGeom>
              <a:avLst/>
              <a:gdLst>
                <a:gd name="T0" fmla="*/ 12 w 12"/>
                <a:gd name="T1" fmla="*/ 111 h 118"/>
                <a:gd name="T2" fmla="*/ 0 w 12"/>
                <a:gd name="T3" fmla="*/ 118 h 118"/>
                <a:gd name="T4" fmla="*/ 0 w 12"/>
                <a:gd name="T5" fmla="*/ 0 h 118"/>
                <a:gd name="T6" fmla="*/ 12 w 12"/>
                <a:gd name="T7" fmla="*/ 7 h 118"/>
                <a:gd name="T8" fmla="*/ 12 w 12"/>
                <a:gd name="T9" fmla="*/ 111 h 118"/>
              </a:gdLst>
              <a:ahLst/>
              <a:cxnLst>
                <a:cxn ang="0">
                  <a:pos x="T0" y="T1"/>
                </a:cxn>
                <a:cxn ang="0">
                  <a:pos x="T2" y="T3"/>
                </a:cxn>
                <a:cxn ang="0">
                  <a:pos x="T4" y="T5"/>
                </a:cxn>
                <a:cxn ang="0">
                  <a:pos x="T6" y="T7"/>
                </a:cxn>
                <a:cxn ang="0">
                  <a:pos x="T8" y="T9"/>
                </a:cxn>
              </a:cxnLst>
              <a:rect l="0" t="0" r="r" b="b"/>
              <a:pathLst>
                <a:path w="12" h="118">
                  <a:moveTo>
                    <a:pt x="12" y="111"/>
                  </a:moveTo>
                  <a:lnTo>
                    <a:pt x="0" y="118"/>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49">
              <a:extLst>
                <a:ext uri="{FF2B5EF4-FFF2-40B4-BE49-F238E27FC236}">
                  <a16:creationId xmlns:a16="http://schemas.microsoft.com/office/drawing/2014/main" id="{F98AD129-C391-42F4-80A9-07950CACA97F}"/>
                </a:ext>
              </a:extLst>
            </p:cNvPr>
            <p:cNvSpPr>
              <a:spLocks/>
            </p:cNvSpPr>
            <p:nvPr/>
          </p:nvSpPr>
          <p:spPr bwMode="auto">
            <a:xfrm>
              <a:off x="7942263" y="2738438"/>
              <a:ext cx="53975" cy="219075"/>
            </a:xfrm>
            <a:custGeom>
              <a:avLst/>
              <a:gdLst>
                <a:gd name="T0" fmla="*/ 34 w 34"/>
                <a:gd name="T1" fmla="*/ 138 h 138"/>
                <a:gd name="T2" fmla="*/ 0 w 34"/>
                <a:gd name="T3" fmla="*/ 119 h 138"/>
                <a:gd name="T4" fmla="*/ 0 w 34"/>
                <a:gd name="T5" fmla="*/ 0 h 138"/>
                <a:gd name="T6" fmla="*/ 34 w 34"/>
                <a:gd name="T7" fmla="*/ 19 h 138"/>
                <a:gd name="T8" fmla="*/ 34 w 34"/>
                <a:gd name="T9" fmla="*/ 138 h 138"/>
              </a:gdLst>
              <a:ahLst/>
              <a:cxnLst>
                <a:cxn ang="0">
                  <a:pos x="T0" y="T1"/>
                </a:cxn>
                <a:cxn ang="0">
                  <a:pos x="T2" y="T3"/>
                </a:cxn>
                <a:cxn ang="0">
                  <a:pos x="T4" y="T5"/>
                </a:cxn>
                <a:cxn ang="0">
                  <a:pos x="T6" y="T7"/>
                </a:cxn>
                <a:cxn ang="0">
                  <a:pos x="T8" y="T9"/>
                </a:cxn>
              </a:cxnLst>
              <a:rect l="0" t="0" r="r" b="b"/>
              <a:pathLst>
                <a:path w="34" h="138">
                  <a:moveTo>
                    <a:pt x="34" y="138"/>
                  </a:moveTo>
                  <a:lnTo>
                    <a:pt x="0" y="119"/>
                  </a:lnTo>
                  <a:lnTo>
                    <a:pt x="0" y="0"/>
                  </a:lnTo>
                  <a:lnTo>
                    <a:pt x="34" y="19"/>
                  </a:lnTo>
                  <a:lnTo>
                    <a:pt x="34" y="13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50">
              <a:extLst>
                <a:ext uri="{FF2B5EF4-FFF2-40B4-BE49-F238E27FC236}">
                  <a16:creationId xmlns:a16="http://schemas.microsoft.com/office/drawing/2014/main" id="{3AE46E2E-B0C2-440F-82BB-006076C7FCAA}"/>
                </a:ext>
              </a:extLst>
            </p:cNvPr>
            <p:cNvSpPr>
              <a:spLocks/>
            </p:cNvSpPr>
            <p:nvPr/>
          </p:nvSpPr>
          <p:spPr bwMode="auto">
            <a:xfrm>
              <a:off x="7942263" y="2738438"/>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51">
              <a:extLst>
                <a:ext uri="{FF2B5EF4-FFF2-40B4-BE49-F238E27FC236}">
                  <a16:creationId xmlns:a16="http://schemas.microsoft.com/office/drawing/2014/main" id="{B775E7DF-41CA-407A-9BF8-B3287B598C58}"/>
                </a:ext>
              </a:extLst>
            </p:cNvPr>
            <p:cNvSpPr>
              <a:spLocks/>
            </p:cNvSpPr>
            <p:nvPr/>
          </p:nvSpPr>
          <p:spPr bwMode="auto">
            <a:xfrm>
              <a:off x="7796213" y="2882901"/>
              <a:ext cx="128588" cy="263525"/>
            </a:xfrm>
            <a:custGeom>
              <a:avLst/>
              <a:gdLst>
                <a:gd name="T0" fmla="*/ 81 w 81"/>
                <a:gd name="T1" fmla="*/ 166 h 166"/>
                <a:gd name="T2" fmla="*/ 0 w 81"/>
                <a:gd name="T3" fmla="*/ 118 h 166"/>
                <a:gd name="T4" fmla="*/ 0 w 81"/>
                <a:gd name="T5" fmla="*/ 0 h 166"/>
                <a:gd name="T6" fmla="*/ 81 w 81"/>
                <a:gd name="T7" fmla="*/ 47 h 166"/>
                <a:gd name="T8" fmla="*/ 81 w 81"/>
                <a:gd name="T9" fmla="*/ 166 h 166"/>
              </a:gdLst>
              <a:ahLst/>
              <a:cxnLst>
                <a:cxn ang="0">
                  <a:pos x="T0" y="T1"/>
                </a:cxn>
                <a:cxn ang="0">
                  <a:pos x="T2" y="T3"/>
                </a:cxn>
                <a:cxn ang="0">
                  <a:pos x="T4" y="T5"/>
                </a:cxn>
                <a:cxn ang="0">
                  <a:pos x="T6" y="T7"/>
                </a:cxn>
                <a:cxn ang="0">
                  <a:pos x="T8" y="T9"/>
                </a:cxn>
              </a:cxnLst>
              <a:rect l="0" t="0" r="r" b="b"/>
              <a:pathLst>
                <a:path w="81" h="166">
                  <a:moveTo>
                    <a:pt x="81" y="166"/>
                  </a:moveTo>
                  <a:lnTo>
                    <a:pt x="0" y="118"/>
                  </a:lnTo>
                  <a:lnTo>
                    <a:pt x="0" y="0"/>
                  </a:lnTo>
                  <a:lnTo>
                    <a:pt x="81" y="47"/>
                  </a:lnTo>
                  <a:lnTo>
                    <a:pt x="81"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52">
              <a:extLst>
                <a:ext uri="{FF2B5EF4-FFF2-40B4-BE49-F238E27FC236}">
                  <a16:creationId xmlns:a16="http://schemas.microsoft.com/office/drawing/2014/main" id="{E2B34D7B-C495-4D0C-AB7B-39D090FCEE51}"/>
                </a:ext>
              </a:extLst>
            </p:cNvPr>
            <p:cNvSpPr>
              <a:spLocks/>
            </p:cNvSpPr>
            <p:nvPr/>
          </p:nvSpPr>
          <p:spPr bwMode="auto">
            <a:xfrm>
              <a:off x="7796213" y="2882901"/>
              <a:ext cx="19050" cy="187325"/>
            </a:xfrm>
            <a:custGeom>
              <a:avLst/>
              <a:gdLst>
                <a:gd name="T0" fmla="*/ 12 w 12"/>
                <a:gd name="T1" fmla="*/ 111 h 118"/>
                <a:gd name="T2" fmla="*/ 0 w 12"/>
                <a:gd name="T3" fmla="*/ 118 h 118"/>
                <a:gd name="T4" fmla="*/ 0 w 12"/>
                <a:gd name="T5" fmla="*/ 0 h 118"/>
                <a:gd name="T6" fmla="*/ 12 w 12"/>
                <a:gd name="T7" fmla="*/ 7 h 118"/>
                <a:gd name="T8" fmla="*/ 12 w 12"/>
                <a:gd name="T9" fmla="*/ 111 h 118"/>
              </a:gdLst>
              <a:ahLst/>
              <a:cxnLst>
                <a:cxn ang="0">
                  <a:pos x="T0" y="T1"/>
                </a:cxn>
                <a:cxn ang="0">
                  <a:pos x="T2" y="T3"/>
                </a:cxn>
                <a:cxn ang="0">
                  <a:pos x="T4" y="T5"/>
                </a:cxn>
                <a:cxn ang="0">
                  <a:pos x="T6" y="T7"/>
                </a:cxn>
                <a:cxn ang="0">
                  <a:pos x="T8" y="T9"/>
                </a:cxn>
              </a:cxnLst>
              <a:rect l="0" t="0" r="r" b="b"/>
              <a:pathLst>
                <a:path w="12" h="118">
                  <a:moveTo>
                    <a:pt x="12" y="111"/>
                  </a:moveTo>
                  <a:lnTo>
                    <a:pt x="0" y="118"/>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53">
              <a:extLst>
                <a:ext uri="{FF2B5EF4-FFF2-40B4-BE49-F238E27FC236}">
                  <a16:creationId xmlns:a16="http://schemas.microsoft.com/office/drawing/2014/main" id="{D2CBE367-B084-48DE-8CB8-F19BD0F8AF36}"/>
                </a:ext>
              </a:extLst>
            </p:cNvPr>
            <p:cNvSpPr>
              <a:spLocks/>
            </p:cNvSpPr>
            <p:nvPr/>
          </p:nvSpPr>
          <p:spPr bwMode="auto">
            <a:xfrm>
              <a:off x="7942263" y="2965451"/>
              <a:ext cx="53975" cy="222250"/>
            </a:xfrm>
            <a:custGeom>
              <a:avLst/>
              <a:gdLst>
                <a:gd name="T0" fmla="*/ 34 w 34"/>
                <a:gd name="T1" fmla="*/ 140 h 140"/>
                <a:gd name="T2" fmla="*/ 0 w 34"/>
                <a:gd name="T3" fmla="*/ 119 h 140"/>
                <a:gd name="T4" fmla="*/ 0 w 34"/>
                <a:gd name="T5" fmla="*/ 0 h 140"/>
                <a:gd name="T6" fmla="*/ 34 w 34"/>
                <a:gd name="T7" fmla="*/ 21 h 140"/>
                <a:gd name="T8" fmla="*/ 34 w 34"/>
                <a:gd name="T9" fmla="*/ 140 h 140"/>
              </a:gdLst>
              <a:ahLst/>
              <a:cxnLst>
                <a:cxn ang="0">
                  <a:pos x="T0" y="T1"/>
                </a:cxn>
                <a:cxn ang="0">
                  <a:pos x="T2" y="T3"/>
                </a:cxn>
                <a:cxn ang="0">
                  <a:pos x="T4" y="T5"/>
                </a:cxn>
                <a:cxn ang="0">
                  <a:pos x="T6" y="T7"/>
                </a:cxn>
                <a:cxn ang="0">
                  <a:pos x="T8" y="T9"/>
                </a:cxn>
              </a:cxnLst>
              <a:rect l="0" t="0" r="r" b="b"/>
              <a:pathLst>
                <a:path w="34" h="140">
                  <a:moveTo>
                    <a:pt x="34" y="140"/>
                  </a:moveTo>
                  <a:lnTo>
                    <a:pt x="0" y="119"/>
                  </a:lnTo>
                  <a:lnTo>
                    <a:pt x="0" y="0"/>
                  </a:lnTo>
                  <a:lnTo>
                    <a:pt x="34" y="21"/>
                  </a:lnTo>
                  <a:lnTo>
                    <a:pt x="34"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54">
              <a:extLst>
                <a:ext uri="{FF2B5EF4-FFF2-40B4-BE49-F238E27FC236}">
                  <a16:creationId xmlns:a16="http://schemas.microsoft.com/office/drawing/2014/main" id="{F48AD8A9-D343-4505-88FA-3993DD0559DC}"/>
                </a:ext>
              </a:extLst>
            </p:cNvPr>
            <p:cNvSpPr>
              <a:spLocks/>
            </p:cNvSpPr>
            <p:nvPr/>
          </p:nvSpPr>
          <p:spPr bwMode="auto">
            <a:xfrm>
              <a:off x="7942263" y="2965451"/>
              <a:ext cx="19050" cy="188913"/>
            </a:xfrm>
            <a:custGeom>
              <a:avLst/>
              <a:gdLst>
                <a:gd name="T0" fmla="*/ 12 w 12"/>
                <a:gd name="T1" fmla="*/ 111 h 119"/>
                <a:gd name="T2" fmla="*/ 0 w 12"/>
                <a:gd name="T3" fmla="*/ 119 h 119"/>
                <a:gd name="T4" fmla="*/ 0 w 12"/>
                <a:gd name="T5" fmla="*/ 0 h 119"/>
                <a:gd name="T6" fmla="*/ 12 w 12"/>
                <a:gd name="T7" fmla="*/ 7 h 119"/>
                <a:gd name="T8" fmla="*/ 12 w 12"/>
                <a:gd name="T9" fmla="*/ 111 h 119"/>
              </a:gdLst>
              <a:ahLst/>
              <a:cxnLst>
                <a:cxn ang="0">
                  <a:pos x="T0" y="T1"/>
                </a:cxn>
                <a:cxn ang="0">
                  <a:pos x="T2" y="T3"/>
                </a:cxn>
                <a:cxn ang="0">
                  <a:pos x="T4" y="T5"/>
                </a:cxn>
                <a:cxn ang="0">
                  <a:pos x="T6" y="T7"/>
                </a:cxn>
                <a:cxn ang="0">
                  <a:pos x="T8" y="T9"/>
                </a:cxn>
              </a:cxnLst>
              <a:rect l="0" t="0" r="r" b="b"/>
              <a:pathLst>
                <a:path w="12" h="119">
                  <a:moveTo>
                    <a:pt x="12" y="111"/>
                  </a:moveTo>
                  <a:lnTo>
                    <a:pt x="0" y="119"/>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Freeform 55">
              <a:extLst>
                <a:ext uri="{FF2B5EF4-FFF2-40B4-BE49-F238E27FC236}">
                  <a16:creationId xmlns:a16="http://schemas.microsoft.com/office/drawing/2014/main" id="{41D33B8E-0C6D-4537-94A7-45D24E08B47D}"/>
                </a:ext>
              </a:extLst>
            </p:cNvPr>
            <p:cNvSpPr>
              <a:spLocks/>
            </p:cNvSpPr>
            <p:nvPr/>
          </p:nvSpPr>
          <p:spPr bwMode="auto">
            <a:xfrm>
              <a:off x="8207376" y="1644651"/>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Freeform 56">
              <a:extLst>
                <a:ext uri="{FF2B5EF4-FFF2-40B4-BE49-F238E27FC236}">
                  <a16:creationId xmlns:a16="http://schemas.microsoft.com/office/drawing/2014/main" id="{3AB16B0D-E4C2-484D-B1A3-315F41B876F2}"/>
                </a:ext>
              </a:extLst>
            </p:cNvPr>
            <p:cNvSpPr>
              <a:spLocks/>
            </p:cNvSpPr>
            <p:nvPr/>
          </p:nvSpPr>
          <p:spPr bwMode="auto">
            <a:xfrm>
              <a:off x="8207376" y="1644651"/>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Rectangle 57">
              <a:extLst>
                <a:ext uri="{FF2B5EF4-FFF2-40B4-BE49-F238E27FC236}">
                  <a16:creationId xmlns:a16="http://schemas.microsoft.com/office/drawing/2014/main" id="{14EE42A6-3FB8-416C-8168-C4314053635F}"/>
                </a:ext>
              </a:extLst>
            </p:cNvPr>
            <p:cNvSpPr>
              <a:spLocks noChangeArrowheads="1"/>
            </p:cNvSpPr>
            <p:nvPr/>
          </p:nvSpPr>
          <p:spPr bwMode="auto">
            <a:xfrm>
              <a:off x="8259763" y="1644651"/>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Freeform 58">
              <a:extLst>
                <a:ext uri="{FF2B5EF4-FFF2-40B4-BE49-F238E27FC236}">
                  <a16:creationId xmlns:a16="http://schemas.microsoft.com/office/drawing/2014/main" id="{C6ADAE77-7CFA-490B-B470-143F9B5CBEE6}"/>
                </a:ext>
              </a:extLst>
            </p:cNvPr>
            <p:cNvSpPr>
              <a:spLocks/>
            </p:cNvSpPr>
            <p:nvPr/>
          </p:nvSpPr>
          <p:spPr bwMode="auto">
            <a:xfrm>
              <a:off x="8207376" y="1916113"/>
              <a:ext cx="52388" cy="223838"/>
            </a:xfrm>
            <a:custGeom>
              <a:avLst/>
              <a:gdLst>
                <a:gd name="T0" fmla="*/ 33 w 33"/>
                <a:gd name="T1" fmla="*/ 0 h 141"/>
                <a:gd name="T2" fmla="*/ 0 w 33"/>
                <a:gd name="T3" fmla="*/ 22 h 141"/>
                <a:gd name="T4" fmla="*/ 0 w 33"/>
                <a:gd name="T5" fmla="*/ 141 h 141"/>
                <a:gd name="T6" fmla="*/ 33 w 33"/>
                <a:gd name="T7" fmla="*/ 122 h 141"/>
                <a:gd name="T8" fmla="*/ 33 w 33"/>
                <a:gd name="T9" fmla="*/ 0 h 141"/>
              </a:gdLst>
              <a:ahLst/>
              <a:cxnLst>
                <a:cxn ang="0">
                  <a:pos x="T0" y="T1"/>
                </a:cxn>
                <a:cxn ang="0">
                  <a:pos x="T2" y="T3"/>
                </a:cxn>
                <a:cxn ang="0">
                  <a:pos x="T4" y="T5"/>
                </a:cxn>
                <a:cxn ang="0">
                  <a:pos x="T6" y="T7"/>
                </a:cxn>
                <a:cxn ang="0">
                  <a:pos x="T8" y="T9"/>
                </a:cxn>
              </a:cxnLst>
              <a:rect l="0" t="0" r="r" b="b"/>
              <a:pathLst>
                <a:path w="33" h="141">
                  <a:moveTo>
                    <a:pt x="33" y="0"/>
                  </a:moveTo>
                  <a:lnTo>
                    <a:pt x="0" y="22"/>
                  </a:lnTo>
                  <a:lnTo>
                    <a:pt x="0" y="141"/>
                  </a:lnTo>
                  <a:lnTo>
                    <a:pt x="33" y="122"/>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59">
              <a:extLst>
                <a:ext uri="{FF2B5EF4-FFF2-40B4-BE49-F238E27FC236}">
                  <a16:creationId xmlns:a16="http://schemas.microsoft.com/office/drawing/2014/main" id="{DFFD2A7D-CCCE-4EDE-8488-C6DC7DFFA9DA}"/>
                </a:ext>
              </a:extLst>
            </p:cNvPr>
            <p:cNvSpPr>
              <a:spLocks/>
            </p:cNvSpPr>
            <p:nvPr/>
          </p:nvSpPr>
          <p:spPr bwMode="auto">
            <a:xfrm>
              <a:off x="8207376" y="1916113"/>
              <a:ext cx="52388" cy="223838"/>
            </a:xfrm>
            <a:custGeom>
              <a:avLst/>
              <a:gdLst>
                <a:gd name="T0" fmla="*/ 33 w 33"/>
                <a:gd name="T1" fmla="*/ 0 h 141"/>
                <a:gd name="T2" fmla="*/ 0 w 33"/>
                <a:gd name="T3" fmla="*/ 22 h 141"/>
                <a:gd name="T4" fmla="*/ 0 w 33"/>
                <a:gd name="T5" fmla="*/ 141 h 141"/>
                <a:gd name="T6" fmla="*/ 33 w 33"/>
                <a:gd name="T7" fmla="*/ 122 h 141"/>
                <a:gd name="T8" fmla="*/ 33 w 33"/>
                <a:gd name="T9" fmla="*/ 0 h 141"/>
              </a:gdLst>
              <a:ahLst/>
              <a:cxnLst>
                <a:cxn ang="0">
                  <a:pos x="T0" y="T1"/>
                </a:cxn>
                <a:cxn ang="0">
                  <a:pos x="T2" y="T3"/>
                </a:cxn>
                <a:cxn ang="0">
                  <a:pos x="T4" y="T5"/>
                </a:cxn>
                <a:cxn ang="0">
                  <a:pos x="T6" y="T7"/>
                </a:cxn>
                <a:cxn ang="0">
                  <a:pos x="T8" y="T9"/>
                </a:cxn>
              </a:cxnLst>
              <a:rect l="0" t="0" r="r" b="b"/>
              <a:pathLst>
                <a:path w="33" h="141">
                  <a:moveTo>
                    <a:pt x="33" y="0"/>
                  </a:moveTo>
                  <a:lnTo>
                    <a:pt x="0" y="22"/>
                  </a:lnTo>
                  <a:lnTo>
                    <a:pt x="0" y="141"/>
                  </a:lnTo>
                  <a:lnTo>
                    <a:pt x="33" y="122"/>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Rectangle 60">
              <a:extLst>
                <a:ext uri="{FF2B5EF4-FFF2-40B4-BE49-F238E27FC236}">
                  <a16:creationId xmlns:a16="http://schemas.microsoft.com/office/drawing/2014/main" id="{B9C02805-49B7-4A4C-B8E5-404BEF131AFA}"/>
                </a:ext>
              </a:extLst>
            </p:cNvPr>
            <p:cNvSpPr>
              <a:spLocks noChangeArrowheads="1"/>
            </p:cNvSpPr>
            <p:nvPr/>
          </p:nvSpPr>
          <p:spPr bwMode="auto">
            <a:xfrm>
              <a:off x="8259763" y="1916113"/>
              <a:ext cx="19050" cy="193675"/>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61">
              <a:extLst>
                <a:ext uri="{FF2B5EF4-FFF2-40B4-BE49-F238E27FC236}">
                  <a16:creationId xmlns:a16="http://schemas.microsoft.com/office/drawing/2014/main" id="{31243C05-5804-4273-BFB4-4A9440E80CE4}"/>
                </a:ext>
              </a:extLst>
            </p:cNvPr>
            <p:cNvSpPr>
              <a:spLocks/>
            </p:cNvSpPr>
            <p:nvPr/>
          </p:nvSpPr>
          <p:spPr bwMode="auto">
            <a:xfrm>
              <a:off x="8207376" y="2206626"/>
              <a:ext cx="52388" cy="196850"/>
            </a:xfrm>
            <a:custGeom>
              <a:avLst/>
              <a:gdLst>
                <a:gd name="T0" fmla="*/ 33 w 33"/>
                <a:gd name="T1" fmla="*/ 0 h 124"/>
                <a:gd name="T2" fmla="*/ 0 w 33"/>
                <a:gd name="T3" fmla="*/ 19 h 124"/>
                <a:gd name="T4" fmla="*/ 0 w 33"/>
                <a:gd name="T5" fmla="*/ 112 h 124"/>
                <a:gd name="T6" fmla="*/ 23 w 33"/>
                <a:gd name="T7" fmla="*/ 124 h 124"/>
                <a:gd name="T8" fmla="*/ 33 w 33"/>
                <a:gd name="T9" fmla="*/ 119 h 124"/>
                <a:gd name="T10" fmla="*/ 33 w 33"/>
                <a:gd name="T11" fmla="*/ 0 h 124"/>
              </a:gdLst>
              <a:ahLst/>
              <a:cxnLst>
                <a:cxn ang="0">
                  <a:pos x="T0" y="T1"/>
                </a:cxn>
                <a:cxn ang="0">
                  <a:pos x="T2" y="T3"/>
                </a:cxn>
                <a:cxn ang="0">
                  <a:pos x="T4" y="T5"/>
                </a:cxn>
                <a:cxn ang="0">
                  <a:pos x="T6" y="T7"/>
                </a:cxn>
                <a:cxn ang="0">
                  <a:pos x="T8" y="T9"/>
                </a:cxn>
                <a:cxn ang="0">
                  <a:pos x="T10" y="T11"/>
                </a:cxn>
              </a:cxnLst>
              <a:rect l="0" t="0" r="r" b="b"/>
              <a:pathLst>
                <a:path w="33" h="124">
                  <a:moveTo>
                    <a:pt x="33" y="0"/>
                  </a:moveTo>
                  <a:lnTo>
                    <a:pt x="0" y="19"/>
                  </a:lnTo>
                  <a:lnTo>
                    <a:pt x="0" y="112"/>
                  </a:lnTo>
                  <a:lnTo>
                    <a:pt x="23" y="124"/>
                  </a:lnTo>
                  <a:lnTo>
                    <a:pt x="33" y="119"/>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62">
              <a:extLst>
                <a:ext uri="{FF2B5EF4-FFF2-40B4-BE49-F238E27FC236}">
                  <a16:creationId xmlns:a16="http://schemas.microsoft.com/office/drawing/2014/main" id="{C5FAA695-12BE-4FD5-896C-FA774BBE5606}"/>
                </a:ext>
              </a:extLst>
            </p:cNvPr>
            <p:cNvSpPr>
              <a:spLocks/>
            </p:cNvSpPr>
            <p:nvPr/>
          </p:nvSpPr>
          <p:spPr bwMode="auto">
            <a:xfrm>
              <a:off x="8207376" y="2206626"/>
              <a:ext cx="52388" cy="196850"/>
            </a:xfrm>
            <a:custGeom>
              <a:avLst/>
              <a:gdLst>
                <a:gd name="T0" fmla="*/ 33 w 33"/>
                <a:gd name="T1" fmla="*/ 0 h 124"/>
                <a:gd name="T2" fmla="*/ 0 w 33"/>
                <a:gd name="T3" fmla="*/ 19 h 124"/>
                <a:gd name="T4" fmla="*/ 0 w 33"/>
                <a:gd name="T5" fmla="*/ 112 h 124"/>
                <a:gd name="T6" fmla="*/ 23 w 33"/>
                <a:gd name="T7" fmla="*/ 124 h 124"/>
                <a:gd name="T8" fmla="*/ 33 w 33"/>
                <a:gd name="T9" fmla="*/ 119 h 124"/>
                <a:gd name="T10" fmla="*/ 33 w 33"/>
                <a:gd name="T11" fmla="*/ 0 h 124"/>
              </a:gdLst>
              <a:ahLst/>
              <a:cxnLst>
                <a:cxn ang="0">
                  <a:pos x="T0" y="T1"/>
                </a:cxn>
                <a:cxn ang="0">
                  <a:pos x="T2" y="T3"/>
                </a:cxn>
                <a:cxn ang="0">
                  <a:pos x="T4" y="T5"/>
                </a:cxn>
                <a:cxn ang="0">
                  <a:pos x="T6" y="T7"/>
                </a:cxn>
                <a:cxn ang="0">
                  <a:pos x="T8" y="T9"/>
                </a:cxn>
                <a:cxn ang="0">
                  <a:pos x="T10" y="T11"/>
                </a:cxn>
              </a:cxnLst>
              <a:rect l="0" t="0" r="r" b="b"/>
              <a:pathLst>
                <a:path w="33" h="124">
                  <a:moveTo>
                    <a:pt x="33" y="0"/>
                  </a:moveTo>
                  <a:lnTo>
                    <a:pt x="0" y="19"/>
                  </a:lnTo>
                  <a:lnTo>
                    <a:pt x="0" y="112"/>
                  </a:lnTo>
                  <a:lnTo>
                    <a:pt x="23" y="124"/>
                  </a:lnTo>
                  <a:lnTo>
                    <a:pt x="33" y="119"/>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Rectangle 63">
              <a:extLst>
                <a:ext uri="{FF2B5EF4-FFF2-40B4-BE49-F238E27FC236}">
                  <a16:creationId xmlns:a16="http://schemas.microsoft.com/office/drawing/2014/main" id="{2E4C47BD-38DB-4DED-A8B2-DE0622B58880}"/>
                </a:ext>
              </a:extLst>
            </p:cNvPr>
            <p:cNvSpPr>
              <a:spLocks noChangeArrowheads="1"/>
            </p:cNvSpPr>
            <p:nvPr/>
          </p:nvSpPr>
          <p:spPr bwMode="auto">
            <a:xfrm>
              <a:off x="8259763" y="2206626"/>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Rectangle 64">
              <a:extLst>
                <a:ext uri="{FF2B5EF4-FFF2-40B4-BE49-F238E27FC236}">
                  <a16:creationId xmlns:a16="http://schemas.microsoft.com/office/drawing/2014/main" id="{0063161A-AF59-4D39-8666-AA3DFD25D0E9}"/>
                </a:ext>
              </a:extLst>
            </p:cNvPr>
            <p:cNvSpPr>
              <a:spLocks noChangeArrowheads="1"/>
            </p:cNvSpPr>
            <p:nvPr/>
          </p:nvSpPr>
          <p:spPr bwMode="auto">
            <a:xfrm>
              <a:off x="8259763" y="2493963"/>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65">
              <a:extLst>
                <a:ext uri="{FF2B5EF4-FFF2-40B4-BE49-F238E27FC236}">
                  <a16:creationId xmlns:a16="http://schemas.microsoft.com/office/drawing/2014/main" id="{4BCB918C-E44A-4B28-8579-B77206835DC9}"/>
                </a:ext>
              </a:extLst>
            </p:cNvPr>
            <p:cNvSpPr>
              <a:spLocks/>
            </p:cNvSpPr>
            <p:nvPr/>
          </p:nvSpPr>
          <p:spPr bwMode="auto">
            <a:xfrm>
              <a:off x="8358188" y="1558926"/>
              <a:ext cx="52388" cy="219075"/>
            </a:xfrm>
            <a:custGeom>
              <a:avLst/>
              <a:gdLst>
                <a:gd name="T0" fmla="*/ 33 w 33"/>
                <a:gd name="T1" fmla="*/ 0 h 138"/>
                <a:gd name="T2" fmla="*/ 0 w 33"/>
                <a:gd name="T3" fmla="*/ 19 h 138"/>
                <a:gd name="T4" fmla="*/ 0 w 33"/>
                <a:gd name="T5" fmla="*/ 138 h 138"/>
                <a:gd name="T6" fmla="*/ 33 w 33"/>
                <a:gd name="T7" fmla="*/ 118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8"/>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Freeform 66">
              <a:extLst>
                <a:ext uri="{FF2B5EF4-FFF2-40B4-BE49-F238E27FC236}">
                  <a16:creationId xmlns:a16="http://schemas.microsoft.com/office/drawing/2014/main" id="{D13A73FB-DF47-41CB-B931-B459F1262B43}"/>
                </a:ext>
              </a:extLst>
            </p:cNvPr>
            <p:cNvSpPr>
              <a:spLocks/>
            </p:cNvSpPr>
            <p:nvPr/>
          </p:nvSpPr>
          <p:spPr bwMode="auto">
            <a:xfrm>
              <a:off x="8358188" y="1558926"/>
              <a:ext cx="52388" cy="219075"/>
            </a:xfrm>
            <a:custGeom>
              <a:avLst/>
              <a:gdLst>
                <a:gd name="T0" fmla="*/ 33 w 33"/>
                <a:gd name="T1" fmla="*/ 0 h 138"/>
                <a:gd name="T2" fmla="*/ 0 w 33"/>
                <a:gd name="T3" fmla="*/ 19 h 138"/>
                <a:gd name="T4" fmla="*/ 0 w 33"/>
                <a:gd name="T5" fmla="*/ 138 h 138"/>
                <a:gd name="T6" fmla="*/ 33 w 33"/>
                <a:gd name="T7" fmla="*/ 118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8"/>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67">
              <a:extLst>
                <a:ext uri="{FF2B5EF4-FFF2-40B4-BE49-F238E27FC236}">
                  <a16:creationId xmlns:a16="http://schemas.microsoft.com/office/drawing/2014/main" id="{7491E985-E858-4FAB-8EAA-C88F4DA44C7A}"/>
                </a:ext>
              </a:extLst>
            </p:cNvPr>
            <p:cNvSpPr>
              <a:spLocks noChangeArrowheads="1"/>
            </p:cNvSpPr>
            <p:nvPr/>
          </p:nvSpPr>
          <p:spPr bwMode="auto">
            <a:xfrm>
              <a:off x="8410576" y="1558926"/>
              <a:ext cx="19050" cy="187325"/>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68">
              <a:extLst>
                <a:ext uri="{FF2B5EF4-FFF2-40B4-BE49-F238E27FC236}">
                  <a16:creationId xmlns:a16="http://schemas.microsoft.com/office/drawing/2014/main" id="{287B993F-F8BF-472E-B8B6-7C88953574FF}"/>
                </a:ext>
              </a:extLst>
            </p:cNvPr>
            <p:cNvSpPr>
              <a:spLocks/>
            </p:cNvSpPr>
            <p:nvPr/>
          </p:nvSpPr>
          <p:spPr bwMode="auto">
            <a:xfrm>
              <a:off x="8358188" y="1833563"/>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69">
              <a:extLst>
                <a:ext uri="{FF2B5EF4-FFF2-40B4-BE49-F238E27FC236}">
                  <a16:creationId xmlns:a16="http://schemas.microsoft.com/office/drawing/2014/main" id="{E638EA18-E032-442E-B7FE-51F043524D78}"/>
                </a:ext>
              </a:extLst>
            </p:cNvPr>
            <p:cNvSpPr>
              <a:spLocks/>
            </p:cNvSpPr>
            <p:nvPr/>
          </p:nvSpPr>
          <p:spPr bwMode="auto">
            <a:xfrm>
              <a:off x="8358188" y="1833563"/>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Rectangle 70">
              <a:extLst>
                <a:ext uri="{FF2B5EF4-FFF2-40B4-BE49-F238E27FC236}">
                  <a16:creationId xmlns:a16="http://schemas.microsoft.com/office/drawing/2014/main" id="{320FEF2D-78CF-4851-9546-B6611EAC7F00}"/>
                </a:ext>
              </a:extLst>
            </p:cNvPr>
            <p:cNvSpPr>
              <a:spLocks noChangeArrowheads="1"/>
            </p:cNvSpPr>
            <p:nvPr/>
          </p:nvSpPr>
          <p:spPr bwMode="auto">
            <a:xfrm>
              <a:off x="8410576" y="1833563"/>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71">
              <a:extLst>
                <a:ext uri="{FF2B5EF4-FFF2-40B4-BE49-F238E27FC236}">
                  <a16:creationId xmlns:a16="http://schemas.microsoft.com/office/drawing/2014/main" id="{0F69DAFD-EB3D-4CEF-8186-26B70F361F8A}"/>
                </a:ext>
              </a:extLst>
            </p:cNvPr>
            <p:cNvSpPr>
              <a:spLocks/>
            </p:cNvSpPr>
            <p:nvPr/>
          </p:nvSpPr>
          <p:spPr bwMode="auto">
            <a:xfrm>
              <a:off x="8358188" y="2120901"/>
              <a:ext cx="52388" cy="217488"/>
            </a:xfrm>
            <a:custGeom>
              <a:avLst/>
              <a:gdLst>
                <a:gd name="T0" fmla="*/ 33 w 33"/>
                <a:gd name="T1" fmla="*/ 0 h 137"/>
                <a:gd name="T2" fmla="*/ 0 w 33"/>
                <a:gd name="T3" fmla="*/ 19 h 137"/>
                <a:gd name="T4" fmla="*/ 0 w 33"/>
                <a:gd name="T5" fmla="*/ 137 h 137"/>
                <a:gd name="T6" fmla="*/ 33 w 33"/>
                <a:gd name="T7" fmla="*/ 118 h 137"/>
                <a:gd name="T8" fmla="*/ 33 w 33"/>
                <a:gd name="T9" fmla="*/ 0 h 137"/>
              </a:gdLst>
              <a:ahLst/>
              <a:cxnLst>
                <a:cxn ang="0">
                  <a:pos x="T0" y="T1"/>
                </a:cxn>
                <a:cxn ang="0">
                  <a:pos x="T2" y="T3"/>
                </a:cxn>
                <a:cxn ang="0">
                  <a:pos x="T4" y="T5"/>
                </a:cxn>
                <a:cxn ang="0">
                  <a:pos x="T6" y="T7"/>
                </a:cxn>
                <a:cxn ang="0">
                  <a:pos x="T8" y="T9"/>
                </a:cxn>
              </a:cxnLst>
              <a:rect l="0" t="0" r="r" b="b"/>
              <a:pathLst>
                <a:path w="33" h="137">
                  <a:moveTo>
                    <a:pt x="33" y="0"/>
                  </a:moveTo>
                  <a:lnTo>
                    <a:pt x="0" y="19"/>
                  </a:lnTo>
                  <a:lnTo>
                    <a:pt x="0" y="137"/>
                  </a:lnTo>
                  <a:lnTo>
                    <a:pt x="33" y="118"/>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72">
              <a:extLst>
                <a:ext uri="{FF2B5EF4-FFF2-40B4-BE49-F238E27FC236}">
                  <a16:creationId xmlns:a16="http://schemas.microsoft.com/office/drawing/2014/main" id="{E3A9E838-F7F8-41CD-ADF1-5A63525B7B34}"/>
                </a:ext>
              </a:extLst>
            </p:cNvPr>
            <p:cNvSpPr>
              <a:spLocks/>
            </p:cNvSpPr>
            <p:nvPr/>
          </p:nvSpPr>
          <p:spPr bwMode="auto">
            <a:xfrm>
              <a:off x="8358188" y="2120901"/>
              <a:ext cx="52388" cy="217488"/>
            </a:xfrm>
            <a:custGeom>
              <a:avLst/>
              <a:gdLst>
                <a:gd name="T0" fmla="*/ 33 w 33"/>
                <a:gd name="T1" fmla="*/ 0 h 137"/>
                <a:gd name="T2" fmla="*/ 0 w 33"/>
                <a:gd name="T3" fmla="*/ 19 h 137"/>
                <a:gd name="T4" fmla="*/ 0 w 33"/>
                <a:gd name="T5" fmla="*/ 137 h 137"/>
                <a:gd name="T6" fmla="*/ 33 w 33"/>
                <a:gd name="T7" fmla="*/ 118 h 137"/>
                <a:gd name="T8" fmla="*/ 33 w 33"/>
                <a:gd name="T9" fmla="*/ 0 h 137"/>
              </a:gdLst>
              <a:ahLst/>
              <a:cxnLst>
                <a:cxn ang="0">
                  <a:pos x="T0" y="T1"/>
                </a:cxn>
                <a:cxn ang="0">
                  <a:pos x="T2" y="T3"/>
                </a:cxn>
                <a:cxn ang="0">
                  <a:pos x="T4" y="T5"/>
                </a:cxn>
                <a:cxn ang="0">
                  <a:pos x="T6" y="T7"/>
                </a:cxn>
                <a:cxn ang="0">
                  <a:pos x="T8" y="T9"/>
                </a:cxn>
              </a:cxnLst>
              <a:rect l="0" t="0" r="r" b="b"/>
              <a:pathLst>
                <a:path w="33" h="137">
                  <a:moveTo>
                    <a:pt x="33" y="0"/>
                  </a:moveTo>
                  <a:lnTo>
                    <a:pt x="0" y="19"/>
                  </a:lnTo>
                  <a:lnTo>
                    <a:pt x="0" y="137"/>
                  </a:lnTo>
                  <a:lnTo>
                    <a:pt x="33" y="118"/>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Rectangle 73">
              <a:extLst>
                <a:ext uri="{FF2B5EF4-FFF2-40B4-BE49-F238E27FC236}">
                  <a16:creationId xmlns:a16="http://schemas.microsoft.com/office/drawing/2014/main" id="{DAA6DCCF-6C95-4055-9F7C-4EA94D86CD8F}"/>
                </a:ext>
              </a:extLst>
            </p:cNvPr>
            <p:cNvSpPr>
              <a:spLocks noChangeArrowheads="1"/>
            </p:cNvSpPr>
            <p:nvPr/>
          </p:nvSpPr>
          <p:spPr bwMode="auto">
            <a:xfrm>
              <a:off x="8410576" y="2120901"/>
              <a:ext cx="19050" cy="187325"/>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4" name="Freeform 74">
              <a:extLst>
                <a:ext uri="{FF2B5EF4-FFF2-40B4-BE49-F238E27FC236}">
                  <a16:creationId xmlns:a16="http://schemas.microsoft.com/office/drawing/2014/main" id="{987159F9-9850-483B-ABFA-1FB677E8F4DF}"/>
                </a:ext>
              </a:extLst>
            </p:cNvPr>
            <p:cNvSpPr>
              <a:spLocks/>
            </p:cNvSpPr>
            <p:nvPr/>
          </p:nvSpPr>
          <p:spPr bwMode="auto">
            <a:xfrm>
              <a:off x="8358188" y="2406651"/>
              <a:ext cx="52388" cy="222250"/>
            </a:xfrm>
            <a:custGeom>
              <a:avLst/>
              <a:gdLst>
                <a:gd name="T0" fmla="*/ 33 w 33"/>
                <a:gd name="T1" fmla="*/ 0 h 140"/>
                <a:gd name="T2" fmla="*/ 0 w 33"/>
                <a:gd name="T3" fmla="*/ 19 h 140"/>
                <a:gd name="T4" fmla="*/ 0 w 33"/>
                <a:gd name="T5" fmla="*/ 140 h 140"/>
                <a:gd name="T6" fmla="*/ 33 w 33"/>
                <a:gd name="T7" fmla="*/ 121 h 140"/>
                <a:gd name="T8" fmla="*/ 33 w 33"/>
                <a:gd name="T9" fmla="*/ 0 h 140"/>
              </a:gdLst>
              <a:ahLst/>
              <a:cxnLst>
                <a:cxn ang="0">
                  <a:pos x="T0" y="T1"/>
                </a:cxn>
                <a:cxn ang="0">
                  <a:pos x="T2" y="T3"/>
                </a:cxn>
                <a:cxn ang="0">
                  <a:pos x="T4" y="T5"/>
                </a:cxn>
                <a:cxn ang="0">
                  <a:pos x="T6" y="T7"/>
                </a:cxn>
                <a:cxn ang="0">
                  <a:pos x="T8" y="T9"/>
                </a:cxn>
              </a:cxnLst>
              <a:rect l="0" t="0" r="r" b="b"/>
              <a:pathLst>
                <a:path w="33" h="140">
                  <a:moveTo>
                    <a:pt x="33" y="0"/>
                  </a:moveTo>
                  <a:lnTo>
                    <a:pt x="0" y="19"/>
                  </a:lnTo>
                  <a:lnTo>
                    <a:pt x="0" y="140"/>
                  </a:lnTo>
                  <a:lnTo>
                    <a:pt x="33" y="121"/>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5" name="Freeform 75">
              <a:extLst>
                <a:ext uri="{FF2B5EF4-FFF2-40B4-BE49-F238E27FC236}">
                  <a16:creationId xmlns:a16="http://schemas.microsoft.com/office/drawing/2014/main" id="{3DFE3665-2610-43C4-9642-77D0807CFC45}"/>
                </a:ext>
              </a:extLst>
            </p:cNvPr>
            <p:cNvSpPr>
              <a:spLocks/>
            </p:cNvSpPr>
            <p:nvPr/>
          </p:nvSpPr>
          <p:spPr bwMode="auto">
            <a:xfrm>
              <a:off x="8358188" y="2406651"/>
              <a:ext cx="52388" cy="222250"/>
            </a:xfrm>
            <a:custGeom>
              <a:avLst/>
              <a:gdLst>
                <a:gd name="T0" fmla="*/ 33 w 33"/>
                <a:gd name="T1" fmla="*/ 0 h 140"/>
                <a:gd name="T2" fmla="*/ 0 w 33"/>
                <a:gd name="T3" fmla="*/ 19 h 140"/>
                <a:gd name="T4" fmla="*/ 0 w 33"/>
                <a:gd name="T5" fmla="*/ 140 h 140"/>
                <a:gd name="T6" fmla="*/ 33 w 33"/>
                <a:gd name="T7" fmla="*/ 121 h 140"/>
                <a:gd name="T8" fmla="*/ 33 w 33"/>
                <a:gd name="T9" fmla="*/ 0 h 140"/>
              </a:gdLst>
              <a:ahLst/>
              <a:cxnLst>
                <a:cxn ang="0">
                  <a:pos x="T0" y="T1"/>
                </a:cxn>
                <a:cxn ang="0">
                  <a:pos x="T2" y="T3"/>
                </a:cxn>
                <a:cxn ang="0">
                  <a:pos x="T4" y="T5"/>
                </a:cxn>
                <a:cxn ang="0">
                  <a:pos x="T6" y="T7"/>
                </a:cxn>
                <a:cxn ang="0">
                  <a:pos x="T8" y="T9"/>
                </a:cxn>
              </a:cxnLst>
              <a:rect l="0" t="0" r="r" b="b"/>
              <a:pathLst>
                <a:path w="33" h="140">
                  <a:moveTo>
                    <a:pt x="33" y="0"/>
                  </a:moveTo>
                  <a:lnTo>
                    <a:pt x="0" y="19"/>
                  </a:lnTo>
                  <a:lnTo>
                    <a:pt x="0" y="140"/>
                  </a:lnTo>
                  <a:lnTo>
                    <a:pt x="33" y="121"/>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6" name="Freeform 76">
              <a:extLst>
                <a:ext uri="{FF2B5EF4-FFF2-40B4-BE49-F238E27FC236}">
                  <a16:creationId xmlns:a16="http://schemas.microsoft.com/office/drawing/2014/main" id="{B4D15682-2D13-48A6-9D15-50D2B0EDBFC8}"/>
                </a:ext>
              </a:extLst>
            </p:cNvPr>
            <p:cNvSpPr>
              <a:spLocks/>
            </p:cNvSpPr>
            <p:nvPr/>
          </p:nvSpPr>
          <p:spPr bwMode="auto">
            <a:xfrm>
              <a:off x="8410576" y="2406651"/>
              <a:ext cx="19050" cy="192088"/>
            </a:xfrm>
            <a:custGeom>
              <a:avLst/>
              <a:gdLst>
                <a:gd name="T0" fmla="*/ 0 w 12"/>
                <a:gd name="T1" fmla="*/ 121 h 121"/>
                <a:gd name="T2" fmla="*/ 12 w 12"/>
                <a:gd name="T3" fmla="*/ 119 h 121"/>
                <a:gd name="T4" fmla="*/ 12 w 12"/>
                <a:gd name="T5" fmla="*/ 0 h 121"/>
                <a:gd name="T6" fmla="*/ 0 w 12"/>
                <a:gd name="T7" fmla="*/ 0 h 121"/>
                <a:gd name="T8" fmla="*/ 0 w 12"/>
                <a:gd name="T9" fmla="*/ 121 h 121"/>
              </a:gdLst>
              <a:ahLst/>
              <a:cxnLst>
                <a:cxn ang="0">
                  <a:pos x="T0" y="T1"/>
                </a:cxn>
                <a:cxn ang="0">
                  <a:pos x="T2" y="T3"/>
                </a:cxn>
                <a:cxn ang="0">
                  <a:pos x="T4" y="T5"/>
                </a:cxn>
                <a:cxn ang="0">
                  <a:pos x="T6" y="T7"/>
                </a:cxn>
                <a:cxn ang="0">
                  <a:pos x="T8" y="T9"/>
                </a:cxn>
              </a:cxnLst>
              <a:rect l="0" t="0" r="r" b="b"/>
              <a:pathLst>
                <a:path w="12" h="121">
                  <a:moveTo>
                    <a:pt x="0" y="121"/>
                  </a:moveTo>
                  <a:lnTo>
                    <a:pt x="12" y="119"/>
                  </a:lnTo>
                  <a:lnTo>
                    <a:pt x="12" y="0"/>
                  </a:lnTo>
                  <a:lnTo>
                    <a:pt x="0" y="0"/>
                  </a:lnTo>
                  <a:lnTo>
                    <a:pt x="0" y="121"/>
                  </a:lnTo>
                  <a:close/>
                </a:path>
              </a:pathLst>
            </a:custGeom>
            <a:solidFill>
              <a:srgbClr val="212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7" name="Rectangle 77">
              <a:extLst>
                <a:ext uri="{FF2B5EF4-FFF2-40B4-BE49-F238E27FC236}">
                  <a16:creationId xmlns:a16="http://schemas.microsoft.com/office/drawing/2014/main" id="{223A6E5C-8A1F-4E99-90A3-3FC6B32BE356}"/>
                </a:ext>
              </a:extLst>
            </p:cNvPr>
            <p:cNvSpPr>
              <a:spLocks noChangeArrowheads="1"/>
            </p:cNvSpPr>
            <p:nvPr/>
          </p:nvSpPr>
          <p:spPr bwMode="auto">
            <a:xfrm>
              <a:off x="8259763" y="2773363"/>
              <a:ext cx="19050" cy="187325"/>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8" name="Freeform 78">
              <a:extLst>
                <a:ext uri="{FF2B5EF4-FFF2-40B4-BE49-F238E27FC236}">
                  <a16:creationId xmlns:a16="http://schemas.microsoft.com/office/drawing/2014/main" id="{800D0542-36C4-41A0-A42B-FBA78BEBD211}"/>
                </a:ext>
              </a:extLst>
            </p:cNvPr>
            <p:cNvSpPr>
              <a:spLocks/>
            </p:cNvSpPr>
            <p:nvPr/>
          </p:nvSpPr>
          <p:spPr bwMode="auto">
            <a:xfrm>
              <a:off x="8358188" y="2689226"/>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9" name="Freeform 79">
              <a:extLst>
                <a:ext uri="{FF2B5EF4-FFF2-40B4-BE49-F238E27FC236}">
                  <a16:creationId xmlns:a16="http://schemas.microsoft.com/office/drawing/2014/main" id="{A139585C-F7F0-4454-B946-A717955BB372}"/>
                </a:ext>
              </a:extLst>
            </p:cNvPr>
            <p:cNvSpPr>
              <a:spLocks/>
            </p:cNvSpPr>
            <p:nvPr/>
          </p:nvSpPr>
          <p:spPr bwMode="auto">
            <a:xfrm>
              <a:off x="8358188" y="2689226"/>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0" name="Rectangle 80">
              <a:extLst>
                <a:ext uri="{FF2B5EF4-FFF2-40B4-BE49-F238E27FC236}">
                  <a16:creationId xmlns:a16="http://schemas.microsoft.com/office/drawing/2014/main" id="{27DA2FF3-80DA-4235-97E0-9E29E6E55F7C}"/>
                </a:ext>
              </a:extLst>
            </p:cNvPr>
            <p:cNvSpPr>
              <a:spLocks noChangeArrowheads="1"/>
            </p:cNvSpPr>
            <p:nvPr/>
          </p:nvSpPr>
          <p:spPr bwMode="auto">
            <a:xfrm>
              <a:off x="8410576" y="2689226"/>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1" name="Rectangle 81">
              <a:extLst>
                <a:ext uri="{FF2B5EF4-FFF2-40B4-BE49-F238E27FC236}">
                  <a16:creationId xmlns:a16="http://schemas.microsoft.com/office/drawing/2014/main" id="{DD141E3E-D8F2-43B1-A458-BC182DDB0063}"/>
                </a:ext>
              </a:extLst>
            </p:cNvPr>
            <p:cNvSpPr>
              <a:spLocks noChangeArrowheads="1"/>
            </p:cNvSpPr>
            <p:nvPr/>
          </p:nvSpPr>
          <p:spPr bwMode="auto">
            <a:xfrm>
              <a:off x="8259763" y="3044826"/>
              <a:ext cx="19050" cy="187325"/>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2" name="Freeform 82">
              <a:extLst>
                <a:ext uri="{FF2B5EF4-FFF2-40B4-BE49-F238E27FC236}">
                  <a16:creationId xmlns:a16="http://schemas.microsoft.com/office/drawing/2014/main" id="{D18172B1-CFF2-4805-8556-DC6D21082F0C}"/>
                </a:ext>
              </a:extLst>
            </p:cNvPr>
            <p:cNvSpPr>
              <a:spLocks/>
            </p:cNvSpPr>
            <p:nvPr/>
          </p:nvSpPr>
          <p:spPr bwMode="auto">
            <a:xfrm>
              <a:off x="8358188" y="2957513"/>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3" name="Freeform 83">
              <a:extLst>
                <a:ext uri="{FF2B5EF4-FFF2-40B4-BE49-F238E27FC236}">
                  <a16:creationId xmlns:a16="http://schemas.microsoft.com/office/drawing/2014/main" id="{3EC42B15-7F9B-4D58-92A2-3A74D93042F8}"/>
                </a:ext>
              </a:extLst>
            </p:cNvPr>
            <p:cNvSpPr>
              <a:spLocks/>
            </p:cNvSpPr>
            <p:nvPr/>
          </p:nvSpPr>
          <p:spPr bwMode="auto">
            <a:xfrm>
              <a:off x="8358188" y="2957513"/>
              <a:ext cx="52388" cy="219075"/>
            </a:xfrm>
            <a:custGeom>
              <a:avLst/>
              <a:gdLst>
                <a:gd name="T0" fmla="*/ 33 w 33"/>
                <a:gd name="T1" fmla="*/ 0 h 138"/>
                <a:gd name="T2" fmla="*/ 0 w 33"/>
                <a:gd name="T3" fmla="*/ 19 h 138"/>
                <a:gd name="T4" fmla="*/ 0 w 33"/>
                <a:gd name="T5" fmla="*/ 138 h 138"/>
                <a:gd name="T6" fmla="*/ 33 w 33"/>
                <a:gd name="T7" fmla="*/ 119 h 138"/>
                <a:gd name="T8" fmla="*/ 33 w 33"/>
                <a:gd name="T9" fmla="*/ 0 h 138"/>
              </a:gdLst>
              <a:ahLst/>
              <a:cxnLst>
                <a:cxn ang="0">
                  <a:pos x="T0" y="T1"/>
                </a:cxn>
                <a:cxn ang="0">
                  <a:pos x="T2" y="T3"/>
                </a:cxn>
                <a:cxn ang="0">
                  <a:pos x="T4" y="T5"/>
                </a:cxn>
                <a:cxn ang="0">
                  <a:pos x="T6" y="T7"/>
                </a:cxn>
                <a:cxn ang="0">
                  <a:pos x="T8" y="T9"/>
                </a:cxn>
              </a:cxnLst>
              <a:rect l="0" t="0" r="r" b="b"/>
              <a:pathLst>
                <a:path w="33" h="138">
                  <a:moveTo>
                    <a:pt x="33" y="0"/>
                  </a:moveTo>
                  <a:lnTo>
                    <a:pt x="0" y="19"/>
                  </a:lnTo>
                  <a:lnTo>
                    <a:pt x="0" y="138"/>
                  </a:lnTo>
                  <a:lnTo>
                    <a:pt x="33" y="119"/>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4" name="Rectangle 84">
              <a:extLst>
                <a:ext uri="{FF2B5EF4-FFF2-40B4-BE49-F238E27FC236}">
                  <a16:creationId xmlns:a16="http://schemas.microsoft.com/office/drawing/2014/main" id="{3B471724-01FB-44AB-B049-893E201D3E3C}"/>
                </a:ext>
              </a:extLst>
            </p:cNvPr>
            <p:cNvSpPr>
              <a:spLocks noChangeArrowheads="1"/>
            </p:cNvSpPr>
            <p:nvPr/>
          </p:nvSpPr>
          <p:spPr bwMode="auto">
            <a:xfrm>
              <a:off x="8410576" y="2957513"/>
              <a:ext cx="19050" cy="18891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5" name="Freeform 85">
              <a:extLst>
                <a:ext uri="{FF2B5EF4-FFF2-40B4-BE49-F238E27FC236}">
                  <a16:creationId xmlns:a16="http://schemas.microsoft.com/office/drawing/2014/main" id="{918482A7-A8D4-4BF5-B93D-EBD23B1B06EB}"/>
                </a:ext>
              </a:extLst>
            </p:cNvPr>
            <p:cNvSpPr>
              <a:spLocks/>
            </p:cNvSpPr>
            <p:nvPr/>
          </p:nvSpPr>
          <p:spPr bwMode="auto">
            <a:xfrm>
              <a:off x="7705726" y="1030288"/>
              <a:ext cx="833438" cy="457200"/>
            </a:xfrm>
            <a:custGeom>
              <a:avLst/>
              <a:gdLst>
                <a:gd name="T0" fmla="*/ 0 w 525"/>
                <a:gd name="T1" fmla="*/ 143 h 288"/>
                <a:gd name="T2" fmla="*/ 252 w 525"/>
                <a:gd name="T3" fmla="*/ 0 h 288"/>
                <a:gd name="T4" fmla="*/ 525 w 525"/>
                <a:gd name="T5" fmla="*/ 143 h 288"/>
                <a:gd name="T6" fmla="*/ 282 w 525"/>
                <a:gd name="T7" fmla="*/ 288 h 288"/>
                <a:gd name="T8" fmla="*/ 0 w 525"/>
                <a:gd name="T9" fmla="*/ 143 h 288"/>
              </a:gdLst>
              <a:ahLst/>
              <a:cxnLst>
                <a:cxn ang="0">
                  <a:pos x="T0" y="T1"/>
                </a:cxn>
                <a:cxn ang="0">
                  <a:pos x="T2" y="T3"/>
                </a:cxn>
                <a:cxn ang="0">
                  <a:pos x="T4" y="T5"/>
                </a:cxn>
                <a:cxn ang="0">
                  <a:pos x="T6" y="T7"/>
                </a:cxn>
                <a:cxn ang="0">
                  <a:pos x="T8" y="T9"/>
                </a:cxn>
              </a:cxnLst>
              <a:rect l="0" t="0" r="r" b="b"/>
              <a:pathLst>
                <a:path w="525" h="288">
                  <a:moveTo>
                    <a:pt x="0" y="143"/>
                  </a:moveTo>
                  <a:lnTo>
                    <a:pt x="252" y="0"/>
                  </a:lnTo>
                  <a:lnTo>
                    <a:pt x="525" y="143"/>
                  </a:lnTo>
                  <a:lnTo>
                    <a:pt x="282" y="288"/>
                  </a:lnTo>
                  <a:lnTo>
                    <a:pt x="0" y="143"/>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6" name="Freeform 86">
              <a:extLst>
                <a:ext uri="{FF2B5EF4-FFF2-40B4-BE49-F238E27FC236}">
                  <a16:creationId xmlns:a16="http://schemas.microsoft.com/office/drawing/2014/main" id="{DD208E5F-6EC7-4082-8489-E88DEF6B1196}"/>
                </a:ext>
              </a:extLst>
            </p:cNvPr>
            <p:cNvSpPr>
              <a:spLocks/>
            </p:cNvSpPr>
            <p:nvPr/>
          </p:nvSpPr>
          <p:spPr bwMode="auto">
            <a:xfrm>
              <a:off x="7705726" y="1257301"/>
              <a:ext cx="447675" cy="395288"/>
            </a:xfrm>
            <a:custGeom>
              <a:avLst/>
              <a:gdLst>
                <a:gd name="T0" fmla="*/ 0 w 282"/>
                <a:gd name="T1" fmla="*/ 90 h 249"/>
                <a:gd name="T2" fmla="*/ 282 w 282"/>
                <a:gd name="T3" fmla="*/ 249 h 249"/>
                <a:gd name="T4" fmla="*/ 282 w 282"/>
                <a:gd name="T5" fmla="*/ 145 h 249"/>
                <a:gd name="T6" fmla="*/ 0 w 282"/>
                <a:gd name="T7" fmla="*/ 0 h 249"/>
                <a:gd name="T8" fmla="*/ 0 w 282"/>
                <a:gd name="T9" fmla="*/ 90 h 249"/>
              </a:gdLst>
              <a:ahLst/>
              <a:cxnLst>
                <a:cxn ang="0">
                  <a:pos x="T0" y="T1"/>
                </a:cxn>
                <a:cxn ang="0">
                  <a:pos x="T2" y="T3"/>
                </a:cxn>
                <a:cxn ang="0">
                  <a:pos x="T4" y="T5"/>
                </a:cxn>
                <a:cxn ang="0">
                  <a:pos x="T6" y="T7"/>
                </a:cxn>
                <a:cxn ang="0">
                  <a:pos x="T8" y="T9"/>
                </a:cxn>
              </a:cxnLst>
              <a:rect l="0" t="0" r="r" b="b"/>
              <a:pathLst>
                <a:path w="282" h="249">
                  <a:moveTo>
                    <a:pt x="0" y="90"/>
                  </a:moveTo>
                  <a:lnTo>
                    <a:pt x="282" y="249"/>
                  </a:lnTo>
                  <a:lnTo>
                    <a:pt x="282" y="145"/>
                  </a:lnTo>
                  <a:lnTo>
                    <a:pt x="0" y="0"/>
                  </a:lnTo>
                  <a:lnTo>
                    <a:pt x="0" y="90"/>
                  </a:lnTo>
                  <a:close/>
                </a:path>
              </a:pathLst>
            </a:custGeom>
            <a:solidFill>
              <a:srgbClr val="779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 name="Freeform 87">
              <a:extLst>
                <a:ext uri="{FF2B5EF4-FFF2-40B4-BE49-F238E27FC236}">
                  <a16:creationId xmlns:a16="http://schemas.microsoft.com/office/drawing/2014/main" id="{EE98822E-F38F-4D85-AEEB-3D3264B5109A}"/>
                </a:ext>
              </a:extLst>
            </p:cNvPr>
            <p:cNvSpPr>
              <a:spLocks/>
            </p:cNvSpPr>
            <p:nvPr/>
          </p:nvSpPr>
          <p:spPr bwMode="auto">
            <a:xfrm>
              <a:off x="8153401" y="1257301"/>
              <a:ext cx="385763" cy="395288"/>
            </a:xfrm>
            <a:custGeom>
              <a:avLst/>
              <a:gdLst>
                <a:gd name="T0" fmla="*/ 0 w 243"/>
                <a:gd name="T1" fmla="*/ 145 h 249"/>
                <a:gd name="T2" fmla="*/ 243 w 243"/>
                <a:gd name="T3" fmla="*/ 0 h 249"/>
                <a:gd name="T4" fmla="*/ 243 w 243"/>
                <a:gd name="T5" fmla="*/ 107 h 249"/>
                <a:gd name="T6" fmla="*/ 0 w 243"/>
                <a:gd name="T7" fmla="*/ 249 h 249"/>
                <a:gd name="T8" fmla="*/ 0 w 243"/>
                <a:gd name="T9" fmla="*/ 145 h 249"/>
              </a:gdLst>
              <a:ahLst/>
              <a:cxnLst>
                <a:cxn ang="0">
                  <a:pos x="T0" y="T1"/>
                </a:cxn>
                <a:cxn ang="0">
                  <a:pos x="T2" y="T3"/>
                </a:cxn>
                <a:cxn ang="0">
                  <a:pos x="T4" y="T5"/>
                </a:cxn>
                <a:cxn ang="0">
                  <a:pos x="T6" y="T7"/>
                </a:cxn>
                <a:cxn ang="0">
                  <a:pos x="T8" y="T9"/>
                </a:cxn>
              </a:cxnLst>
              <a:rect l="0" t="0" r="r" b="b"/>
              <a:pathLst>
                <a:path w="243" h="249">
                  <a:moveTo>
                    <a:pt x="0" y="145"/>
                  </a:moveTo>
                  <a:lnTo>
                    <a:pt x="243" y="0"/>
                  </a:lnTo>
                  <a:lnTo>
                    <a:pt x="243" y="107"/>
                  </a:lnTo>
                  <a:lnTo>
                    <a:pt x="0" y="249"/>
                  </a:lnTo>
                  <a:lnTo>
                    <a:pt x="0" y="145"/>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8" name="Freeform 88">
              <a:extLst>
                <a:ext uri="{FF2B5EF4-FFF2-40B4-BE49-F238E27FC236}">
                  <a16:creationId xmlns:a16="http://schemas.microsoft.com/office/drawing/2014/main" id="{6C722316-65A1-4BE0-8C4D-67DC40ABC10D}"/>
                </a:ext>
              </a:extLst>
            </p:cNvPr>
            <p:cNvSpPr>
              <a:spLocks/>
            </p:cNvSpPr>
            <p:nvPr/>
          </p:nvSpPr>
          <p:spPr bwMode="auto">
            <a:xfrm>
              <a:off x="7856538" y="1082676"/>
              <a:ext cx="565150" cy="188913"/>
            </a:xfrm>
            <a:custGeom>
              <a:avLst/>
              <a:gdLst>
                <a:gd name="T0" fmla="*/ 171 w 356"/>
                <a:gd name="T1" fmla="*/ 0 h 119"/>
                <a:gd name="T2" fmla="*/ 0 w 356"/>
                <a:gd name="T3" fmla="*/ 98 h 119"/>
                <a:gd name="T4" fmla="*/ 24 w 356"/>
                <a:gd name="T5" fmla="*/ 110 h 119"/>
                <a:gd name="T6" fmla="*/ 168 w 356"/>
                <a:gd name="T7" fmla="*/ 29 h 119"/>
                <a:gd name="T8" fmla="*/ 328 w 356"/>
                <a:gd name="T9" fmla="*/ 119 h 119"/>
                <a:gd name="T10" fmla="*/ 356 w 356"/>
                <a:gd name="T11" fmla="*/ 105 h 119"/>
                <a:gd name="T12" fmla="*/ 356 w 356"/>
                <a:gd name="T13" fmla="*/ 98 h 119"/>
                <a:gd name="T14" fmla="*/ 171 w 35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6" h="119">
                  <a:moveTo>
                    <a:pt x="171" y="0"/>
                  </a:moveTo>
                  <a:lnTo>
                    <a:pt x="0" y="98"/>
                  </a:lnTo>
                  <a:lnTo>
                    <a:pt x="24" y="110"/>
                  </a:lnTo>
                  <a:lnTo>
                    <a:pt x="168" y="29"/>
                  </a:lnTo>
                  <a:lnTo>
                    <a:pt x="328" y="119"/>
                  </a:lnTo>
                  <a:lnTo>
                    <a:pt x="356" y="105"/>
                  </a:lnTo>
                  <a:lnTo>
                    <a:pt x="356" y="98"/>
                  </a:lnTo>
                  <a:lnTo>
                    <a:pt x="171" y="0"/>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9" name="Freeform 89">
              <a:extLst>
                <a:ext uri="{FF2B5EF4-FFF2-40B4-BE49-F238E27FC236}">
                  <a16:creationId xmlns:a16="http://schemas.microsoft.com/office/drawing/2014/main" id="{1675558F-6736-483C-A4B5-90FD4D932177}"/>
                </a:ext>
              </a:extLst>
            </p:cNvPr>
            <p:cNvSpPr>
              <a:spLocks/>
            </p:cNvSpPr>
            <p:nvPr/>
          </p:nvSpPr>
          <p:spPr bwMode="auto">
            <a:xfrm>
              <a:off x="7935913" y="563563"/>
              <a:ext cx="392113" cy="663575"/>
            </a:xfrm>
            <a:custGeom>
              <a:avLst/>
              <a:gdLst>
                <a:gd name="T0" fmla="*/ 87 w 104"/>
                <a:gd name="T1" fmla="*/ 0 h 176"/>
                <a:gd name="T2" fmla="*/ 16 w 104"/>
                <a:gd name="T3" fmla="*/ 0 h 176"/>
                <a:gd name="T4" fmla="*/ 0 w 104"/>
                <a:gd name="T5" fmla="*/ 16 h 176"/>
                <a:gd name="T6" fmla="*/ 0 w 104"/>
                <a:gd name="T7" fmla="*/ 87 h 176"/>
                <a:gd name="T8" fmla="*/ 16 w 104"/>
                <a:gd name="T9" fmla="*/ 104 h 176"/>
                <a:gd name="T10" fmla="*/ 46 w 104"/>
                <a:gd name="T11" fmla="*/ 104 h 176"/>
                <a:gd name="T12" fmla="*/ 50 w 104"/>
                <a:gd name="T13" fmla="*/ 110 h 176"/>
                <a:gd name="T14" fmla="*/ 50 w 104"/>
                <a:gd name="T15" fmla="*/ 174 h 176"/>
                <a:gd name="T16" fmla="*/ 52 w 104"/>
                <a:gd name="T17" fmla="*/ 176 h 176"/>
                <a:gd name="T18" fmla="*/ 54 w 104"/>
                <a:gd name="T19" fmla="*/ 174 h 176"/>
                <a:gd name="T20" fmla="*/ 54 w 104"/>
                <a:gd name="T21" fmla="*/ 110 h 176"/>
                <a:gd name="T22" fmla="*/ 58 w 104"/>
                <a:gd name="T23" fmla="*/ 104 h 176"/>
                <a:gd name="T24" fmla="*/ 87 w 104"/>
                <a:gd name="T25" fmla="*/ 104 h 176"/>
                <a:gd name="T26" fmla="*/ 104 w 104"/>
                <a:gd name="T27" fmla="*/ 87 h 176"/>
                <a:gd name="T28" fmla="*/ 104 w 104"/>
                <a:gd name="T29" fmla="*/ 16 h 176"/>
                <a:gd name="T30" fmla="*/ 87 w 104"/>
                <a:gd name="T3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76">
                  <a:moveTo>
                    <a:pt x="87" y="0"/>
                  </a:moveTo>
                  <a:cubicBezTo>
                    <a:pt x="16" y="0"/>
                    <a:pt x="16" y="0"/>
                    <a:pt x="16" y="0"/>
                  </a:cubicBezTo>
                  <a:cubicBezTo>
                    <a:pt x="7" y="0"/>
                    <a:pt x="0" y="7"/>
                    <a:pt x="0" y="16"/>
                  </a:cubicBezTo>
                  <a:cubicBezTo>
                    <a:pt x="0" y="87"/>
                    <a:pt x="0" y="87"/>
                    <a:pt x="0" y="87"/>
                  </a:cubicBezTo>
                  <a:cubicBezTo>
                    <a:pt x="0" y="96"/>
                    <a:pt x="7" y="104"/>
                    <a:pt x="16" y="104"/>
                  </a:cubicBezTo>
                  <a:cubicBezTo>
                    <a:pt x="46" y="104"/>
                    <a:pt x="46" y="104"/>
                    <a:pt x="46" y="104"/>
                  </a:cubicBezTo>
                  <a:cubicBezTo>
                    <a:pt x="50" y="110"/>
                    <a:pt x="50" y="110"/>
                    <a:pt x="50" y="110"/>
                  </a:cubicBezTo>
                  <a:cubicBezTo>
                    <a:pt x="50" y="174"/>
                    <a:pt x="50" y="174"/>
                    <a:pt x="50" y="174"/>
                  </a:cubicBezTo>
                  <a:cubicBezTo>
                    <a:pt x="50" y="175"/>
                    <a:pt x="51" y="176"/>
                    <a:pt x="52" y="176"/>
                  </a:cubicBezTo>
                  <a:cubicBezTo>
                    <a:pt x="53" y="176"/>
                    <a:pt x="54" y="175"/>
                    <a:pt x="54" y="174"/>
                  </a:cubicBezTo>
                  <a:cubicBezTo>
                    <a:pt x="54" y="110"/>
                    <a:pt x="54" y="110"/>
                    <a:pt x="54" y="110"/>
                  </a:cubicBezTo>
                  <a:cubicBezTo>
                    <a:pt x="58" y="104"/>
                    <a:pt x="58" y="104"/>
                    <a:pt x="58" y="104"/>
                  </a:cubicBezTo>
                  <a:cubicBezTo>
                    <a:pt x="87" y="104"/>
                    <a:pt x="87" y="104"/>
                    <a:pt x="87" y="104"/>
                  </a:cubicBezTo>
                  <a:cubicBezTo>
                    <a:pt x="96" y="104"/>
                    <a:pt x="104" y="96"/>
                    <a:pt x="104" y="87"/>
                  </a:cubicBezTo>
                  <a:cubicBezTo>
                    <a:pt x="104" y="16"/>
                    <a:pt x="104" y="16"/>
                    <a:pt x="104" y="16"/>
                  </a:cubicBezTo>
                  <a:cubicBezTo>
                    <a:pt x="104" y="7"/>
                    <a:pt x="96" y="0"/>
                    <a:pt x="87" y="0"/>
                  </a:cubicBezTo>
                  <a:close/>
                </a:path>
              </a:pathLst>
            </a:custGeom>
            <a:solidFill>
              <a:srgbClr val="263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0" name="Freeform 90">
              <a:extLst>
                <a:ext uri="{FF2B5EF4-FFF2-40B4-BE49-F238E27FC236}">
                  <a16:creationId xmlns:a16="http://schemas.microsoft.com/office/drawing/2014/main" id="{41FBA32D-0510-4D36-A990-55EA240C4AE3}"/>
                </a:ext>
              </a:extLst>
            </p:cNvPr>
            <p:cNvSpPr>
              <a:spLocks/>
            </p:cNvSpPr>
            <p:nvPr/>
          </p:nvSpPr>
          <p:spPr bwMode="auto">
            <a:xfrm>
              <a:off x="7980363" y="679451"/>
              <a:ext cx="268288" cy="136525"/>
            </a:xfrm>
            <a:custGeom>
              <a:avLst/>
              <a:gdLst>
                <a:gd name="T0" fmla="*/ 3 w 71"/>
                <a:gd name="T1" fmla="*/ 33 h 36"/>
                <a:gd name="T2" fmla="*/ 23 w 71"/>
                <a:gd name="T3" fmla="*/ 19 h 36"/>
                <a:gd name="T4" fmla="*/ 41 w 71"/>
                <a:gd name="T5" fmla="*/ 35 h 36"/>
                <a:gd name="T6" fmla="*/ 42 w 71"/>
                <a:gd name="T7" fmla="*/ 36 h 36"/>
                <a:gd name="T8" fmla="*/ 43 w 71"/>
                <a:gd name="T9" fmla="*/ 35 h 36"/>
                <a:gd name="T10" fmla="*/ 70 w 71"/>
                <a:gd name="T11" fmla="*/ 3 h 36"/>
                <a:gd name="T12" fmla="*/ 70 w 71"/>
                <a:gd name="T13" fmla="*/ 1 h 36"/>
                <a:gd name="T14" fmla="*/ 68 w 71"/>
                <a:gd name="T15" fmla="*/ 1 h 36"/>
                <a:gd name="T16" fmla="*/ 42 w 71"/>
                <a:gd name="T17" fmla="*/ 32 h 36"/>
                <a:gd name="T18" fmla="*/ 24 w 71"/>
                <a:gd name="T19" fmla="*/ 16 h 36"/>
                <a:gd name="T20" fmla="*/ 22 w 71"/>
                <a:gd name="T21" fmla="*/ 15 h 36"/>
                <a:gd name="T22" fmla="*/ 1 w 71"/>
                <a:gd name="T23" fmla="*/ 30 h 36"/>
                <a:gd name="T24" fmla="*/ 1 w 71"/>
                <a:gd name="T25" fmla="*/ 32 h 36"/>
                <a:gd name="T26" fmla="*/ 3 w 71"/>
                <a:gd name="T2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36">
                  <a:moveTo>
                    <a:pt x="3" y="33"/>
                  </a:moveTo>
                  <a:cubicBezTo>
                    <a:pt x="23" y="19"/>
                    <a:pt x="23" y="19"/>
                    <a:pt x="23" y="19"/>
                  </a:cubicBezTo>
                  <a:cubicBezTo>
                    <a:pt x="41" y="35"/>
                    <a:pt x="41" y="35"/>
                    <a:pt x="41" y="35"/>
                  </a:cubicBezTo>
                  <a:cubicBezTo>
                    <a:pt x="41" y="35"/>
                    <a:pt x="42" y="36"/>
                    <a:pt x="42" y="36"/>
                  </a:cubicBezTo>
                  <a:cubicBezTo>
                    <a:pt x="43" y="36"/>
                    <a:pt x="43" y="35"/>
                    <a:pt x="43" y="35"/>
                  </a:cubicBezTo>
                  <a:cubicBezTo>
                    <a:pt x="70" y="3"/>
                    <a:pt x="70" y="3"/>
                    <a:pt x="70" y="3"/>
                  </a:cubicBezTo>
                  <a:cubicBezTo>
                    <a:pt x="71" y="2"/>
                    <a:pt x="71" y="1"/>
                    <a:pt x="70" y="1"/>
                  </a:cubicBezTo>
                  <a:cubicBezTo>
                    <a:pt x="69" y="0"/>
                    <a:pt x="68" y="0"/>
                    <a:pt x="68" y="1"/>
                  </a:cubicBezTo>
                  <a:cubicBezTo>
                    <a:pt x="42" y="32"/>
                    <a:pt x="42" y="32"/>
                    <a:pt x="42" y="32"/>
                  </a:cubicBezTo>
                  <a:cubicBezTo>
                    <a:pt x="24" y="16"/>
                    <a:pt x="24" y="16"/>
                    <a:pt x="24" y="16"/>
                  </a:cubicBezTo>
                  <a:cubicBezTo>
                    <a:pt x="24" y="15"/>
                    <a:pt x="23" y="15"/>
                    <a:pt x="22" y="15"/>
                  </a:cubicBezTo>
                  <a:cubicBezTo>
                    <a:pt x="1" y="30"/>
                    <a:pt x="1" y="30"/>
                    <a:pt x="1" y="30"/>
                  </a:cubicBezTo>
                  <a:cubicBezTo>
                    <a:pt x="1" y="31"/>
                    <a:pt x="0" y="31"/>
                    <a:pt x="1" y="32"/>
                  </a:cubicBezTo>
                  <a:cubicBezTo>
                    <a:pt x="1" y="33"/>
                    <a:pt x="2" y="33"/>
                    <a:pt x="3"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1" name="Oval 91">
              <a:extLst>
                <a:ext uri="{FF2B5EF4-FFF2-40B4-BE49-F238E27FC236}">
                  <a16:creationId xmlns:a16="http://schemas.microsoft.com/office/drawing/2014/main" id="{192E371E-2D09-4A0A-873C-0E31AD6161A1}"/>
                </a:ext>
              </a:extLst>
            </p:cNvPr>
            <p:cNvSpPr>
              <a:spLocks noChangeArrowheads="1"/>
            </p:cNvSpPr>
            <p:nvPr/>
          </p:nvSpPr>
          <p:spPr bwMode="auto">
            <a:xfrm>
              <a:off x="8040688" y="717551"/>
              <a:ext cx="52388" cy="49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2" name="Oval 92">
              <a:extLst>
                <a:ext uri="{FF2B5EF4-FFF2-40B4-BE49-F238E27FC236}">
                  <a16:creationId xmlns:a16="http://schemas.microsoft.com/office/drawing/2014/main" id="{D9D73B7F-4422-43BB-9E1B-67100208F427}"/>
                </a:ext>
              </a:extLst>
            </p:cNvPr>
            <p:cNvSpPr>
              <a:spLocks noChangeArrowheads="1"/>
            </p:cNvSpPr>
            <p:nvPr/>
          </p:nvSpPr>
          <p:spPr bwMode="auto">
            <a:xfrm>
              <a:off x="8112126" y="777876"/>
              <a:ext cx="53975" cy="49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3" name="Oval 93">
              <a:extLst>
                <a:ext uri="{FF2B5EF4-FFF2-40B4-BE49-F238E27FC236}">
                  <a16:creationId xmlns:a16="http://schemas.microsoft.com/office/drawing/2014/main" id="{56DE95C8-F08C-4DFD-9DF0-8C63A9406F1E}"/>
                </a:ext>
              </a:extLst>
            </p:cNvPr>
            <p:cNvSpPr>
              <a:spLocks noChangeArrowheads="1"/>
            </p:cNvSpPr>
            <p:nvPr/>
          </p:nvSpPr>
          <p:spPr bwMode="auto">
            <a:xfrm>
              <a:off x="8221663" y="654051"/>
              <a:ext cx="49213" cy="476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Freeform 94">
              <a:extLst>
                <a:ext uri="{FF2B5EF4-FFF2-40B4-BE49-F238E27FC236}">
                  <a16:creationId xmlns:a16="http://schemas.microsoft.com/office/drawing/2014/main" id="{A49DBC6E-8F99-4A30-B484-DBFFDE70C35F}"/>
                </a:ext>
              </a:extLst>
            </p:cNvPr>
            <p:cNvSpPr>
              <a:spLocks/>
            </p:cNvSpPr>
            <p:nvPr/>
          </p:nvSpPr>
          <p:spPr bwMode="auto">
            <a:xfrm>
              <a:off x="6315076" y="3444876"/>
              <a:ext cx="1360488" cy="765175"/>
            </a:xfrm>
            <a:custGeom>
              <a:avLst/>
              <a:gdLst>
                <a:gd name="T0" fmla="*/ 0 w 857"/>
                <a:gd name="T1" fmla="*/ 418 h 482"/>
                <a:gd name="T2" fmla="*/ 743 w 857"/>
                <a:gd name="T3" fmla="*/ 0 h 482"/>
                <a:gd name="T4" fmla="*/ 857 w 857"/>
                <a:gd name="T5" fmla="*/ 61 h 482"/>
                <a:gd name="T6" fmla="*/ 116 w 857"/>
                <a:gd name="T7" fmla="*/ 482 h 482"/>
                <a:gd name="T8" fmla="*/ 14 w 857"/>
                <a:gd name="T9" fmla="*/ 425 h 482"/>
                <a:gd name="T10" fmla="*/ 0 w 857"/>
                <a:gd name="T11" fmla="*/ 418 h 482"/>
              </a:gdLst>
              <a:ahLst/>
              <a:cxnLst>
                <a:cxn ang="0">
                  <a:pos x="T0" y="T1"/>
                </a:cxn>
                <a:cxn ang="0">
                  <a:pos x="T2" y="T3"/>
                </a:cxn>
                <a:cxn ang="0">
                  <a:pos x="T4" y="T5"/>
                </a:cxn>
                <a:cxn ang="0">
                  <a:pos x="T6" y="T7"/>
                </a:cxn>
                <a:cxn ang="0">
                  <a:pos x="T8" y="T9"/>
                </a:cxn>
                <a:cxn ang="0">
                  <a:pos x="T10" y="T11"/>
                </a:cxn>
              </a:cxnLst>
              <a:rect l="0" t="0" r="r" b="b"/>
              <a:pathLst>
                <a:path w="857" h="482">
                  <a:moveTo>
                    <a:pt x="0" y="418"/>
                  </a:moveTo>
                  <a:lnTo>
                    <a:pt x="743" y="0"/>
                  </a:lnTo>
                  <a:lnTo>
                    <a:pt x="857" y="61"/>
                  </a:lnTo>
                  <a:lnTo>
                    <a:pt x="116" y="482"/>
                  </a:lnTo>
                  <a:lnTo>
                    <a:pt x="14" y="425"/>
                  </a:lnTo>
                  <a:lnTo>
                    <a:pt x="0" y="41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5" name="Freeform 95">
              <a:extLst>
                <a:ext uri="{FF2B5EF4-FFF2-40B4-BE49-F238E27FC236}">
                  <a16:creationId xmlns:a16="http://schemas.microsoft.com/office/drawing/2014/main" id="{388852C2-BF1B-4534-82CF-D1AC01FD1090}"/>
                </a:ext>
              </a:extLst>
            </p:cNvPr>
            <p:cNvSpPr>
              <a:spLocks/>
            </p:cNvSpPr>
            <p:nvPr/>
          </p:nvSpPr>
          <p:spPr bwMode="auto">
            <a:xfrm>
              <a:off x="6315076" y="3444876"/>
              <a:ext cx="1360488" cy="765175"/>
            </a:xfrm>
            <a:custGeom>
              <a:avLst/>
              <a:gdLst>
                <a:gd name="T0" fmla="*/ 0 w 857"/>
                <a:gd name="T1" fmla="*/ 418 h 482"/>
                <a:gd name="T2" fmla="*/ 743 w 857"/>
                <a:gd name="T3" fmla="*/ 0 h 482"/>
                <a:gd name="T4" fmla="*/ 857 w 857"/>
                <a:gd name="T5" fmla="*/ 61 h 482"/>
                <a:gd name="T6" fmla="*/ 116 w 857"/>
                <a:gd name="T7" fmla="*/ 482 h 482"/>
                <a:gd name="T8" fmla="*/ 14 w 857"/>
                <a:gd name="T9" fmla="*/ 425 h 482"/>
                <a:gd name="T10" fmla="*/ 0 w 857"/>
                <a:gd name="T11" fmla="*/ 418 h 482"/>
              </a:gdLst>
              <a:ahLst/>
              <a:cxnLst>
                <a:cxn ang="0">
                  <a:pos x="T0" y="T1"/>
                </a:cxn>
                <a:cxn ang="0">
                  <a:pos x="T2" y="T3"/>
                </a:cxn>
                <a:cxn ang="0">
                  <a:pos x="T4" y="T5"/>
                </a:cxn>
                <a:cxn ang="0">
                  <a:pos x="T6" y="T7"/>
                </a:cxn>
                <a:cxn ang="0">
                  <a:pos x="T8" y="T9"/>
                </a:cxn>
                <a:cxn ang="0">
                  <a:pos x="T10" y="T11"/>
                </a:cxn>
              </a:cxnLst>
              <a:rect l="0" t="0" r="r" b="b"/>
              <a:pathLst>
                <a:path w="857" h="482">
                  <a:moveTo>
                    <a:pt x="0" y="418"/>
                  </a:moveTo>
                  <a:lnTo>
                    <a:pt x="743" y="0"/>
                  </a:lnTo>
                  <a:lnTo>
                    <a:pt x="857" y="61"/>
                  </a:lnTo>
                  <a:lnTo>
                    <a:pt x="116" y="482"/>
                  </a:lnTo>
                  <a:lnTo>
                    <a:pt x="14" y="425"/>
                  </a:lnTo>
                  <a:lnTo>
                    <a:pt x="0"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6" name="Rectangle 96">
              <a:extLst>
                <a:ext uri="{FF2B5EF4-FFF2-40B4-BE49-F238E27FC236}">
                  <a16:creationId xmlns:a16="http://schemas.microsoft.com/office/drawing/2014/main" id="{8A4BF365-7B29-4EE8-A290-9F0D5E791749}"/>
                </a:ext>
              </a:extLst>
            </p:cNvPr>
            <p:cNvSpPr>
              <a:spLocks noChangeArrowheads="1"/>
            </p:cNvSpPr>
            <p:nvPr/>
          </p:nvSpPr>
          <p:spPr bwMode="auto">
            <a:xfrm>
              <a:off x="7418388" y="3519488"/>
              <a:ext cx="15875" cy="79375"/>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7" name="Oval 97">
              <a:extLst>
                <a:ext uri="{FF2B5EF4-FFF2-40B4-BE49-F238E27FC236}">
                  <a16:creationId xmlns:a16="http://schemas.microsoft.com/office/drawing/2014/main" id="{90CFF661-AFC8-495B-A6AE-F118994EF2F1}"/>
                </a:ext>
              </a:extLst>
            </p:cNvPr>
            <p:cNvSpPr>
              <a:spLocks noChangeArrowheads="1"/>
            </p:cNvSpPr>
            <p:nvPr/>
          </p:nvSpPr>
          <p:spPr bwMode="auto">
            <a:xfrm>
              <a:off x="7362826" y="3406776"/>
              <a:ext cx="123825" cy="123825"/>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8" name="Rectangle 98">
              <a:extLst>
                <a:ext uri="{FF2B5EF4-FFF2-40B4-BE49-F238E27FC236}">
                  <a16:creationId xmlns:a16="http://schemas.microsoft.com/office/drawing/2014/main" id="{EFE014FB-0EBE-4B85-A591-4CD80EF288DD}"/>
                </a:ext>
              </a:extLst>
            </p:cNvPr>
            <p:cNvSpPr>
              <a:spLocks noChangeArrowheads="1"/>
            </p:cNvSpPr>
            <p:nvPr/>
          </p:nvSpPr>
          <p:spPr bwMode="auto">
            <a:xfrm>
              <a:off x="6573838" y="3998913"/>
              <a:ext cx="15875" cy="74613"/>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Oval 99">
              <a:extLst>
                <a:ext uri="{FF2B5EF4-FFF2-40B4-BE49-F238E27FC236}">
                  <a16:creationId xmlns:a16="http://schemas.microsoft.com/office/drawing/2014/main" id="{FFC7EA4A-EDE9-4A02-85FE-8514449B1AC6}"/>
                </a:ext>
              </a:extLst>
            </p:cNvPr>
            <p:cNvSpPr>
              <a:spLocks noChangeArrowheads="1"/>
            </p:cNvSpPr>
            <p:nvPr/>
          </p:nvSpPr>
          <p:spPr bwMode="auto">
            <a:xfrm>
              <a:off x="6521451" y="3884613"/>
              <a:ext cx="125413" cy="125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Rectangle 100">
              <a:extLst>
                <a:ext uri="{FF2B5EF4-FFF2-40B4-BE49-F238E27FC236}">
                  <a16:creationId xmlns:a16="http://schemas.microsoft.com/office/drawing/2014/main" id="{7106BEC2-65A7-4805-B1B6-1359DF190B4A}"/>
                </a:ext>
              </a:extLst>
            </p:cNvPr>
            <p:cNvSpPr>
              <a:spLocks noChangeArrowheads="1"/>
            </p:cNvSpPr>
            <p:nvPr/>
          </p:nvSpPr>
          <p:spPr bwMode="auto">
            <a:xfrm>
              <a:off x="6450013" y="4078288"/>
              <a:ext cx="15875" cy="74613"/>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1" name="Oval 101">
              <a:extLst>
                <a:ext uri="{FF2B5EF4-FFF2-40B4-BE49-F238E27FC236}">
                  <a16:creationId xmlns:a16="http://schemas.microsoft.com/office/drawing/2014/main" id="{79FDF31B-D347-4647-BD36-422AFB516C36}"/>
                </a:ext>
              </a:extLst>
            </p:cNvPr>
            <p:cNvSpPr>
              <a:spLocks noChangeArrowheads="1"/>
            </p:cNvSpPr>
            <p:nvPr/>
          </p:nvSpPr>
          <p:spPr bwMode="auto">
            <a:xfrm>
              <a:off x="6392863" y="3963988"/>
              <a:ext cx="125413" cy="125413"/>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2" name="Freeform 102">
              <a:extLst>
                <a:ext uri="{FF2B5EF4-FFF2-40B4-BE49-F238E27FC236}">
                  <a16:creationId xmlns:a16="http://schemas.microsoft.com/office/drawing/2014/main" id="{001BAB4D-664F-4AA4-A4EB-941A09140607}"/>
                </a:ext>
              </a:extLst>
            </p:cNvPr>
            <p:cNvSpPr>
              <a:spLocks/>
            </p:cNvSpPr>
            <p:nvPr/>
          </p:nvSpPr>
          <p:spPr bwMode="auto">
            <a:xfrm>
              <a:off x="8451851" y="2459038"/>
              <a:ext cx="433388" cy="1743075"/>
            </a:xfrm>
            <a:custGeom>
              <a:avLst/>
              <a:gdLst>
                <a:gd name="T0" fmla="*/ 2 w 273"/>
                <a:gd name="T1" fmla="*/ 944 h 1098"/>
                <a:gd name="T2" fmla="*/ 273 w 273"/>
                <a:gd name="T3" fmla="*/ 1098 h 1098"/>
                <a:gd name="T4" fmla="*/ 271 w 273"/>
                <a:gd name="T5" fmla="*/ 157 h 1098"/>
                <a:gd name="T6" fmla="*/ 0 w 273"/>
                <a:gd name="T7" fmla="*/ 0 h 1098"/>
                <a:gd name="T8" fmla="*/ 2 w 273"/>
                <a:gd name="T9" fmla="*/ 944 h 1098"/>
              </a:gdLst>
              <a:ahLst/>
              <a:cxnLst>
                <a:cxn ang="0">
                  <a:pos x="T0" y="T1"/>
                </a:cxn>
                <a:cxn ang="0">
                  <a:pos x="T2" y="T3"/>
                </a:cxn>
                <a:cxn ang="0">
                  <a:pos x="T4" y="T5"/>
                </a:cxn>
                <a:cxn ang="0">
                  <a:pos x="T6" y="T7"/>
                </a:cxn>
                <a:cxn ang="0">
                  <a:pos x="T8" y="T9"/>
                </a:cxn>
              </a:cxnLst>
              <a:rect l="0" t="0" r="r" b="b"/>
              <a:pathLst>
                <a:path w="273" h="1098">
                  <a:moveTo>
                    <a:pt x="2" y="944"/>
                  </a:moveTo>
                  <a:lnTo>
                    <a:pt x="273" y="1098"/>
                  </a:lnTo>
                  <a:lnTo>
                    <a:pt x="271" y="157"/>
                  </a:lnTo>
                  <a:lnTo>
                    <a:pt x="0" y="0"/>
                  </a:lnTo>
                  <a:lnTo>
                    <a:pt x="2" y="94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3" name="Freeform 103">
              <a:extLst>
                <a:ext uri="{FF2B5EF4-FFF2-40B4-BE49-F238E27FC236}">
                  <a16:creationId xmlns:a16="http://schemas.microsoft.com/office/drawing/2014/main" id="{ABA66655-5328-40F1-BD50-D0377165694D}"/>
                </a:ext>
              </a:extLst>
            </p:cNvPr>
            <p:cNvSpPr>
              <a:spLocks/>
            </p:cNvSpPr>
            <p:nvPr/>
          </p:nvSpPr>
          <p:spPr bwMode="auto">
            <a:xfrm>
              <a:off x="8882063" y="2501901"/>
              <a:ext cx="361950" cy="1700213"/>
            </a:xfrm>
            <a:custGeom>
              <a:avLst/>
              <a:gdLst>
                <a:gd name="T0" fmla="*/ 0 w 228"/>
                <a:gd name="T1" fmla="*/ 130 h 1071"/>
                <a:gd name="T2" fmla="*/ 228 w 228"/>
                <a:gd name="T3" fmla="*/ 0 h 1071"/>
                <a:gd name="T4" fmla="*/ 228 w 228"/>
                <a:gd name="T5" fmla="*/ 940 h 1071"/>
                <a:gd name="T6" fmla="*/ 2 w 228"/>
                <a:gd name="T7" fmla="*/ 1071 h 1071"/>
                <a:gd name="T8" fmla="*/ 0 w 228"/>
                <a:gd name="T9" fmla="*/ 130 h 1071"/>
              </a:gdLst>
              <a:ahLst/>
              <a:cxnLst>
                <a:cxn ang="0">
                  <a:pos x="T0" y="T1"/>
                </a:cxn>
                <a:cxn ang="0">
                  <a:pos x="T2" y="T3"/>
                </a:cxn>
                <a:cxn ang="0">
                  <a:pos x="T4" y="T5"/>
                </a:cxn>
                <a:cxn ang="0">
                  <a:pos x="T6" y="T7"/>
                </a:cxn>
                <a:cxn ang="0">
                  <a:pos x="T8" y="T9"/>
                </a:cxn>
              </a:cxnLst>
              <a:rect l="0" t="0" r="r" b="b"/>
              <a:pathLst>
                <a:path w="228" h="1071">
                  <a:moveTo>
                    <a:pt x="0" y="130"/>
                  </a:moveTo>
                  <a:lnTo>
                    <a:pt x="228" y="0"/>
                  </a:lnTo>
                  <a:lnTo>
                    <a:pt x="228" y="940"/>
                  </a:lnTo>
                  <a:lnTo>
                    <a:pt x="2" y="1071"/>
                  </a:lnTo>
                  <a:lnTo>
                    <a:pt x="0" y="130"/>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4" name="Freeform 104">
              <a:extLst>
                <a:ext uri="{FF2B5EF4-FFF2-40B4-BE49-F238E27FC236}">
                  <a16:creationId xmlns:a16="http://schemas.microsoft.com/office/drawing/2014/main" id="{7769C404-4A2A-4726-AAF2-6886C784B7A7}"/>
                </a:ext>
              </a:extLst>
            </p:cNvPr>
            <p:cNvSpPr>
              <a:spLocks/>
            </p:cNvSpPr>
            <p:nvPr/>
          </p:nvSpPr>
          <p:spPr bwMode="auto">
            <a:xfrm>
              <a:off x="8882063" y="2501901"/>
              <a:ext cx="361950" cy="1700213"/>
            </a:xfrm>
            <a:custGeom>
              <a:avLst/>
              <a:gdLst>
                <a:gd name="T0" fmla="*/ 0 w 228"/>
                <a:gd name="T1" fmla="*/ 130 h 1071"/>
                <a:gd name="T2" fmla="*/ 228 w 228"/>
                <a:gd name="T3" fmla="*/ 0 h 1071"/>
                <a:gd name="T4" fmla="*/ 228 w 228"/>
                <a:gd name="T5" fmla="*/ 940 h 1071"/>
                <a:gd name="T6" fmla="*/ 2 w 228"/>
                <a:gd name="T7" fmla="*/ 1071 h 1071"/>
                <a:gd name="T8" fmla="*/ 0 w 228"/>
                <a:gd name="T9" fmla="*/ 130 h 1071"/>
              </a:gdLst>
              <a:ahLst/>
              <a:cxnLst>
                <a:cxn ang="0">
                  <a:pos x="T0" y="T1"/>
                </a:cxn>
                <a:cxn ang="0">
                  <a:pos x="T2" y="T3"/>
                </a:cxn>
                <a:cxn ang="0">
                  <a:pos x="T4" y="T5"/>
                </a:cxn>
                <a:cxn ang="0">
                  <a:pos x="T6" y="T7"/>
                </a:cxn>
                <a:cxn ang="0">
                  <a:pos x="T8" y="T9"/>
                </a:cxn>
              </a:cxnLst>
              <a:rect l="0" t="0" r="r" b="b"/>
              <a:pathLst>
                <a:path w="228" h="1071">
                  <a:moveTo>
                    <a:pt x="0" y="130"/>
                  </a:moveTo>
                  <a:lnTo>
                    <a:pt x="228" y="0"/>
                  </a:lnTo>
                  <a:lnTo>
                    <a:pt x="228" y="940"/>
                  </a:lnTo>
                  <a:lnTo>
                    <a:pt x="2" y="1071"/>
                  </a:lnTo>
                  <a:lnTo>
                    <a:pt x="0"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5" name="Freeform 105">
              <a:extLst>
                <a:ext uri="{FF2B5EF4-FFF2-40B4-BE49-F238E27FC236}">
                  <a16:creationId xmlns:a16="http://schemas.microsoft.com/office/drawing/2014/main" id="{C1F7FD6F-B5C5-4283-A546-F1C67C65A0ED}"/>
                </a:ext>
              </a:extLst>
            </p:cNvPr>
            <p:cNvSpPr>
              <a:spLocks/>
            </p:cNvSpPr>
            <p:nvPr/>
          </p:nvSpPr>
          <p:spPr bwMode="auto">
            <a:xfrm>
              <a:off x="8451851" y="2255838"/>
              <a:ext cx="792163" cy="452438"/>
            </a:xfrm>
            <a:custGeom>
              <a:avLst/>
              <a:gdLst>
                <a:gd name="T0" fmla="*/ 0 w 499"/>
                <a:gd name="T1" fmla="*/ 128 h 285"/>
                <a:gd name="T2" fmla="*/ 226 w 499"/>
                <a:gd name="T3" fmla="*/ 0 h 285"/>
                <a:gd name="T4" fmla="*/ 499 w 499"/>
                <a:gd name="T5" fmla="*/ 155 h 285"/>
                <a:gd name="T6" fmla="*/ 271 w 499"/>
                <a:gd name="T7" fmla="*/ 285 h 285"/>
                <a:gd name="T8" fmla="*/ 14 w 499"/>
                <a:gd name="T9" fmla="*/ 136 h 285"/>
                <a:gd name="T10" fmla="*/ 0 w 499"/>
                <a:gd name="T11" fmla="*/ 128 h 285"/>
              </a:gdLst>
              <a:ahLst/>
              <a:cxnLst>
                <a:cxn ang="0">
                  <a:pos x="T0" y="T1"/>
                </a:cxn>
                <a:cxn ang="0">
                  <a:pos x="T2" y="T3"/>
                </a:cxn>
                <a:cxn ang="0">
                  <a:pos x="T4" y="T5"/>
                </a:cxn>
                <a:cxn ang="0">
                  <a:pos x="T6" y="T7"/>
                </a:cxn>
                <a:cxn ang="0">
                  <a:pos x="T8" y="T9"/>
                </a:cxn>
                <a:cxn ang="0">
                  <a:pos x="T10" y="T11"/>
                </a:cxn>
              </a:cxnLst>
              <a:rect l="0" t="0" r="r" b="b"/>
              <a:pathLst>
                <a:path w="499" h="285">
                  <a:moveTo>
                    <a:pt x="0" y="128"/>
                  </a:moveTo>
                  <a:lnTo>
                    <a:pt x="226" y="0"/>
                  </a:lnTo>
                  <a:lnTo>
                    <a:pt x="499" y="155"/>
                  </a:lnTo>
                  <a:lnTo>
                    <a:pt x="271" y="285"/>
                  </a:lnTo>
                  <a:lnTo>
                    <a:pt x="14" y="136"/>
                  </a:lnTo>
                  <a:lnTo>
                    <a:pt x="0" y="12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Freeform 106">
              <a:extLst>
                <a:ext uri="{FF2B5EF4-FFF2-40B4-BE49-F238E27FC236}">
                  <a16:creationId xmlns:a16="http://schemas.microsoft.com/office/drawing/2014/main" id="{24FA5D20-D507-49E5-ACFD-C0393DD663E4}"/>
                </a:ext>
              </a:extLst>
            </p:cNvPr>
            <p:cNvSpPr>
              <a:spLocks/>
            </p:cNvSpPr>
            <p:nvPr/>
          </p:nvSpPr>
          <p:spPr bwMode="auto">
            <a:xfrm>
              <a:off x="8489951" y="2538413"/>
              <a:ext cx="82550" cy="254000"/>
            </a:xfrm>
            <a:custGeom>
              <a:avLst/>
              <a:gdLst>
                <a:gd name="T0" fmla="*/ 52 w 52"/>
                <a:gd name="T1" fmla="*/ 160 h 160"/>
                <a:gd name="T2" fmla="*/ 0 w 52"/>
                <a:gd name="T3" fmla="*/ 131 h 160"/>
                <a:gd name="T4" fmla="*/ 0 w 52"/>
                <a:gd name="T5" fmla="*/ 0 h 160"/>
                <a:gd name="T6" fmla="*/ 52 w 52"/>
                <a:gd name="T7" fmla="*/ 29 h 160"/>
                <a:gd name="T8" fmla="*/ 52 w 52"/>
                <a:gd name="T9" fmla="*/ 160 h 160"/>
              </a:gdLst>
              <a:ahLst/>
              <a:cxnLst>
                <a:cxn ang="0">
                  <a:pos x="T0" y="T1"/>
                </a:cxn>
                <a:cxn ang="0">
                  <a:pos x="T2" y="T3"/>
                </a:cxn>
                <a:cxn ang="0">
                  <a:pos x="T4" y="T5"/>
                </a:cxn>
                <a:cxn ang="0">
                  <a:pos x="T6" y="T7"/>
                </a:cxn>
                <a:cxn ang="0">
                  <a:pos x="T8" y="T9"/>
                </a:cxn>
              </a:cxnLst>
              <a:rect l="0" t="0" r="r" b="b"/>
              <a:pathLst>
                <a:path w="52" h="160">
                  <a:moveTo>
                    <a:pt x="52" y="160"/>
                  </a:moveTo>
                  <a:lnTo>
                    <a:pt x="0" y="131"/>
                  </a:lnTo>
                  <a:lnTo>
                    <a:pt x="0" y="0"/>
                  </a:lnTo>
                  <a:lnTo>
                    <a:pt x="52" y="29"/>
                  </a:lnTo>
                  <a:lnTo>
                    <a:pt x="52"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Freeform 107">
              <a:extLst>
                <a:ext uri="{FF2B5EF4-FFF2-40B4-BE49-F238E27FC236}">
                  <a16:creationId xmlns:a16="http://schemas.microsoft.com/office/drawing/2014/main" id="{310BBE4D-F989-4F7E-9FB0-61B4C1C454EC}"/>
                </a:ext>
              </a:extLst>
            </p:cNvPr>
            <p:cNvSpPr>
              <a:spLocks/>
            </p:cNvSpPr>
            <p:nvPr/>
          </p:nvSpPr>
          <p:spPr bwMode="auto">
            <a:xfrm>
              <a:off x="8489951" y="2538413"/>
              <a:ext cx="22225" cy="207963"/>
            </a:xfrm>
            <a:custGeom>
              <a:avLst/>
              <a:gdLst>
                <a:gd name="T0" fmla="*/ 14 w 14"/>
                <a:gd name="T1" fmla="*/ 124 h 131"/>
                <a:gd name="T2" fmla="*/ 0 w 14"/>
                <a:gd name="T3" fmla="*/ 131 h 131"/>
                <a:gd name="T4" fmla="*/ 0 w 14"/>
                <a:gd name="T5" fmla="*/ 0 h 131"/>
                <a:gd name="T6" fmla="*/ 14 w 14"/>
                <a:gd name="T7" fmla="*/ 7 h 131"/>
                <a:gd name="T8" fmla="*/ 14 w 14"/>
                <a:gd name="T9" fmla="*/ 124 h 131"/>
              </a:gdLst>
              <a:ahLst/>
              <a:cxnLst>
                <a:cxn ang="0">
                  <a:pos x="T0" y="T1"/>
                </a:cxn>
                <a:cxn ang="0">
                  <a:pos x="T2" y="T3"/>
                </a:cxn>
                <a:cxn ang="0">
                  <a:pos x="T4" y="T5"/>
                </a:cxn>
                <a:cxn ang="0">
                  <a:pos x="T6" y="T7"/>
                </a:cxn>
                <a:cxn ang="0">
                  <a:pos x="T8" y="T9"/>
                </a:cxn>
              </a:cxnLst>
              <a:rect l="0" t="0" r="r" b="b"/>
              <a:pathLst>
                <a:path w="14" h="131">
                  <a:moveTo>
                    <a:pt x="14" y="124"/>
                  </a:moveTo>
                  <a:lnTo>
                    <a:pt x="0" y="131"/>
                  </a:lnTo>
                  <a:lnTo>
                    <a:pt x="0" y="0"/>
                  </a:lnTo>
                  <a:lnTo>
                    <a:pt x="14" y="7"/>
                  </a:lnTo>
                  <a:lnTo>
                    <a:pt x="14" y="12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8" name="Freeform 108">
              <a:extLst>
                <a:ext uri="{FF2B5EF4-FFF2-40B4-BE49-F238E27FC236}">
                  <a16:creationId xmlns:a16="http://schemas.microsoft.com/office/drawing/2014/main" id="{6F957464-7ECF-446F-A0F8-792B7DF58716}"/>
                </a:ext>
              </a:extLst>
            </p:cNvPr>
            <p:cNvSpPr>
              <a:spLocks/>
            </p:cNvSpPr>
            <p:nvPr/>
          </p:nvSpPr>
          <p:spPr bwMode="auto">
            <a:xfrm>
              <a:off x="8489951" y="2844801"/>
              <a:ext cx="82550" cy="252413"/>
            </a:xfrm>
            <a:custGeom>
              <a:avLst/>
              <a:gdLst>
                <a:gd name="T0" fmla="*/ 52 w 52"/>
                <a:gd name="T1" fmla="*/ 159 h 159"/>
                <a:gd name="T2" fmla="*/ 0 w 52"/>
                <a:gd name="T3" fmla="*/ 130 h 159"/>
                <a:gd name="T4" fmla="*/ 0 w 52"/>
                <a:gd name="T5" fmla="*/ 0 h 159"/>
                <a:gd name="T6" fmla="*/ 52 w 52"/>
                <a:gd name="T7" fmla="*/ 28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30"/>
                  </a:lnTo>
                  <a:lnTo>
                    <a:pt x="0" y="0"/>
                  </a:lnTo>
                  <a:lnTo>
                    <a:pt x="52" y="28"/>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9" name="Freeform 109">
              <a:extLst>
                <a:ext uri="{FF2B5EF4-FFF2-40B4-BE49-F238E27FC236}">
                  <a16:creationId xmlns:a16="http://schemas.microsoft.com/office/drawing/2014/main" id="{5143626F-6CD9-441E-BBFD-76FB7115E212}"/>
                </a:ext>
              </a:extLst>
            </p:cNvPr>
            <p:cNvSpPr>
              <a:spLocks/>
            </p:cNvSpPr>
            <p:nvPr/>
          </p:nvSpPr>
          <p:spPr bwMode="auto">
            <a:xfrm>
              <a:off x="8489951" y="2844801"/>
              <a:ext cx="22225" cy="206375"/>
            </a:xfrm>
            <a:custGeom>
              <a:avLst/>
              <a:gdLst>
                <a:gd name="T0" fmla="*/ 14 w 14"/>
                <a:gd name="T1" fmla="*/ 123 h 130"/>
                <a:gd name="T2" fmla="*/ 0 w 14"/>
                <a:gd name="T3" fmla="*/ 130 h 130"/>
                <a:gd name="T4" fmla="*/ 0 w 14"/>
                <a:gd name="T5" fmla="*/ 0 h 130"/>
                <a:gd name="T6" fmla="*/ 14 w 14"/>
                <a:gd name="T7" fmla="*/ 9 h 130"/>
                <a:gd name="T8" fmla="*/ 14 w 14"/>
                <a:gd name="T9" fmla="*/ 123 h 130"/>
              </a:gdLst>
              <a:ahLst/>
              <a:cxnLst>
                <a:cxn ang="0">
                  <a:pos x="T0" y="T1"/>
                </a:cxn>
                <a:cxn ang="0">
                  <a:pos x="T2" y="T3"/>
                </a:cxn>
                <a:cxn ang="0">
                  <a:pos x="T4" y="T5"/>
                </a:cxn>
                <a:cxn ang="0">
                  <a:pos x="T6" y="T7"/>
                </a:cxn>
                <a:cxn ang="0">
                  <a:pos x="T8" y="T9"/>
                </a:cxn>
              </a:cxnLst>
              <a:rect l="0" t="0" r="r" b="b"/>
              <a:pathLst>
                <a:path w="14" h="130">
                  <a:moveTo>
                    <a:pt x="14" y="123"/>
                  </a:moveTo>
                  <a:lnTo>
                    <a:pt x="0" y="130"/>
                  </a:lnTo>
                  <a:lnTo>
                    <a:pt x="0" y="0"/>
                  </a:lnTo>
                  <a:lnTo>
                    <a:pt x="14" y="9"/>
                  </a:lnTo>
                  <a:lnTo>
                    <a:pt x="14" y="123"/>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0" name="Freeform 110">
              <a:extLst>
                <a:ext uri="{FF2B5EF4-FFF2-40B4-BE49-F238E27FC236}">
                  <a16:creationId xmlns:a16="http://schemas.microsoft.com/office/drawing/2014/main" id="{325F6354-EECE-477F-9742-D7E4578D5CAC}"/>
                </a:ext>
              </a:extLst>
            </p:cNvPr>
            <p:cNvSpPr>
              <a:spLocks/>
            </p:cNvSpPr>
            <p:nvPr/>
          </p:nvSpPr>
          <p:spPr bwMode="auto">
            <a:xfrm>
              <a:off x="8489951" y="3154363"/>
              <a:ext cx="82550" cy="252413"/>
            </a:xfrm>
            <a:custGeom>
              <a:avLst/>
              <a:gdLst>
                <a:gd name="T0" fmla="*/ 52 w 52"/>
                <a:gd name="T1" fmla="*/ 159 h 159"/>
                <a:gd name="T2" fmla="*/ 0 w 52"/>
                <a:gd name="T3" fmla="*/ 128 h 159"/>
                <a:gd name="T4" fmla="*/ 0 w 52"/>
                <a:gd name="T5" fmla="*/ 0 h 159"/>
                <a:gd name="T6" fmla="*/ 52 w 52"/>
                <a:gd name="T7" fmla="*/ 28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28"/>
                  </a:lnTo>
                  <a:lnTo>
                    <a:pt x="0" y="0"/>
                  </a:lnTo>
                  <a:lnTo>
                    <a:pt x="52" y="28"/>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Freeform 111">
              <a:extLst>
                <a:ext uri="{FF2B5EF4-FFF2-40B4-BE49-F238E27FC236}">
                  <a16:creationId xmlns:a16="http://schemas.microsoft.com/office/drawing/2014/main" id="{836DBEAD-BE9F-41FC-9F4B-3DCDA4D4ECCA}"/>
                </a:ext>
              </a:extLst>
            </p:cNvPr>
            <p:cNvSpPr>
              <a:spLocks/>
            </p:cNvSpPr>
            <p:nvPr/>
          </p:nvSpPr>
          <p:spPr bwMode="auto">
            <a:xfrm>
              <a:off x="8489951" y="3154363"/>
              <a:ext cx="22225" cy="203200"/>
            </a:xfrm>
            <a:custGeom>
              <a:avLst/>
              <a:gdLst>
                <a:gd name="T0" fmla="*/ 14 w 14"/>
                <a:gd name="T1" fmla="*/ 121 h 128"/>
                <a:gd name="T2" fmla="*/ 0 w 14"/>
                <a:gd name="T3" fmla="*/ 128 h 128"/>
                <a:gd name="T4" fmla="*/ 0 w 14"/>
                <a:gd name="T5" fmla="*/ 0 h 128"/>
                <a:gd name="T6" fmla="*/ 14 w 14"/>
                <a:gd name="T7" fmla="*/ 7 h 128"/>
                <a:gd name="T8" fmla="*/ 14 w 14"/>
                <a:gd name="T9" fmla="*/ 121 h 128"/>
              </a:gdLst>
              <a:ahLst/>
              <a:cxnLst>
                <a:cxn ang="0">
                  <a:pos x="T0" y="T1"/>
                </a:cxn>
                <a:cxn ang="0">
                  <a:pos x="T2" y="T3"/>
                </a:cxn>
                <a:cxn ang="0">
                  <a:pos x="T4" y="T5"/>
                </a:cxn>
                <a:cxn ang="0">
                  <a:pos x="T6" y="T7"/>
                </a:cxn>
                <a:cxn ang="0">
                  <a:pos x="T8" y="T9"/>
                </a:cxn>
              </a:cxnLst>
              <a:rect l="0" t="0" r="r" b="b"/>
              <a:pathLst>
                <a:path w="14" h="128">
                  <a:moveTo>
                    <a:pt x="14" y="121"/>
                  </a:moveTo>
                  <a:lnTo>
                    <a:pt x="0" y="128"/>
                  </a:lnTo>
                  <a:lnTo>
                    <a:pt x="0" y="0"/>
                  </a:lnTo>
                  <a:lnTo>
                    <a:pt x="14" y="7"/>
                  </a:lnTo>
                  <a:lnTo>
                    <a:pt x="14" y="12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Freeform 112">
              <a:extLst>
                <a:ext uri="{FF2B5EF4-FFF2-40B4-BE49-F238E27FC236}">
                  <a16:creationId xmlns:a16="http://schemas.microsoft.com/office/drawing/2014/main" id="{620F3E9B-7AA9-4011-B4AA-C81FDF2FF00D}"/>
                </a:ext>
              </a:extLst>
            </p:cNvPr>
            <p:cNvSpPr>
              <a:spLocks/>
            </p:cNvSpPr>
            <p:nvPr/>
          </p:nvSpPr>
          <p:spPr bwMode="auto">
            <a:xfrm>
              <a:off x="8489951" y="3459163"/>
              <a:ext cx="82550" cy="252413"/>
            </a:xfrm>
            <a:custGeom>
              <a:avLst/>
              <a:gdLst>
                <a:gd name="T0" fmla="*/ 52 w 52"/>
                <a:gd name="T1" fmla="*/ 159 h 159"/>
                <a:gd name="T2" fmla="*/ 0 w 52"/>
                <a:gd name="T3" fmla="*/ 131 h 159"/>
                <a:gd name="T4" fmla="*/ 0 w 52"/>
                <a:gd name="T5" fmla="*/ 0 h 159"/>
                <a:gd name="T6" fmla="*/ 52 w 52"/>
                <a:gd name="T7" fmla="*/ 29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31"/>
                  </a:lnTo>
                  <a:lnTo>
                    <a:pt x="0" y="0"/>
                  </a:lnTo>
                  <a:lnTo>
                    <a:pt x="52" y="29"/>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Freeform 113">
              <a:extLst>
                <a:ext uri="{FF2B5EF4-FFF2-40B4-BE49-F238E27FC236}">
                  <a16:creationId xmlns:a16="http://schemas.microsoft.com/office/drawing/2014/main" id="{213596FA-F4E7-4695-8CAA-3A0D843E2E15}"/>
                </a:ext>
              </a:extLst>
            </p:cNvPr>
            <p:cNvSpPr>
              <a:spLocks/>
            </p:cNvSpPr>
            <p:nvPr/>
          </p:nvSpPr>
          <p:spPr bwMode="auto">
            <a:xfrm>
              <a:off x="8489951" y="3459163"/>
              <a:ext cx="22225" cy="207963"/>
            </a:xfrm>
            <a:custGeom>
              <a:avLst/>
              <a:gdLst>
                <a:gd name="T0" fmla="*/ 14 w 14"/>
                <a:gd name="T1" fmla="*/ 124 h 131"/>
                <a:gd name="T2" fmla="*/ 0 w 14"/>
                <a:gd name="T3" fmla="*/ 131 h 131"/>
                <a:gd name="T4" fmla="*/ 0 w 14"/>
                <a:gd name="T5" fmla="*/ 0 h 131"/>
                <a:gd name="T6" fmla="*/ 14 w 14"/>
                <a:gd name="T7" fmla="*/ 7 h 131"/>
                <a:gd name="T8" fmla="*/ 14 w 14"/>
                <a:gd name="T9" fmla="*/ 124 h 131"/>
              </a:gdLst>
              <a:ahLst/>
              <a:cxnLst>
                <a:cxn ang="0">
                  <a:pos x="T0" y="T1"/>
                </a:cxn>
                <a:cxn ang="0">
                  <a:pos x="T2" y="T3"/>
                </a:cxn>
                <a:cxn ang="0">
                  <a:pos x="T4" y="T5"/>
                </a:cxn>
                <a:cxn ang="0">
                  <a:pos x="T6" y="T7"/>
                </a:cxn>
                <a:cxn ang="0">
                  <a:pos x="T8" y="T9"/>
                </a:cxn>
              </a:cxnLst>
              <a:rect l="0" t="0" r="r" b="b"/>
              <a:pathLst>
                <a:path w="14" h="131">
                  <a:moveTo>
                    <a:pt x="14" y="124"/>
                  </a:moveTo>
                  <a:lnTo>
                    <a:pt x="0" y="131"/>
                  </a:lnTo>
                  <a:lnTo>
                    <a:pt x="0" y="0"/>
                  </a:lnTo>
                  <a:lnTo>
                    <a:pt x="14" y="7"/>
                  </a:lnTo>
                  <a:lnTo>
                    <a:pt x="14" y="12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4" name="Freeform 114">
              <a:extLst>
                <a:ext uri="{FF2B5EF4-FFF2-40B4-BE49-F238E27FC236}">
                  <a16:creationId xmlns:a16="http://schemas.microsoft.com/office/drawing/2014/main" id="{2144C469-0801-4860-A949-386F2D220A12}"/>
                </a:ext>
              </a:extLst>
            </p:cNvPr>
            <p:cNvSpPr>
              <a:spLocks/>
            </p:cNvSpPr>
            <p:nvPr/>
          </p:nvSpPr>
          <p:spPr bwMode="auto">
            <a:xfrm>
              <a:off x="8942388" y="2705101"/>
              <a:ext cx="60325" cy="241300"/>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5" name="Freeform 115">
              <a:extLst>
                <a:ext uri="{FF2B5EF4-FFF2-40B4-BE49-F238E27FC236}">
                  <a16:creationId xmlns:a16="http://schemas.microsoft.com/office/drawing/2014/main" id="{81C36DCD-28AE-4D14-8EBD-5BA7947C5713}"/>
                </a:ext>
              </a:extLst>
            </p:cNvPr>
            <p:cNvSpPr>
              <a:spLocks/>
            </p:cNvSpPr>
            <p:nvPr/>
          </p:nvSpPr>
          <p:spPr bwMode="auto">
            <a:xfrm>
              <a:off x="8942388" y="2705101"/>
              <a:ext cx="60325" cy="241300"/>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116">
              <a:extLst>
                <a:ext uri="{FF2B5EF4-FFF2-40B4-BE49-F238E27FC236}">
                  <a16:creationId xmlns:a16="http://schemas.microsoft.com/office/drawing/2014/main" id="{5C6B43CE-68EE-4A20-93A0-442550F39239}"/>
                </a:ext>
              </a:extLst>
            </p:cNvPr>
            <p:cNvSpPr>
              <a:spLocks noChangeArrowheads="1"/>
            </p:cNvSpPr>
            <p:nvPr/>
          </p:nvSpPr>
          <p:spPr bwMode="auto">
            <a:xfrm>
              <a:off x="9002713" y="2705101"/>
              <a:ext cx="19050"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117">
              <a:extLst>
                <a:ext uri="{FF2B5EF4-FFF2-40B4-BE49-F238E27FC236}">
                  <a16:creationId xmlns:a16="http://schemas.microsoft.com/office/drawing/2014/main" id="{AB4FD42D-EF75-4674-9EDB-3686FFEDF408}"/>
                </a:ext>
              </a:extLst>
            </p:cNvPr>
            <p:cNvSpPr>
              <a:spLocks/>
            </p:cNvSpPr>
            <p:nvPr/>
          </p:nvSpPr>
          <p:spPr bwMode="auto">
            <a:xfrm>
              <a:off x="8942388" y="3017838"/>
              <a:ext cx="60325" cy="241300"/>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8" name="Freeform 118">
              <a:extLst>
                <a:ext uri="{FF2B5EF4-FFF2-40B4-BE49-F238E27FC236}">
                  <a16:creationId xmlns:a16="http://schemas.microsoft.com/office/drawing/2014/main" id="{29C40AF0-EFDC-4A00-B9B6-5192617EA741}"/>
                </a:ext>
              </a:extLst>
            </p:cNvPr>
            <p:cNvSpPr>
              <a:spLocks/>
            </p:cNvSpPr>
            <p:nvPr/>
          </p:nvSpPr>
          <p:spPr bwMode="auto">
            <a:xfrm>
              <a:off x="8942388" y="3017838"/>
              <a:ext cx="60325" cy="241300"/>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119">
              <a:extLst>
                <a:ext uri="{FF2B5EF4-FFF2-40B4-BE49-F238E27FC236}">
                  <a16:creationId xmlns:a16="http://schemas.microsoft.com/office/drawing/2014/main" id="{AECC288F-A871-416C-BF4A-CA1447FC0FD6}"/>
                </a:ext>
              </a:extLst>
            </p:cNvPr>
            <p:cNvSpPr>
              <a:spLocks noChangeArrowheads="1"/>
            </p:cNvSpPr>
            <p:nvPr/>
          </p:nvSpPr>
          <p:spPr bwMode="auto">
            <a:xfrm>
              <a:off x="9002713" y="3017838"/>
              <a:ext cx="19050"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Freeform 120">
              <a:extLst>
                <a:ext uri="{FF2B5EF4-FFF2-40B4-BE49-F238E27FC236}">
                  <a16:creationId xmlns:a16="http://schemas.microsoft.com/office/drawing/2014/main" id="{D7E820D8-D1E9-473E-9B9D-4BE12B1998D1}"/>
                </a:ext>
              </a:extLst>
            </p:cNvPr>
            <p:cNvSpPr>
              <a:spLocks/>
            </p:cNvSpPr>
            <p:nvPr/>
          </p:nvSpPr>
          <p:spPr bwMode="auto">
            <a:xfrm>
              <a:off x="8942388" y="3330576"/>
              <a:ext cx="60325" cy="241300"/>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Freeform 121">
              <a:extLst>
                <a:ext uri="{FF2B5EF4-FFF2-40B4-BE49-F238E27FC236}">
                  <a16:creationId xmlns:a16="http://schemas.microsoft.com/office/drawing/2014/main" id="{ECCB554C-01CB-442B-AE89-9EA39AE0D929}"/>
                </a:ext>
              </a:extLst>
            </p:cNvPr>
            <p:cNvSpPr>
              <a:spLocks/>
            </p:cNvSpPr>
            <p:nvPr/>
          </p:nvSpPr>
          <p:spPr bwMode="auto">
            <a:xfrm>
              <a:off x="8942388" y="3330576"/>
              <a:ext cx="60325" cy="241300"/>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122">
              <a:extLst>
                <a:ext uri="{FF2B5EF4-FFF2-40B4-BE49-F238E27FC236}">
                  <a16:creationId xmlns:a16="http://schemas.microsoft.com/office/drawing/2014/main" id="{C0F3A36F-BC0D-49DF-A4CC-53DDC35602BE}"/>
                </a:ext>
              </a:extLst>
            </p:cNvPr>
            <p:cNvSpPr>
              <a:spLocks noChangeArrowheads="1"/>
            </p:cNvSpPr>
            <p:nvPr/>
          </p:nvSpPr>
          <p:spPr bwMode="auto">
            <a:xfrm>
              <a:off x="9002713" y="3330576"/>
              <a:ext cx="19050"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Freeform 123">
              <a:extLst>
                <a:ext uri="{FF2B5EF4-FFF2-40B4-BE49-F238E27FC236}">
                  <a16:creationId xmlns:a16="http://schemas.microsoft.com/office/drawing/2014/main" id="{BBD4D9E5-9853-475D-BC3C-D1F4BE4B3A8C}"/>
                </a:ext>
              </a:extLst>
            </p:cNvPr>
            <p:cNvSpPr>
              <a:spLocks/>
            </p:cNvSpPr>
            <p:nvPr/>
          </p:nvSpPr>
          <p:spPr bwMode="auto">
            <a:xfrm>
              <a:off x="8942388" y="3643313"/>
              <a:ext cx="60325" cy="193675"/>
            </a:xfrm>
            <a:custGeom>
              <a:avLst/>
              <a:gdLst>
                <a:gd name="T0" fmla="*/ 38 w 38"/>
                <a:gd name="T1" fmla="*/ 0 h 122"/>
                <a:gd name="T2" fmla="*/ 0 w 38"/>
                <a:gd name="T3" fmla="*/ 22 h 122"/>
                <a:gd name="T4" fmla="*/ 0 w 38"/>
                <a:gd name="T5" fmla="*/ 122 h 122"/>
                <a:gd name="T6" fmla="*/ 35 w 38"/>
                <a:gd name="T7" fmla="*/ 103 h 122"/>
                <a:gd name="T8" fmla="*/ 38 w 38"/>
                <a:gd name="T9" fmla="*/ 105 h 122"/>
                <a:gd name="T10" fmla="*/ 38 w 38"/>
                <a:gd name="T11" fmla="*/ 0 h 122"/>
              </a:gdLst>
              <a:ahLst/>
              <a:cxnLst>
                <a:cxn ang="0">
                  <a:pos x="T0" y="T1"/>
                </a:cxn>
                <a:cxn ang="0">
                  <a:pos x="T2" y="T3"/>
                </a:cxn>
                <a:cxn ang="0">
                  <a:pos x="T4" y="T5"/>
                </a:cxn>
                <a:cxn ang="0">
                  <a:pos x="T6" y="T7"/>
                </a:cxn>
                <a:cxn ang="0">
                  <a:pos x="T8" y="T9"/>
                </a:cxn>
                <a:cxn ang="0">
                  <a:pos x="T10" y="T11"/>
                </a:cxn>
              </a:cxnLst>
              <a:rect l="0" t="0" r="r" b="b"/>
              <a:pathLst>
                <a:path w="38" h="122">
                  <a:moveTo>
                    <a:pt x="38" y="0"/>
                  </a:moveTo>
                  <a:lnTo>
                    <a:pt x="0" y="22"/>
                  </a:lnTo>
                  <a:lnTo>
                    <a:pt x="0" y="122"/>
                  </a:lnTo>
                  <a:lnTo>
                    <a:pt x="35" y="103"/>
                  </a:lnTo>
                  <a:lnTo>
                    <a:pt x="38" y="105"/>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124">
              <a:extLst>
                <a:ext uri="{FF2B5EF4-FFF2-40B4-BE49-F238E27FC236}">
                  <a16:creationId xmlns:a16="http://schemas.microsoft.com/office/drawing/2014/main" id="{C3FAAB84-ACF5-41CD-819E-83C62269A352}"/>
                </a:ext>
              </a:extLst>
            </p:cNvPr>
            <p:cNvSpPr>
              <a:spLocks/>
            </p:cNvSpPr>
            <p:nvPr/>
          </p:nvSpPr>
          <p:spPr bwMode="auto">
            <a:xfrm>
              <a:off x="8942388" y="3643313"/>
              <a:ext cx="60325" cy="193675"/>
            </a:xfrm>
            <a:custGeom>
              <a:avLst/>
              <a:gdLst>
                <a:gd name="T0" fmla="*/ 38 w 38"/>
                <a:gd name="T1" fmla="*/ 0 h 122"/>
                <a:gd name="T2" fmla="*/ 0 w 38"/>
                <a:gd name="T3" fmla="*/ 22 h 122"/>
                <a:gd name="T4" fmla="*/ 0 w 38"/>
                <a:gd name="T5" fmla="*/ 122 h 122"/>
                <a:gd name="T6" fmla="*/ 35 w 38"/>
                <a:gd name="T7" fmla="*/ 103 h 122"/>
                <a:gd name="T8" fmla="*/ 38 w 38"/>
                <a:gd name="T9" fmla="*/ 105 h 122"/>
                <a:gd name="T10" fmla="*/ 38 w 38"/>
                <a:gd name="T11" fmla="*/ 0 h 122"/>
              </a:gdLst>
              <a:ahLst/>
              <a:cxnLst>
                <a:cxn ang="0">
                  <a:pos x="T0" y="T1"/>
                </a:cxn>
                <a:cxn ang="0">
                  <a:pos x="T2" y="T3"/>
                </a:cxn>
                <a:cxn ang="0">
                  <a:pos x="T4" y="T5"/>
                </a:cxn>
                <a:cxn ang="0">
                  <a:pos x="T6" y="T7"/>
                </a:cxn>
                <a:cxn ang="0">
                  <a:pos x="T8" y="T9"/>
                </a:cxn>
                <a:cxn ang="0">
                  <a:pos x="T10" y="T11"/>
                </a:cxn>
              </a:cxnLst>
              <a:rect l="0" t="0" r="r" b="b"/>
              <a:pathLst>
                <a:path w="38" h="122">
                  <a:moveTo>
                    <a:pt x="38" y="0"/>
                  </a:moveTo>
                  <a:lnTo>
                    <a:pt x="0" y="22"/>
                  </a:lnTo>
                  <a:lnTo>
                    <a:pt x="0" y="122"/>
                  </a:lnTo>
                  <a:lnTo>
                    <a:pt x="35" y="103"/>
                  </a:lnTo>
                  <a:lnTo>
                    <a:pt x="38" y="10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Rectangle 125">
              <a:extLst>
                <a:ext uri="{FF2B5EF4-FFF2-40B4-BE49-F238E27FC236}">
                  <a16:creationId xmlns:a16="http://schemas.microsoft.com/office/drawing/2014/main" id="{756652C7-AE49-4C0D-8779-1EACCC4ADC92}"/>
                </a:ext>
              </a:extLst>
            </p:cNvPr>
            <p:cNvSpPr>
              <a:spLocks noChangeArrowheads="1"/>
            </p:cNvSpPr>
            <p:nvPr/>
          </p:nvSpPr>
          <p:spPr bwMode="auto">
            <a:xfrm>
              <a:off x="9002713" y="3643313"/>
              <a:ext cx="19050"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126">
              <a:extLst>
                <a:ext uri="{FF2B5EF4-FFF2-40B4-BE49-F238E27FC236}">
                  <a16:creationId xmlns:a16="http://schemas.microsoft.com/office/drawing/2014/main" id="{4C79167B-7C65-404F-973A-701D86CDADA3}"/>
                </a:ext>
              </a:extLst>
            </p:cNvPr>
            <p:cNvSpPr>
              <a:spLocks/>
            </p:cNvSpPr>
            <p:nvPr/>
          </p:nvSpPr>
          <p:spPr bwMode="auto">
            <a:xfrm>
              <a:off x="9104313" y="2614613"/>
              <a:ext cx="60325" cy="238125"/>
            </a:xfrm>
            <a:custGeom>
              <a:avLst/>
              <a:gdLst>
                <a:gd name="T0" fmla="*/ 38 w 38"/>
                <a:gd name="T1" fmla="*/ 0 h 150"/>
                <a:gd name="T2" fmla="*/ 0 w 38"/>
                <a:gd name="T3" fmla="*/ 19 h 150"/>
                <a:gd name="T4" fmla="*/ 0 w 38"/>
                <a:gd name="T5" fmla="*/ 150 h 150"/>
                <a:gd name="T6" fmla="*/ 38 w 38"/>
                <a:gd name="T7" fmla="*/ 128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8"/>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7" name="Freeform 127">
              <a:extLst>
                <a:ext uri="{FF2B5EF4-FFF2-40B4-BE49-F238E27FC236}">
                  <a16:creationId xmlns:a16="http://schemas.microsoft.com/office/drawing/2014/main" id="{01F6527C-E4AC-4220-8814-57663C90081D}"/>
                </a:ext>
              </a:extLst>
            </p:cNvPr>
            <p:cNvSpPr>
              <a:spLocks/>
            </p:cNvSpPr>
            <p:nvPr/>
          </p:nvSpPr>
          <p:spPr bwMode="auto">
            <a:xfrm>
              <a:off x="9104313" y="2614613"/>
              <a:ext cx="60325" cy="238125"/>
            </a:xfrm>
            <a:custGeom>
              <a:avLst/>
              <a:gdLst>
                <a:gd name="T0" fmla="*/ 38 w 38"/>
                <a:gd name="T1" fmla="*/ 0 h 150"/>
                <a:gd name="T2" fmla="*/ 0 w 38"/>
                <a:gd name="T3" fmla="*/ 19 h 150"/>
                <a:gd name="T4" fmla="*/ 0 w 38"/>
                <a:gd name="T5" fmla="*/ 150 h 150"/>
                <a:gd name="T6" fmla="*/ 38 w 38"/>
                <a:gd name="T7" fmla="*/ 128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8"/>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8" name="Rectangle 128">
              <a:extLst>
                <a:ext uri="{FF2B5EF4-FFF2-40B4-BE49-F238E27FC236}">
                  <a16:creationId xmlns:a16="http://schemas.microsoft.com/office/drawing/2014/main" id="{4F9425A2-D429-425C-A989-EBC3059262A5}"/>
                </a:ext>
              </a:extLst>
            </p:cNvPr>
            <p:cNvSpPr>
              <a:spLocks noChangeArrowheads="1"/>
            </p:cNvSpPr>
            <p:nvPr/>
          </p:nvSpPr>
          <p:spPr bwMode="auto">
            <a:xfrm>
              <a:off x="9164638" y="2614613"/>
              <a:ext cx="22225" cy="203200"/>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9" name="Freeform 129">
              <a:extLst>
                <a:ext uri="{FF2B5EF4-FFF2-40B4-BE49-F238E27FC236}">
                  <a16:creationId xmlns:a16="http://schemas.microsoft.com/office/drawing/2014/main" id="{C8E07F0D-FA5F-4DBC-9F70-16B8E929EB24}"/>
                </a:ext>
              </a:extLst>
            </p:cNvPr>
            <p:cNvSpPr>
              <a:spLocks/>
            </p:cNvSpPr>
            <p:nvPr/>
          </p:nvSpPr>
          <p:spPr bwMode="auto">
            <a:xfrm>
              <a:off x="9104313" y="2927351"/>
              <a:ext cx="60325" cy="238125"/>
            </a:xfrm>
            <a:custGeom>
              <a:avLst/>
              <a:gdLst>
                <a:gd name="T0" fmla="*/ 38 w 38"/>
                <a:gd name="T1" fmla="*/ 0 h 150"/>
                <a:gd name="T2" fmla="*/ 0 w 38"/>
                <a:gd name="T3" fmla="*/ 19 h 150"/>
                <a:gd name="T4" fmla="*/ 0 w 38"/>
                <a:gd name="T5" fmla="*/ 150 h 150"/>
                <a:gd name="T6" fmla="*/ 38 w 38"/>
                <a:gd name="T7" fmla="*/ 128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8"/>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130">
              <a:extLst>
                <a:ext uri="{FF2B5EF4-FFF2-40B4-BE49-F238E27FC236}">
                  <a16:creationId xmlns:a16="http://schemas.microsoft.com/office/drawing/2014/main" id="{6C1F0B5E-2B56-4E83-A6B8-7A72CB624406}"/>
                </a:ext>
              </a:extLst>
            </p:cNvPr>
            <p:cNvSpPr>
              <a:spLocks/>
            </p:cNvSpPr>
            <p:nvPr/>
          </p:nvSpPr>
          <p:spPr bwMode="auto">
            <a:xfrm>
              <a:off x="9104313" y="2927351"/>
              <a:ext cx="60325" cy="238125"/>
            </a:xfrm>
            <a:custGeom>
              <a:avLst/>
              <a:gdLst>
                <a:gd name="T0" fmla="*/ 38 w 38"/>
                <a:gd name="T1" fmla="*/ 0 h 150"/>
                <a:gd name="T2" fmla="*/ 0 w 38"/>
                <a:gd name="T3" fmla="*/ 19 h 150"/>
                <a:gd name="T4" fmla="*/ 0 w 38"/>
                <a:gd name="T5" fmla="*/ 150 h 150"/>
                <a:gd name="T6" fmla="*/ 38 w 38"/>
                <a:gd name="T7" fmla="*/ 128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8"/>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1" name="Rectangle 131">
              <a:extLst>
                <a:ext uri="{FF2B5EF4-FFF2-40B4-BE49-F238E27FC236}">
                  <a16:creationId xmlns:a16="http://schemas.microsoft.com/office/drawing/2014/main" id="{2B8324BD-B052-487B-9A54-94B8700FAAE1}"/>
                </a:ext>
              </a:extLst>
            </p:cNvPr>
            <p:cNvSpPr>
              <a:spLocks noChangeArrowheads="1"/>
            </p:cNvSpPr>
            <p:nvPr/>
          </p:nvSpPr>
          <p:spPr bwMode="auto">
            <a:xfrm>
              <a:off x="9164638" y="2927351"/>
              <a:ext cx="22225" cy="203200"/>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2" name="Freeform 132">
              <a:extLst>
                <a:ext uri="{FF2B5EF4-FFF2-40B4-BE49-F238E27FC236}">
                  <a16:creationId xmlns:a16="http://schemas.microsoft.com/office/drawing/2014/main" id="{0CCB411A-CB28-49F7-9DB9-6B4A089A2B2B}"/>
                </a:ext>
              </a:extLst>
            </p:cNvPr>
            <p:cNvSpPr>
              <a:spLocks/>
            </p:cNvSpPr>
            <p:nvPr/>
          </p:nvSpPr>
          <p:spPr bwMode="auto">
            <a:xfrm>
              <a:off x="9104313" y="3240088"/>
              <a:ext cx="60325" cy="238125"/>
            </a:xfrm>
            <a:custGeom>
              <a:avLst/>
              <a:gdLst>
                <a:gd name="T0" fmla="*/ 38 w 38"/>
                <a:gd name="T1" fmla="*/ 0 h 150"/>
                <a:gd name="T2" fmla="*/ 0 w 38"/>
                <a:gd name="T3" fmla="*/ 22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22"/>
                  </a:lnTo>
                  <a:lnTo>
                    <a:pt x="0" y="150"/>
                  </a:lnTo>
                  <a:lnTo>
                    <a:pt x="38" y="131"/>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Freeform 133">
              <a:extLst>
                <a:ext uri="{FF2B5EF4-FFF2-40B4-BE49-F238E27FC236}">
                  <a16:creationId xmlns:a16="http://schemas.microsoft.com/office/drawing/2014/main" id="{E95AFD85-EB46-4E3E-81C0-8620E01574B4}"/>
                </a:ext>
              </a:extLst>
            </p:cNvPr>
            <p:cNvSpPr>
              <a:spLocks/>
            </p:cNvSpPr>
            <p:nvPr/>
          </p:nvSpPr>
          <p:spPr bwMode="auto">
            <a:xfrm>
              <a:off x="9104313" y="3240088"/>
              <a:ext cx="60325" cy="238125"/>
            </a:xfrm>
            <a:custGeom>
              <a:avLst/>
              <a:gdLst>
                <a:gd name="T0" fmla="*/ 38 w 38"/>
                <a:gd name="T1" fmla="*/ 0 h 150"/>
                <a:gd name="T2" fmla="*/ 0 w 38"/>
                <a:gd name="T3" fmla="*/ 22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22"/>
                  </a:lnTo>
                  <a:lnTo>
                    <a:pt x="0" y="150"/>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4" name="Rectangle 134">
              <a:extLst>
                <a:ext uri="{FF2B5EF4-FFF2-40B4-BE49-F238E27FC236}">
                  <a16:creationId xmlns:a16="http://schemas.microsoft.com/office/drawing/2014/main" id="{5122F278-B975-45EF-86D9-5B6ED507E450}"/>
                </a:ext>
              </a:extLst>
            </p:cNvPr>
            <p:cNvSpPr>
              <a:spLocks noChangeArrowheads="1"/>
            </p:cNvSpPr>
            <p:nvPr/>
          </p:nvSpPr>
          <p:spPr bwMode="auto">
            <a:xfrm>
              <a:off x="9164638" y="3240088"/>
              <a:ext cx="22225"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 name="Freeform 135">
              <a:extLst>
                <a:ext uri="{FF2B5EF4-FFF2-40B4-BE49-F238E27FC236}">
                  <a16:creationId xmlns:a16="http://schemas.microsoft.com/office/drawing/2014/main" id="{AE8DB8D2-7523-48E8-97B2-0F06F91A7612}"/>
                </a:ext>
              </a:extLst>
            </p:cNvPr>
            <p:cNvSpPr>
              <a:spLocks/>
            </p:cNvSpPr>
            <p:nvPr/>
          </p:nvSpPr>
          <p:spPr bwMode="auto">
            <a:xfrm>
              <a:off x="9104313" y="3552826"/>
              <a:ext cx="60325" cy="241300"/>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136">
              <a:extLst>
                <a:ext uri="{FF2B5EF4-FFF2-40B4-BE49-F238E27FC236}">
                  <a16:creationId xmlns:a16="http://schemas.microsoft.com/office/drawing/2014/main" id="{18044DB6-54FD-4564-99D6-1C8102574FF6}"/>
                </a:ext>
              </a:extLst>
            </p:cNvPr>
            <p:cNvSpPr>
              <a:spLocks/>
            </p:cNvSpPr>
            <p:nvPr/>
          </p:nvSpPr>
          <p:spPr bwMode="auto">
            <a:xfrm>
              <a:off x="9104313" y="3552826"/>
              <a:ext cx="60325" cy="241300"/>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Rectangle 137">
              <a:extLst>
                <a:ext uri="{FF2B5EF4-FFF2-40B4-BE49-F238E27FC236}">
                  <a16:creationId xmlns:a16="http://schemas.microsoft.com/office/drawing/2014/main" id="{F2F9CDC6-BAA8-4924-A300-FE9D7DBF831E}"/>
                </a:ext>
              </a:extLst>
            </p:cNvPr>
            <p:cNvSpPr>
              <a:spLocks noChangeArrowheads="1"/>
            </p:cNvSpPr>
            <p:nvPr/>
          </p:nvSpPr>
          <p:spPr bwMode="auto">
            <a:xfrm>
              <a:off x="9164638" y="3552826"/>
              <a:ext cx="22225" cy="207963"/>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 name="Freeform 138">
              <a:extLst>
                <a:ext uri="{FF2B5EF4-FFF2-40B4-BE49-F238E27FC236}">
                  <a16:creationId xmlns:a16="http://schemas.microsoft.com/office/drawing/2014/main" id="{6602789E-4E95-4345-BF4A-13878C30EE2E}"/>
                </a:ext>
              </a:extLst>
            </p:cNvPr>
            <p:cNvSpPr>
              <a:spLocks/>
            </p:cNvSpPr>
            <p:nvPr/>
          </p:nvSpPr>
          <p:spPr bwMode="auto">
            <a:xfrm>
              <a:off x="8674101" y="2312988"/>
              <a:ext cx="203200" cy="334963"/>
            </a:xfrm>
            <a:custGeom>
              <a:avLst/>
              <a:gdLst>
                <a:gd name="T0" fmla="*/ 128 w 128"/>
                <a:gd name="T1" fmla="*/ 76 h 211"/>
                <a:gd name="T2" fmla="*/ 0 w 128"/>
                <a:gd name="T3" fmla="*/ 0 h 211"/>
                <a:gd name="T4" fmla="*/ 0 w 128"/>
                <a:gd name="T5" fmla="*/ 135 h 211"/>
                <a:gd name="T6" fmla="*/ 128 w 128"/>
                <a:gd name="T7" fmla="*/ 211 h 211"/>
                <a:gd name="T8" fmla="*/ 128 w 128"/>
                <a:gd name="T9" fmla="*/ 76 h 211"/>
              </a:gdLst>
              <a:ahLst/>
              <a:cxnLst>
                <a:cxn ang="0">
                  <a:pos x="T0" y="T1"/>
                </a:cxn>
                <a:cxn ang="0">
                  <a:pos x="T2" y="T3"/>
                </a:cxn>
                <a:cxn ang="0">
                  <a:pos x="T4" y="T5"/>
                </a:cxn>
                <a:cxn ang="0">
                  <a:pos x="T6" y="T7"/>
                </a:cxn>
                <a:cxn ang="0">
                  <a:pos x="T8" y="T9"/>
                </a:cxn>
              </a:cxnLst>
              <a:rect l="0" t="0" r="r" b="b"/>
              <a:pathLst>
                <a:path w="128" h="211">
                  <a:moveTo>
                    <a:pt x="128" y="76"/>
                  </a:moveTo>
                  <a:lnTo>
                    <a:pt x="0" y="0"/>
                  </a:lnTo>
                  <a:lnTo>
                    <a:pt x="0" y="135"/>
                  </a:lnTo>
                  <a:lnTo>
                    <a:pt x="128" y="211"/>
                  </a:lnTo>
                  <a:lnTo>
                    <a:pt x="128" y="76"/>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9" name="Freeform 139">
              <a:extLst>
                <a:ext uri="{FF2B5EF4-FFF2-40B4-BE49-F238E27FC236}">
                  <a16:creationId xmlns:a16="http://schemas.microsoft.com/office/drawing/2014/main" id="{4820A4A0-3585-4334-9AF6-0F0E7398DBA3}"/>
                </a:ext>
              </a:extLst>
            </p:cNvPr>
            <p:cNvSpPr>
              <a:spLocks/>
            </p:cNvSpPr>
            <p:nvPr/>
          </p:nvSpPr>
          <p:spPr bwMode="auto">
            <a:xfrm>
              <a:off x="8674101" y="2192338"/>
              <a:ext cx="419100" cy="241300"/>
            </a:xfrm>
            <a:custGeom>
              <a:avLst/>
              <a:gdLst>
                <a:gd name="T0" fmla="*/ 0 w 264"/>
                <a:gd name="T1" fmla="*/ 76 h 152"/>
                <a:gd name="T2" fmla="*/ 133 w 264"/>
                <a:gd name="T3" fmla="*/ 0 h 152"/>
                <a:gd name="T4" fmla="*/ 264 w 264"/>
                <a:gd name="T5" fmla="*/ 73 h 152"/>
                <a:gd name="T6" fmla="*/ 128 w 264"/>
                <a:gd name="T7" fmla="*/ 152 h 152"/>
                <a:gd name="T8" fmla="*/ 0 w 264"/>
                <a:gd name="T9" fmla="*/ 76 h 152"/>
              </a:gdLst>
              <a:ahLst/>
              <a:cxnLst>
                <a:cxn ang="0">
                  <a:pos x="T0" y="T1"/>
                </a:cxn>
                <a:cxn ang="0">
                  <a:pos x="T2" y="T3"/>
                </a:cxn>
                <a:cxn ang="0">
                  <a:pos x="T4" y="T5"/>
                </a:cxn>
                <a:cxn ang="0">
                  <a:pos x="T6" y="T7"/>
                </a:cxn>
                <a:cxn ang="0">
                  <a:pos x="T8" y="T9"/>
                </a:cxn>
              </a:cxnLst>
              <a:rect l="0" t="0" r="r" b="b"/>
              <a:pathLst>
                <a:path w="264" h="152">
                  <a:moveTo>
                    <a:pt x="0" y="76"/>
                  </a:moveTo>
                  <a:lnTo>
                    <a:pt x="133" y="0"/>
                  </a:lnTo>
                  <a:lnTo>
                    <a:pt x="264" y="73"/>
                  </a:lnTo>
                  <a:lnTo>
                    <a:pt x="128" y="152"/>
                  </a:lnTo>
                  <a:lnTo>
                    <a:pt x="0" y="7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0" name="Freeform 140">
              <a:extLst>
                <a:ext uri="{FF2B5EF4-FFF2-40B4-BE49-F238E27FC236}">
                  <a16:creationId xmlns:a16="http://schemas.microsoft.com/office/drawing/2014/main" id="{28E7ABF0-730F-4F1E-A5D7-964E3C233BF5}"/>
                </a:ext>
              </a:extLst>
            </p:cNvPr>
            <p:cNvSpPr>
              <a:spLocks/>
            </p:cNvSpPr>
            <p:nvPr/>
          </p:nvSpPr>
          <p:spPr bwMode="auto">
            <a:xfrm>
              <a:off x="8877301" y="2308226"/>
              <a:ext cx="215900" cy="339725"/>
            </a:xfrm>
            <a:custGeom>
              <a:avLst/>
              <a:gdLst>
                <a:gd name="T0" fmla="*/ 0 w 136"/>
                <a:gd name="T1" fmla="*/ 79 h 214"/>
                <a:gd name="T2" fmla="*/ 136 w 136"/>
                <a:gd name="T3" fmla="*/ 0 h 214"/>
                <a:gd name="T4" fmla="*/ 136 w 136"/>
                <a:gd name="T5" fmla="*/ 138 h 214"/>
                <a:gd name="T6" fmla="*/ 0 w 136"/>
                <a:gd name="T7" fmla="*/ 214 h 214"/>
                <a:gd name="T8" fmla="*/ 0 w 136"/>
                <a:gd name="T9" fmla="*/ 79 h 214"/>
              </a:gdLst>
              <a:ahLst/>
              <a:cxnLst>
                <a:cxn ang="0">
                  <a:pos x="T0" y="T1"/>
                </a:cxn>
                <a:cxn ang="0">
                  <a:pos x="T2" y="T3"/>
                </a:cxn>
                <a:cxn ang="0">
                  <a:pos x="T4" y="T5"/>
                </a:cxn>
                <a:cxn ang="0">
                  <a:pos x="T6" y="T7"/>
                </a:cxn>
                <a:cxn ang="0">
                  <a:pos x="T8" y="T9"/>
                </a:cxn>
              </a:cxnLst>
              <a:rect l="0" t="0" r="r" b="b"/>
              <a:pathLst>
                <a:path w="136" h="214">
                  <a:moveTo>
                    <a:pt x="0" y="79"/>
                  </a:moveTo>
                  <a:lnTo>
                    <a:pt x="136" y="0"/>
                  </a:lnTo>
                  <a:lnTo>
                    <a:pt x="136" y="138"/>
                  </a:lnTo>
                  <a:lnTo>
                    <a:pt x="0" y="214"/>
                  </a:lnTo>
                  <a:lnTo>
                    <a:pt x="0" y="79"/>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Freeform 141">
              <a:extLst>
                <a:ext uri="{FF2B5EF4-FFF2-40B4-BE49-F238E27FC236}">
                  <a16:creationId xmlns:a16="http://schemas.microsoft.com/office/drawing/2014/main" id="{287FFA49-5A18-463C-BF5E-1E4EF2389781}"/>
                </a:ext>
              </a:extLst>
            </p:cNvPr>
            <p:cNvSpPr>
              <a:spLocks/>
            </p:cNvSpPr>
            <p:nvPr/>
          </p:nvSpPr>
          <p:spPr bwMode="auto">
            <a:xfrm>
              <a:off x="8769351" y="2222501"/>
              <a:ext cx="112713" cy="180975"/>
            </a:xfrm>
            <a:custGeom>
              <a:avLst/>
              <a:gdLst>
                <a:gd name="T0" fmla="*/ 71 w 71"/>
                <a:gd name="T1" fmla="*/ 40 h 114"/>
                <a:gd name="T2" fmla="*/ 0 w 71"/>
                <a:gd name="T3" fmla="*/ 0 h 114"/>
                <a:gd name="T4" fmla="*/ 0 w 71"/>
                <a:gd name="T5" fmla="*/ 73 h 114"/>
                <a:gd name="T6" fmla="*/ 71 w 71"/>
                <a:gd name="T7" fmla="*/ 114 h 114"/>
                <a:gd name="T8" fmla="*/ 71 w 71"/>
                <a:gd name="T9" fmla="*/ 40 h 114"/>
              </a:gdLst>
              <a:ahLst/>
              <a:cxnLst>
                <a:cxn ang="0">
                  <a:pos x="T0" y="T1"/>
                </a:cxn>
                <a:cxn ang="0">
                  <a:pos x="T2" y="T3"/>
                </a:cxn>
                <a:cxn ang="0">
                  <a:pos x="T4" y="T5"/>
                </a:cxn>
                <a:cxn ang="0">
                  <a:pos x="T6" y="T7"/>
                </a:cxn>
                <a:cxn ang="0">
                  <a:pos x="T8" y="T9"/>
                </a:cxn>
              </a:cxnLst>
              <a:rect l="0" t="0" r="r" b="b"/>
              <a:pathLst>
                <a:path w="71" h="114">
                  <a:moveTo>
                    <a:pt x="71" y="40"/>
                  </a:moveTo>
                  <a:lnTo>
                    <a:pt x="0" y="0"/>
                  </a:lnTo>
                  <a:lnTo>
                    <a:pt x="0" y="73"/>
                  </a:lnTo>
                  <a:lnTo>
                    <a:pt x="71" y="114"/>
                  </a:lnTo>
                  <a:lnTo>
                    <a:pt x="71" y="40"/>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2" name="Freeform 142">
              <a:extLst>
                <a:ext uri="{FF2B5EF4-FFF2-40B4-BE49-F238E27FC236}">
                  <a16:creationId xmlns:a16="http://schemas.microsoft.com/office/drawing/2014/main" id="{17BA139B-1A03-44E3-B999-C7DDC26AEB12}"/>
                </a:ext>
              </a:extLst>
            </p:cNvPr>
            <p:cNvSpPr>
              <a:spLocks/>
            </p:cNvSpPr>
            <p:nvPr/>
          </p:nvSpPr>
          <p:spPr bwMode="auto">
            <a:xfrm>
              <a:off x="8769351" y="2154238"/>
              <a:ext cx="225425" cy="131763"/>
            </a:xfrm>
            <a:custGeom>
              <a:avLst/>
              <a:gdLst>
                <a:gd name="T0" fmla="*/ 0 w 142"/>
                <a:gd name="T1" fmla="*/ 43 h 83"/>
                <a:gd name="T2" fmla="*/ 73 w 142"/>
                <a:gd name="T3" fmla="*/ 0 h 83"/>
                <a:gd name="T4" fmla="*/ 142 w 142"/>
                <a:gd name="T5" fmla="*/ 40 h 83"/>
                <a:gd name="T6" fmla="*/ 71 w 142"/>
                <a:gd name="T7" fmla="*/ 83 h 83"/>
                <a:gd name="T8" fmla="*/ 0 w 142"/>
                <a:gd name="T9" fmla="*/ 43 h 83"/>
              </a:gdLst>
              <a:ahLst/>
              <a:cxnLst>
                <a:cxn ang="0">
                  <a:pos x="T0" y="T1"/>
                </a:cxn>
                <a:cxn ang="0">
                  <a:pos x="T2" y="T3"/>
                </a:cxn>
                <a:cxn ang="0">
                  <a:pos x="T4" y="T5"/>
                </a:cxn>
                <a:cxn ang="0">
                  <a:pos x="T6" y="T7"/>
                </a:cxn>
                <a:cxn ang="0">
                  <a:pos x="T8" y="T9"/>
                </a:cxn>
              </a:cxnLst>
              <a:rect l="0" t="0" r="r" b="b"/>
              <a:pathLst>
                <a:path w="142" h="83">
                  <a:moveTo>
                    <a:pt x="0" y="43"/>
                  </a:moveTo>
                  <a:lnTo>
                    <a:pt x="73" y="0"/>
                  </a:lnTo>
                  <a:lnTo>
                    <a:pt x="142" y="40"/>
                  </a:lnTo>
                  <a:lnTo>
                    <a:pt x="71" y="83"/>
                  </a:lnTo>
                  <a:lnTo>
                    <a:pt x="0" y="43"/>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3" name="Freeform 143">
              <a:extLst>
                <a:ext uri="{FF2B5EF4-FFF2-40B4-BE49-F238E27FC236}">
                  <a16:creationId xmlns:a16="http://schemas.microsoft.com/office/drawing/2014/main" id="{8019F279-F4BA-4006-9806-08F152379172}"/>
                </a:ext>
              </a:extLst>
            </p:cNvPr>
            <p:cNvSpPr>
              <a:spLocks/>
            </p:cNvSpPr>
            <p:nvPr/>
          </p:nvSpPr>
          <p:spPr bwMode="auto">
            <a:xfrm>
              <a:off x="8882063" y="2217738"/>
              <a:ext cx="112713" cy="185738"/>
            </a:xfrm>
            <a:custGeom>
              <a:avLst/>
              <a:gdLst>
                <a:gd name="T0" fmla="*/ 0 w 71"/>
                <a:gd name="T1" fmla="*/ 43 h 117"/>
                <a:gd name="T2" fmla="*/ 71 w 71"/>
                <a:gd name="T3" fmla="*/ 0 h 117"/>
                <a:gd name="T4" fmla="*/ 71 w 71"/>
                <a:gd name="T5" fmla="*/ 74 h 117"/>
                <a:gd name="T6" fmla="*/ 0 w 71"/>
                <a:gd name="T7" fmla="*/ 117 h 117"/>
                <a:gd name="T8" fmla="*/ 0 w 71"/>
                <a:gd name="T9" fmla="*/ 43 h 117"/>
              </a:gdLst>
              <a:ahLst/>
              <a:cxnLst>
                <a:cxn ang="0">
                  <a:pos x="T0" y="T1"/>
                </a:cxn>
                <a:cxn ang="0">
                  <a:pos x="T2" y="T3"/>
                </a:cxn>
                <a:cxn ang="0">
                  <a:pos x="T4" y="T5"/>
                </a:cxn>
                <a:cxn ang="0">
                  <a:pos x="T6" y="T7"/>
                </a:cxn>
                <a:cxn ang="0">
                  <a:pos x="T8" y="T9"/>
                </a:cxn>
              </a:cxnLst>
              <a:rect l="0" t="0" r="r" b="b"/>
              <a:pathLst>
                <a:path w="71" h="117">
                  <a:moveTo>
                    <a:pt x="0" y="43"/>
                  </a:moveTo>
                  <a:lnTo>
                    <a:pt x="71" y="0"/>
                  </a:lnTo>
                  <a:lnTo>
                    <a:pt x="71" y="74"/>
                  </a:lnTo>
                  <a:lnTo>
                    <a:pt x="0" y="117"/>
                  </a:lnTo>
                  <a:lnTo>
                    <a:pt x="0" y="43"/>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4" name="Freeform 144">
              <a:extLst>
                <a:ext uri="{FF2B5EF4-FFF2-40B4-BE49-F238E27FC236}">
                  <a16:creationId xmlns:a16="http://schemas.microsoft.com/office/drawing/2014/main" id="{B725484E-1FBF-49EE-8736-917DDD5747D8}"/>
                </a:ext>
              </a:extLst>
            </p:cNvPr>
            <p:cNvSpPr>
              <a:spLocks/>
            </p:cNvSpPr>
            <p:nvPr/>
          </p:nvSpPr>
          <p:spPr bwMode="auto">
            <a:xfrm>
              <a:off x="8847138" y="2192338"/>
              <a:ext cx="65088" cy="52388"/>
            </a:xfrm>
            <a:custGeom>
              <a:avLst/>
              <a:gdLst>
                <a:gd name="T0" fmla="*/ 17 w 17"/>
                <a:gd name="T1" fmla="*/ 10 h 14"/>
                <a:gd name="T2" fmla="*/ 8 w 17"/>
                <a:gd name="T3" fmla="*/ 12 h 14"/>
                <a:gd name="T4" fmla="*/ 0 w 17"/>
                <a:gd name="T5" fmla="*/ 4 h 14"/>
                <a:gd name="T6" fmla="*/ 8 w 17"/>
                <a:gd name="T7" fmla="*/ 2 h 14"/>
                <a:gd name="T8" fmla="*/ 17 w 17"/>
                <a:gd name="T9" fmla="*/ 10 h 14"/>
              </a:gdLst>
              <a:ahLst/>
              <a:cxnLst>
                <a:cxn ang="0">
                  <a:pos x="T0" y="T1"/>
                </a:cxn>
                <a:cxn ang="0">
                  <a:pos x="T2" y="T3"/>
                </a:cxn>
                <a:cxn ang="0">
                  <a:pos x="T4" y="T5"/>
                </a:cxn>
                <a:cxn ang="0">
                  <a:pos x="T6" y="T7"/>
                </a:cxn>
                <a:cxn ang="0">
                  <a:pos x="T8" y="T9"/>
                </a:cxn>
              </a:cxnLst>
              <a:rect l="0" t="0" r="r" b="b"/>
              <a:pathLst>
                <a:path w="17" h="14">
                  <a:moveTo>
                    <a:pt x="17" y="10"/>
                  </a:moveTo>
                  <a:cubicBezTo>
                    <a:pt x="17" y="13"/>
                    <a:pt x="13" y="14"/>
                    <a:pt x="8" y="12"/>
                  </a:cubicBezTo>
                  <a:cubicBezTo>
                    <a:pt x="3" y="10"/>
                    <a:pt x="0" y="6"/>
                    <a:pt x="0" y="4"/>
                  </a:cubicBezTo>
                  <a:cubicBezTo>
                    <a:pt x="0" y="1"/>
                    <a:pt x="3" y="0"/>
                    <a:pt x="8" y="2"/>
                  </a:cubicBezTo>
                  <a:cubicBezTo>
                    <a:pt x="13" y="4"/>
                    <a:pt x="17" y="7"/>
                    <a:pt x="17" y="10"/>
                  </a:cubicBez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5" name="Freeform 145">
              <a:extLst>
                <a:ext uri="{FF2B5EF4-FFF2-40B4-BE49-F238E27FC236}">
                  <a16:creationId xmlns:a16="http://schemas.microsoft.com/office/drawing/2014/main" id="{A2ECE0D0-58D6-46EB-A92C-82462B7BD20F}"/>
                </a:ext>
              </a:extLst>
            </p:cNvPr>
            <p:cNvSpPr>
              <a:spLocks/>
            </p:cNvSpPr>
            <p:nvPr/>
          </p:nvSpPr>
          <p:spPr bwMode="auto">
            <a:xfrm>
              <a:off x="8847138" y="2112963"/>
              <a:ext cx="65088" cy="117475"/>
            </a:xfrm>
            <a:custGeom>
              <a:avLst/>
              <a:gdLst>
                <a:gd name="T0" fmla="*/ 41 w 41"/>
                <a:gd name="T1" fmla="*/ 74 h 74"/>
                <a:gd name="T2" fmla="*/ 0 w 41"/>
                <a:gd name="T3" fmla="*/ 59 h 74"/>
                <a:gd name="T4" fmla="*/ 0 w 41"/>
                <a:gd name="T5" fmla="*/ 0 h 74"/>
                <a:gd name="T6" fmla="*/ 41 w 41"/>
                <a:gd name="T7" fmla="*/ 17 h 74"/>
                <a:gd name="T8" fmla="*/ 41 w 41"/>
                <a:gd name="T9" fmla="*/ 74 h 74"/>
              </a:gdLst>
              <a:ahLst/>
              <a:cxnLst>
                <a:cxn ang="0">
                  <a:pos x="T0" y="T1"/>
                </a:cxn>
                <a:cxn ang="0">
                  <a:pos x="T2" y="T3"/>
                </a:cxn>
                <a:cxn ang="0">
                  <a:pos x="T4" y="T5"/>
                </a:cxn>
                <a:cxn ang="0">
                  <a:pos x="T6" y="T7"/>
                </a:cxn>
                <a:cxn ang="0">
                  <a:pos x="T8" y="T9"/>
                </a:cxn>
              </a:cxnLst>
              <a:rect l="0" t="0" r="r" b="b"/>
              <a:pathLst>
                <a:path w="41" h="74">
                  <a:moveTo>
                    <a:pt x="41" y="74"/>
                  </a:moveTo>
                  <a:lnTo>
                    <a:pt x="0" y="59"/>
                  </a:lnTo>
                  <a:lnTo>
                    <a:pt x="0" y="0"/>
                  </a:lnTo>
                  <a:lnTo>
                    <a:pt x="41" y="17"/>
                  </a:lnTo>
                  <a:lnTo>
                    <a:pt x="41" y="7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Freeform 146">
              <a:extLst>
                <a:ext uri="{FF2B5EF4-FFF2-40B4-BE49-F238E27FC236}">
                  <a16:creationId xmlns:a16="http://schemas.microsoft.com/office/drawing/2014/main" id="{E0976829-548F-4144-8B44-00B282B79A23}"/>
                </a:ext>
              </a:extLst>
            </p:cNvPr>
            <p:cNvSpPr>
              <a:spLocks/>
            </p:cNvSpPr>
            <p:nvPr/>
          </p:nvSpPr>
          <p:spPr bwMode="auto">
            <a:xfrm>
              <a:off x="8847138" y="2101851"/>
              <a:ext cx="65088" cy="52388"/>
            </a:xfrm>
            <a:custGeom>
              <a:avLst/>
              <a:gdLst>
                <a:gd name="T0" fmla="*/ 17 w 17"/>
                <a:gd name="T1" fmla="*/ 10 h 14"/>
                <a:gd name="T2" fmla="*/ 8 w 17"/>
                <a:gd name="T3" fmla="*/ 12 h 14"/>
                <a:gd name="T4" fmla="*/ 0 w 17"/>
                <a:gd name="T5" fmla="*/ 4 h 14"/>
                <a:gd name="T6" fmla="*/ 8 w 17"/>
                <a:gd name="T7" fmla="*/ 2 h 14"/>
                <a:gd name="T8" fmla="*/ 17 w 17"/>
                <a:gd name="T9" fmla="*/ 10 h 14"/>
              </a:gdLst>
              <a:ahLst/>
              <a:cxnLst>
                <a:cxn ang="0">
                  <a:pos x="T0" y="T1"/>
                </a:cxn>
                <a:cxn ang="0">
                  <a:pos x="T2" y="T3"/>
                </a:cxn>
                <a:cxn ang="0">
                  <a:pos x="T4" y="T5"/>
                </a:cxn>
                <a:cxn ang="0">
                  <a:pos x="T6" y="T7"/>
                </a:cxn>
                <a:cxn ang="0">
                  <a:pos x="T8" y="T9"/>
                </a:cxn>
              </a:cxnLst>
              <a:rect l="0" t="0" r="r" b="b"/>
              <a:pathLst>
                <a:path w="17" h="14">
                  <a:moveTo>
                    <a:pt x="17" y="10"/>
                  </a:moveTo>
                  <a:cubicBezTo>
                    <a:pt x="17" y="13"/>
                    <a:pt x="13" y="14"/>
                    <a:pt x="8" y="12"/>
                  </a:cubicBezTo>
                  <a:cubicBezTo>
                    <a:pt x="3" y="10"/>
                    <a:pt x="0" y="6"/>
                    <a:pt x="0" y="4"/>
                  </a:cubicBezTo>
                  <a:cubicBezTo>
                    <a:pt x="0" y="1"/>
                    <a:pt x="3" y="0"/>
                    <a:pt x="8" y="2"/>
                  </a:cubicBezTo>
                  <a:cubicBezTo>
                    <a:pt x="13" y="4"/>
                    <a:pt x="17" y="7"/>
                    <a:pt x="17" y="10"/>
                  </a:cubicBez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7" name="Freeform 147">
              <a:extLst>
                <a:ext uri="{FF2B5EF4-FFF2-40B4-BE49-F238E27FC236}">
                  <a16:creationId xmlns:a16="http://schemas.microsoft.com/office/drawing/2014/main" id="{79DDE8DD-5EC1-4853-B6B1-277AED0735D8}"/>
                </a:ext>
              </a:extLst>
            </p:cNvPr>
            <p:cNvSpPr>
              <a:spLocks/>
            </p:cNvSpPr>
            <p:nvPr/>
          </p:nvSpPr>
          <p:spPr bwMode="auto">
            <a:xfrm>
              <a:off x="8866188" y="2112963"/>
              <a:ext cx="30163" cy="22225"/>
            </a:xfrm>
            <a:custGeom>
              <a:avLst/>
              <a:gdLst>
                <a:gd name="T0" fmla="*/ 8 w 8"/>
                <a:gd name="T1" fmla="*/ 5 h 6"/>
                <a:gd name="T2" fmla="*/ 4 w 8"/>
                <a:gd name="T3" fmla="*/ 5 h 6"/>
                <a:gd name="T4" fmla="*/ 0 w 8"/>
                <a:gd name="T5" fmla="*/ 2 h 6"/>
                <a:gd name="T6" fmla="*/ 4 w 8"/>
                <a:gd name="T7" fmla="*/ 1 h 6"/>
                <a:gd name="T8" fmla="*/ 8 w 8"/>
                <a:gd name="T9" fmla="*/ 5 h 6"/>
              </a:gdLst>
              <a:ahLst/>
              <a:cxnLst>
                <a:cxn ang="0">
                  <a:pos x="T0" y="T1"/>
                </a:cxn>
                <a:cxn ang="0">
                  <a:pos x="T2" y="T3"/>
                </a:cxn>
                <a:cxn ang="0">
                  <a:pos x="T4" y="T5"/>
                </a:cxn>
                <a:cxn ang="0">
                  <a:pos x="T6" y="T7"/>
                </a:cxn>
                <a:cxn ang="0">
                  <a:pos x="T8" y="T9"/>
                </a:cxn>
              </a:cxnLst>
              <a:rect l="0" t="0" r="r" b="b"/>
              <a:pathLst>
                <a:path w="8" h="6">
                  <a:moveTo>
                    <a:pt x="8" y="5"/>
                  </a:moveTo>
                  <a:cubicBezTo>
                    <a:pt x="8" y="6"/>
                    <a:pt x="6" y="6"/>
                    <a:pt x="4" y="5"/>
                  </a:cubicBezTo>
                  <a:cubicBezTo>
                    <a:pt x="2" y="5"/>
                    <a:pt x="0" y="3"/>
                    <a:pt x="0" y="2"/>
                  </a:cubicBezTo>
                  <a:cubicBezTo>
                    <a:pt x="0" y="1"/>
                    <a:pt x="2" y="0"/>
                    <a:pt x="4" y="1"/>
                  </a:cubicBezTo>
                  <a:cubicBezTo>
                    <a:pt x="6" y="2"/>
                    <a:pt x="8" y="3"/>
                    <a:pt x="8" y="5"/>
                  </a:cubicBez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8" name="Freeform 148">
              <a:extLst>
                <a:ext uri="{FF2B5EF4-FFF2-40B4-BE49-F238E27FC236}">
                  <a16:creationId xmlns:a16="http://schemas.microsoft.com/office/drawing/2014/main" id="{48457DD4-0645-4479-86C0-2978154698FF}"/>
                </a:ext>
              </a:extLst>
            </p:cNvPr>
            <p:cNvSpPr>
              <a:spLocks/>
            </p:cNvSpPr>
            <p:nvPr/>
          </p:nvSpPr>
          <p:spPr bwMode="auto">
            <a:xfrm>
              <a:off x="8866188" y="1814513"/>
              <a:ext cx="30163" cy="317500"/>
            </a:xfrm>
            <a:custGeom>
              <a:avLst/>
              <a:gdLst>
                <a:gd name="T0" fmla="*/ 19 w 19"/>
                <a:gd name="T1" fmla="*/ 200 h 200"/>
                <a:gd name="T2" fmla="*/ 0 w 19"/>
                <a:gd name="T3" fmla="*/ 193 h 200"/>
                <a:gd name="T4" fmla="*/ 0 w 19"/>
                <a:gd name="T5" fmla="*/ 0 h 200"/>
                <a:gd name="T6" fmla="*/ 19 w 19"/>
                <a:gd name="T7" fmla="*/ 7 h 200"/>
                <a:gd name="T8" fmla="*/ 19 w 19"/>
                <a:gd name="T9" fmla="*/ 200 h 200"/>
              </a:gdLst>
              <a:ahLst/>
              <a:cxnLst>
                <a:cxn ang="0">
                  <a:pos x="T0" y="T1"/>
                </a:cxn>
                <a:cxn ang="0">
                  <a:pos x="T2" y="T3"/>
                </a:cxn>
                <a:cxn ang="0">
                  <a:pos x="T4" y="T5"/>
                </a:cxn>
                <a:cxn ang="0">
                  <a:pos x="T6" y="T7"/>
                </a:cxn>
                <a:cxn ang="0">
                  <a:pos x="T8" y="T9"/>
                </a:cxn>
              </a:cxnLst>
              <a:rect l="0" t="0" r="r" b="b"/>
              <a:pathLst>
                <a:path w="19" h="200">
                  <a:moveTo>
                    <a:pt x="19" y="200"/>
                  </a:moveTo>
                  <a:lnTo>
                    <a:pt x="0" y="193"/>
                  </a:lnTo>
                  <a:lnTo>
                    <a:pt x="0" y="0"/>
                  </a:lnTo>
                  <a:lnTo>
                    <a:pt x="19" y="7"/>
                  </a:lnTo>
                  <a:lnTo>
                    <a:pt x="19" y="200"/>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9" name="Freeform 149">
              <a:extLst>
                <a:ext uri="{FF2B5EF4-FFF2-40B4-BE49-F238E27FC236}">
                  <a16:creationId xmlns:a16="http://schemas.microsoft.com/office/drawing/2014/main" id="{FD59E928-FC46-4330-B110-AA8943274708}"/>
                </a:ext>
              </a:extLst>
            </p:cNvPr>
            <p:cNvSpPr>
              <a:spLocks/>
            </p:cNvSpPr>
            <p:nvPr/>
          </p:nvSpPr>
          <p:spPr bwMode="auto">
            <a:xfrm>
              <a:off x="8866188" y="1811338"/>
              <a:ext cx="30163" cy="22225"/>
            </a:xfrm>
            <a:custGeom>
              <a:avLst/>
              <a:gdLst>
                <a:gd name="T0" fmla="*/ 8 w 8"/>
                <a:gd name="T1" fmla="*/ 4 h 6"/>
                <a:gd name="T2" fmla="*/ 4 w 8"/>
                <a:gd name="T3" fmla="*/ 5 h 6"/>
                <a:gd name="T4" fmla="*/ 0 w 8"/>
                <a:gd name="T5" fmla="*/ 1 h 6"/>
                <a:gd name="T6" fmla="*/ 4 w 8"/>
                <a:gd name="T7" fmla="*/ 0 h 6"/>
                <a:gd name="T8" fmla="*/ 8 w 8"/>
                <a:gd name="T9" fmla="*/ 4 h 6"/>
              </a:gdLst>
              <a:ahLst/>
              <a:cxnLst>
                <a:cxn ang="0">
                  <a:pos x="T0" y="T1"/>
                </a:cxn>
                <a:cxn ang="0">
                  <a:pos x="T2" y="T3"/>
                </a:cxn>
                <a:cxn ang="0">
                  <a:pos x="T4" y="T5"/>
                </a:cxn>
                <a:cxn ang="0">
                  <a:pos x="T6" y="T7"/>
                </a:cxn>
                <a:cxn ang="0">
                  <a:pos x="T8" y="T9"/>
                </a:cxn>
              </a:cxnLst>
              <a:rect l="0" t="0" r="r" b="b"/>
              <a:pathLst>
                <a:path w="8" h="6">
                  <a:moveTo>
                    <a:pt x="8" y="4"/>
                  </a:moveTo>
                  <a:cubicBezTo>
                    <a:pt x="8" y="5"/>
                    <a:pt x="6" y="6"/>
                    <a:pt x="4" y="5"/>
                  </a:cubicBezTo>
                  <a:cubicBezTo>
                    <a:pt x="2" y="4"/>
                    <a:pt x="0" y="2"/>
                    <a:pt x="0" y="1"/>
                  </a:cubicBezTo>
                  <a:cubicBezTo>
                    <a:pt x="0" y="0"/>
                    <a:pt x="2" y="0"/>
                    <a:pt x="4" y="0"/>
                  </a:cubicBezTo>
                  <a:cubicBezTo>
                    <a:pt x="6" y="1"/>
                    <a:pt x="8" y="3"/>
                    <a:pt x="8" y="4"/>
                  </a:cubicBez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0" name="Freeform 150">
              <a:extLst>
                <a:ext uri="{FF2B5EF4-FFF2-40B4-BE49-F238E27FC236}">
                  <a16:creationId xmlns:a16="http://schemas.microsoft.com/office/drawing/2014/main" id="{2496035E-AFBE-49A5-BEFB-ABE8D2A00CB9}"/>
                </a:ext>
              </a:extLst>
            </p:cNvPr>
            <p:cNvSpPr>
              <a:spLocks/>
            </p:cNvSpPr>
            <p:nvPr/>
          </p:nvSpPr>
          <p:spPr bwMode="auto">
            <a:xfrm>
              <a:off x="8678863" y="1143001"/>
              <a:ext cx="395288" cy="573088"/>
            </a:xfrm>
            <a:custGeom>
              <a:avLst/>
              <a:gdLst>
                <a:gd name="T0" fmla="*/ 88 w 105"/>
                <a:gd name="T1" fmla="*/ 0 h 152"/>
                <a:gd name="T2" fmla="*/ 17 w 105"/>
                <a:gd name="T3" fmla="*/ 0 h 152"/>
                <a:gd name="T4" fmla="*/ 0 w 105"/>
                <a:gd name="T5" fmla="*/ 17 h 152"/>
                <a:gd name="T6" fmla="*/ 0 w 105"/>
                <a:gd name="T7" fmla="*/ 88 h 152"/>
                <a:gd name="T8" fmla="*/ 17 w 105"/>
                <a:gd name="T9" fmla="*/ 104 h 152"/>
                <a:gd name="T10" fmla="*/ 46 w 105"/>
                <a:gd name="T11" fmla="*/ 104 h 152"/>
                <a:gd name="T12" fmla="*/ 51 w 105"/>
                <a:gd name="T13" fmla="*/ 110 h 152"/>
                <a:gd name="T14" fmla="*/ 51 w 105"/>
                <a:gd name="T15" fmla="*/ 150 h 152"/>
                <a:gd name="T16" fmla="*/ 53 w 105"/>
                <a:gd name="T17" fmla="*/ 152 h 152"/>
                <a:gd name="T18" fmla="*/ 55 w 105"/>
                <a:gd name="T19" fmla="*/ 150 h 152"/>
                <a:gd name="T20" fmla="*/ 55 w 105"/>
                <a:gd name="T21" fmla="*/ 110 h 152"/>
                <a:gd name="T22" fmla="*/ 59 w 105"/>
                <a:gd name="T23" fmla="*/ 104 h 152"/>
                <a:gd name="T24" fmla="*/ 88 w 105"/>
                <a:gd name="T25" fmla="*/ 104 h 152"/>
                <a:gd name="T26" fmla="*/ 105 w 105"/>
                <a:gd name="T27" fmla="*/ 88 h 152"/>
                <a:gd name="T28" fmla="*/ 105 w 105"/>
                <a:gd name="T29" fmla="*/ 17 h 152"/>
                <a:gd name="T30" fmla="*/ 88 w 105"/>
                <a:gd name="T3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52">
                  <a:moveTo>
                    <a:pt x="88" y="0"/>
                  </a:moveTo>
                  <a:cubicBezTo>
                    <a:pt x="17" y="0"/>
                    <a:pt x="17" y="0"/>
                    <a:pt x="17" y="0"/>
                  </a:cubicBezTo>
                  <a:cubicBezTo>
                    <a:pt x="8" y="0"/>
                    <a:pt x="0" y="7"/>
                    <a:pt x="0" y="17"/>
                  </a:cubicBezTo>
                  <a:cubicBezTo>
                    <a:pt x="0" y="88"/>
                    <a:pt x="0" y="88"/>
                    <a:pt x="0" y="88"/>
                  </a:cubicBezTo>
                  <a:cubicBezTo>
                    <a:pt x="0" y="97"/>
                    <a:pt x="8" y="104"/>
                    <a:pt x="17" y="104"/>
                  </a:cubicBezTo>
                  <a:cubicBezTo>
                    <a:pt x="46" y="104"/>
                    <a:pt x="46" y="104"/>
                    <a:pt x="46" y="104"/>
                  </a:cubicBezTo>
                  <a:cubicBezTo>
                    <a:pt x="51" y="110"/>
                    <a:pt x="51" y="110"/>
                    <a:pt x="51" y="110"/>
                  </a:cubicBezTo>
                  <a:cubicBezTo>
                    <a:pt x="51" y="150"/>
                    <a:pt x="51" y="150"/>
                    <a:pt x="51" y="150"/>
                  </a:cubicBezTo>
                  <a:cubicBezTo>
                    <a:pt x="51" y="151"/>
                    <a:pt x="51" y="152"/>
                    <a:pt x="53" y="152"/>
                  </a:cubicBezTo>
                  <a:cubicBezTo>
                    <a:pt x="54" y="152"/>
                    <a:pt x="55" y="151"/>
                    <a:pt x="55" y="150"/>
                  </a:cubicBezTo>
                  <a:cubicBezTo>
                    <a:pt x="55" y="110"/>
                    <a:pt x="55" y="110"/>
                    <a:pt x="55" y="110"/>
                  </a:cubicBezTo>
                  <a:cubicBezTo>
                    <a:pt x="59" y="104"/>
                    <a:pt x="59" y="104"/>
                    <a:pt x="59" y="104"/>
                  </a:cubicBezTo>
                  <a:cubicBezTo>
                    <a:pt x="88" y="104"/>
                    <a:pt x="88" y="104"/>
                    <a:pt x="88" y="104"/>
                  </a:cubicBezTo>
                  <a:cubicBezTo>
                    <a:pt x="97" y="104"/>
                    <a:pt x="105" y="97"/>
                    <a:pt x="105" y="88"/>
                  </a:cubicBezTo>
                  <a:cubicBezTo>
                    <a:pt x="105" y="17"/>
                    <a:pt x="105" y="17"/>
                    <a:pt x="105" y="17"/>
                  </a:cubicBezTo>
                  <a:cubicBezTo>
                    <a:pt x="105" y="7"/>
                    <a:pt x="97" y="0"/>
                    <a:pt x="88" y="0"/>
                  </a:cubicBezTo>
                  <a:close/>
                </a:path>
              </a:pathLst>
            </a:custGeom>
            <a:solidFill>
              <a:srgbClr val="263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1" name="Oval 151">
              <a:extLst>
                <a:ext uri="{FF2B5EF4-FFF2-40B4-BE49-F238E27FC236}">
                  <a16:creationId xmlns:a16="http://schemas.microsoft.com/office/drawing/2014/main" id="{186DD772-9C67-411B-BBBB-4E0C03572B36}"/>
                </a:ext>
              </a:extLst>
            </p:cNvPr>
            <p:cNvSpPr>
              <a:spLocks noChangeArrowheads="1"/>
            </p:cNvSpPr>
            <p:nvPr/>
          </p:nvSpPr>
          <p:spPr bwMode="auto">
            <a:xfrm>
              <a:off x="8859838" y="1411288"/>
              <a:ext cx="33338"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Freeform 152">
              <a:extLst>
                <a:ext uri="{FF2B5EF4-FFF2-40B4-BE49-F238E27FC236}">
                  <a16:creationId xmlns:a16="http://schemas.microsoft.com/office/drawing/2014/main" id="{BF56A685-24C7-4FC9-9712-1BBE803DF170}"/>
                </a:ext>
              </a:extLst>
            </p:cNvPr>
            <p:cNvSpPr>
              <a:spLocks/>
            </p:cNvSpPr>
            <p:nvPr/>
          </p:nvSpPr>
          <p:spPr bwMode="auto">
            <a:xfrm>
              <a:off x="8829676" y="1366838"/>
              <a:ext cx="93663" cy="36513"/>
            </a:xfrm>
            <a:custGeom>
              <a:avLst/>
              <a:gdLst>
                <a:gd name="T0" fmla="*/ 13 w 25"/>
                <a:gd name="T1" fmla="*/ 0 h 10"/>
                <a:gd name="T2" fmla="*/ 1 w 25"/>
                <a:gd name="T3" fmla="*/ 5 h 10"/>
                <a:gd name="T4" fmla="*/ 1 w 25"/>
                <a:gd name="T5" fmla="*/ 9 h 10"/>
                <a:gd name="T6" fmla="*/ 5 w 25"/>
                <a:gd name="T7" fmla="*/ 9 h 10"/>
                <a:gd name="T8" fmla="*/ 13 w 25"/>
                <a:gd name="T9" fmla="*/ 6 h 10"/>
                <a:gd name="T10" fmla="*/ 20 w 25"/>
                <a:gd name="T11" fmla="*/ 9 h 10"/>
                <a:gd name="T12" fmla="*/ 24 w 25"/>
                <a:gd name="T13" fmla="*/ 9 h 10"/>
                <a:gd name="T14" fmla="*/ 24 w 25"/>
                <a:gd name="T15" fmla="*/ 5 h 10"/>
                <a:gd name="T16" fmla="*/ 13 w 25"/>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
                  <a:moveTo>
                    <a:pt x="13" y="0"/>
                  </a:moveTo>
                  <a:cubicBezTo>
                    <a:pt x="8" y="0"/>
                    <a:pt x="4" y="2"/>
                    <a:pt x="1" y="5"/>
                  </a:cubicBezTo>
                  <a:cubicBezTo>
                    <a:pt x="0" y="6"/>
                    <a:pt x="0" y="8"/>
                    <a:pt x="1" y="9"/>
                  </a:cubicBezTo>
                  <a:cubicBezTo>
                    <a:pt x="2" y="10"/>
                    <a:pt x="4" y="10"/>
                    <a:pt x="5" y="9"/>
                  </a:cubicBezTo>
                  <a:cubicBezTo>
                    <a:pt x="7" y="7"/>
                    <a:pt x="10" y="6"/>
                    <a:pt x="13" y="6"/>
                  </a:cubicBezTo>
                  <a:cubicBezTo>
                    <a:pt x="15" y="6"/>
                    <a:pt x="18" y="7"/>
                    <a:pt x="20" y="9"/>
                  </a:cubicBezTo>
                  <a:cubicBezTo>
                    <a:pt x="21" y="10"/>
                    <a:pt x="23" y="10"/>
                    <a:pt x="24" y="9"/>
                  </a:cubicBezTo>
                  <a:cubicBezTo>
                    <a:pt x="25" y="8"/>
                    <a:pt x="25" y="6"/>
                    <a:pt x="24" y="5"/>
                  </a:cubicBezTo>
                  <a:cubicBezTo>
                    <a:pt x="21" y="2"/>
                    <a:pt x="17"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Freeform 153">
              <a:extLst>
                <a:ext uri="{FF2B5EF4-FFF2-40B4-BE49-F238E27FC236}">
                  <a16:creationId xmlns:a16="http://schemas.microsoft.com/office/drawing/2014/main" id="{FB6A7788-9CFB-4C60-AEA7-067C31BFA144}"/>
                </a:ext>
              </a:extLst>
            </p:cNvPr>
            <p:cNvSpPr>
              <a:spLocks/>
            </p:cNvSpPr>
            <p:nvPr/>
          </p:nvSpPr>
          <p:spPr bwMode="auto">
            <a:xfrm>
              <a:off x="8750301" y="1252538"/>
              <a:ext cx="252413" cy="71438"/>
            </a:xfrm>
            <a:custGeom>
              <a:avLst/>
              <a:gdLst>
                <a:gd name="T0" fmla="*/ 34 w 67"/>
                <a:gd name="T1" fmla="*/ 0 h 19"/>
                <a:gd name="T2" fmla="*/ 1 w 67"/>
                <a:gd name="T3" fmla="*/ 13 h 19"/>
                <a:gd name="T4" fmla="*/ 1 w 67"/>
                <a:gd name="T5" fmla="*/ 17 h 19"/>
                <a:gd name="T6" fmla="*/ 1 w 67"/>
                <a:gd name="T7" fmla="*/ 17 h 19"/>
                <a:gd name="T8" fmla="*/ 6 w 67"/>
                <a:gd name="T9" fmla="*/ 17 h 19"/>
                <a:gd name="T10" fmla="*/ 34 w 67"/>
                <a:gd name="T11" fmla="*/ 6 h 19"/>
                <a:gd name="T12" fmla="*/ 61 w 67"/>
                <a:gd name="T13" fmla="*/ 17 h 19"/>
                <a:gd name="T14" fmla="*/ 66 w 67"/>
                <a:gd name="T15" fmla="*/ 17 h 19"/>
                <a:gd name="T16" fmla="*/ 66 w 67"/>
                <a:gd name="T17" fmla="*/ 17 h 19"/>
                <a:gd name="T18" fmla="*/ 66 w 67"/>
                <a:gd name="T19" fmla="*/ 13 h 19"/>
                <a:gd name="T20" fmla="*/ 34 w 67"/>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9">
                  <a:moveTo>
                    <a:pt x="34" y="0"/>
                  </a:moveTo>
                  <a:cubicBezTo>
                    <a:pt x="21" y="0"/>
                    <a:pt x="10" y="5"/>
                    <a:pt x="1" y="13"/>
                  </a:cubicBezTo>
                  <a:cubicBezTo>
                    <a:pt x="0" y="14"/>
                    <a:pt x="0" y="16"/>
                    <a:pt x="1" y="17"/>
                  </a:cubicBezTo>
                  <a:cubicBezTo>
                    <a:pt x="1" y="17"/>
                    <a:pt x="1" y="17"/>
                    <a:pt x="1" y="17"/>
                  </a:cubicBezTo>
                  <a:cubicBezTo>
                    <a:pt x="3" y="18"/>
                    <a:pt x="4" y="19"/>
                    <a:pt x="6" y="17"/>
                  </a:cubicBezTo>
                  <a:cubicBezTo>
                    <a:pt x="13" y="10"/>
                    <a:pt x="23" y="6"/>
                    <a:pt x="34" y="6"/>
                  </a:cubicBezTo>
                  <a:cubicBezTo>
                    <a:pt x="44" y="6"/>
                    <a:pt x="54" y="10"/>
                    <a:pt x="61" y="17"/>
                  </a:cubicBezTo>
                  <a:cubicBezTo>
                    <a:pt x="63" y="19"/>
                    <a:pt x="65" y="18"/>
                    <a:pt x="66" y="17"/>
                  </a:cubicBezTo>
                  <a:cubicBezTo>
                    <a:pt x="66" y="17"/>
                    <a:pt x="66" y="17"/>
                    <a:pt x="66" y="17"/>
                  </a:cubicBezTo>
                  <a:cubicBezTo>
                    <a:pt x="67" y="16"/>
                    <a:pt x="67" y="14"/>
                    <a:pt x="66" y="13"/>
                  </a:cubicBezTo>
                  <a:cubicBezTo>
                    <a:pt x="57" y="5"/>
                    <a:pt x="46"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Freeform 154">
              <a:extLst>
                <a:ext uri="{FF2B5EF4-FFF2-40B4-BE49-F238E27FC236}">
                  <a16:creationId xmlns:a16="http://schemas.microsoft.com/office/drawing/2014/main" id="{B20A2F31-35F0-407A-B0F5-0DEF527E03D6}"/>
                </a:ext>
              </a:extLst>
            </p:cNvPr>
            <p:cNvSpPr>
              <a:spLocks/>
            </p:cNvSpPr>
            <p:nvPr/>
          </p:nvSpPr>
          <p:spPr bwMode="auto">
            <a:xfrm>
              <a:off x="8791576" y="1312863"/>
              <a:ext cx="169863" cy="53975"/>
            </a:xfrm>
            <a:custGeom>
              <a:avLst/>
              <a:gdLst>
                <a:gd name="T0" fmla="*/ 23 w 45"/>
                <a:gd name="T1" fmla="*/ 0 h 14"/>
                <a:gd name="T2" fmla="*/ 2 w 45"/>
                <a:gd name="T3" fmla="*/ 8 h 14"/>
                <a:gd name="T4" fmla="*/ 2 w 45"/>
                <a:gd name="T5" fmla="*/ 13 h 14"/>
                <a:gd name="T6" fmla="*/ 6 w 45"/>
                <a:gd name="T7" fmla="*/ 13 h 14"/>
                <a:gd name="T8" fmla="*/ 23 w 45"/>
                <a:gd name="T9" fmla="*/ 7 h 14"/>
                <a:gd name="T10" fmla="*/ 39 w 45"/>
                <a:gd name="T11" fmla="*/ 13 h 14"/>
                <a:gd name="T12" fmla="*/ 43 w 45"/>
                <a:gd name="T13" fmla="*/ 13 h 14"/>
                <a:gd name="T14" fmla="*/ 43 w 45"/>
                <a:gd name="T15" fmla="*/ 8 h 14"/>
                <a:gd name="T16" fmla="*/ 23 w 4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
                  <a:moveTo>
                    <a:pt x="23" y="0"/>
                  </a:moveTo>
                  <a:cubicBezTo>
                    <a:pt x="14" y="0"/>
                    <a:pt x="7" y="3"/>
                    <a:pt x="2" y="8"/>
                  </a:cubicBezTo>
                  <a:cubicBezTo>
                    <a:pt x="0" y="10"/>
                    <a:pt x="0" y="12"/>
                    <a:pt x="2" y="13"/>
                  </a:cubicBezTo>
                  <a:cubicBezTo>
                    <a:pt x="3" y="14"/>
                    <a:pt x="5" y="14"/>
                    <a:pt x="6" y="13"/>
                  </a:cubicBezTo>
                  <a:cubicBezTo>
                    <a:pt x="10" y="9"/>
                    <a:pt x="16" y="7"/>
                    <a:pt x="23" y="7"/>
                  </a:cubicBezTo>
                  <a:cubicBezTo>
                    <a:pt x="29" y="7"/>
                    <a:pt x="35" y="9"/>
                    <a:pt x="39" y="13"/>
                  </a:cubicBezTo>
                  <a:cubicBezTo>
                    <a:pt x="40" y="14"/>
                    <a:pt x="42" y="14"/>
                    <a:pt x="43" y="13"/>
                  </a:cubicBezTo>
                  <a:cubicBezTo>
                    <a:pt x="45" y="12"/>
                    <a:pt x="45" y="10"/>
                    <a:pt x="43" y="8"/>
                  </a:cubicBezTo>
                  <a:cubicBezTo>
                    <a:pt x="38" y="3"/>
                    <a:pt x="31"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Freeform 155">
              <a:extLst>
                <a:ext uri="{FF2B5EF4-FFF2-40B4-BE49-F238E27FC236}">
                  <a16:creationId xmlns:a16="http://schemas.microsoft.com/office/drawing/2014/main" id="{65D374FE-75A2-486D-9971-CE1717EAC3AA}"/>
                </a:ext>
              </a:extLst>
            </p:cNvPr>
            <p:cNvSpPr>
              <a:spLocks/>
            </p:cNvSpPr>
            <p:nvPr/>
          </p:nvSpPr>
          <p:spPr bwMode="auto">
            <a:xfrm>
              <a:off x="7991476" y="2263776"/>
              <a:ext cx="295275" cy="2303463"/>
            </a:xfrm>
            <a:custGeom>
              <a:avLst/>
              <a:gdLst>
                <a:gd name="T0" fmla="*/ 3 w 186"/>
                <a:gd name="T1" fmla="*/ 1297 h 1451"/>
                <a:gd name="T2" fmla="*/ 186 w 186"/>
                <a:gd name="T3" fmla="*/ 1451 h 1451"/>
                <a:gd name="T4" fmla="*/ 183 w 186"/>
                <a:gd name="T5" fmla="*/ 102 h 1451"/>
                <a:gd name="T6" fmla="*/ 0 w 186"/>
                <a:gd name="T7" fmla="*/ 0 h 1451"/>
                <a:gd name="T8" fmla="*/ 3 w 186"/>
                <a:gd name="T9" fmla="*/ 1297 h 1451"/>
              </a:gdLst>
              <a:ahLst/>
              <a:cxnLst>
                <a:cxn ang="0">
                  <a:pos x="T0" y="T1"/>
                </a:cxn>
                <a:cxn ang="0">
                  <a:pos x="T2" y="T3"/>
                </a:cxn>
                <a:cxn ang="0">
                  <a:pos x="T4" y="T5"/>
                </a:cxn>
                <a:cxn ang="0">
                  <a:pos x="T6" y="T7"/>
                </a:cxn>
                <a:cxn ang="0">
                  <a:pos x="T8" y="T9"/>
                </a:cxn>
              </a:cxnLst>
              <a:rect l="0" t="0" r="r" b="b"/>
              <a:pathLst>
                <a:path w="186" h="1451">
                  <a:moveTo>
                    <a:pt x="3" y="1297"/>
                  </a:moveTo>
                  <a:lnTo>
                    <a:pt x="186" y="1451"/>
                  </a:lnTo>
                  <a:lnTo>
                    <a:pt x="183" y="102"/>
                  </a:lnTo>
                  <a:lnTo>
                    <a:pt x="0" y="0"/>
                  </a:lnTo>
                  <a:lnTo>
                    <a:pt x="3" y="129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156">
              <a:extLst>
                <a:ext uri="{FF2B5EF4-FFF2-40B4-BE49-F238E27FC236}">
                  <a16:creationId xmlns:a16="http://schemas.microsoft.com/office/drawing/2014/main" id="{D7C49BD5-21B8-4B55-A586-483A062D7CDA}"/>
                </a:ext>
              </a:extLst>
            </p:cNvPr>
            <p:cNvSpPr>
              <a:spLocks/>
            </p:cNvSpPr>
            <p:nvPr/>
          </p:nvSpPr>
          <p:spPr bwMode="auto">
            <a:xfrm>
              <a:off x="7991476" y="2263776"/>
              <a:ext cx="295275" cy="2303463"/>
            </a:xfrm>
            <a:custGeom>
              <a:avLst/>
              <a:gdLst>
                <a:gd name="T0" fmla="*/ 3 w 186"/>
                <a:gd name="T1" fmla="*/ 1297 h 1451"/>
                <a:gd name="T2" fmla="*/ 186 w 186"/>
                <a:gd name="T3" fmla="*/ 1451 h 1451"/>
                <a:gd name="T4" fmla="*/ 183 w 186"/>
                <a:gd name="T5" fmla="*/ 102 h 1451"/>
                <a:gd name="T6" fmla="*/ 0 w 186"/>
                <a:gd name="T7" fmla="*/ 0 h 1451"/>
                <a:gd name="T8" fmla="*/ 3 w 186"/>
                <a:gd name="T9" fmla="*/ 1297 h 1451"/>
              </a:gdLst>
              <a:ahLst/>
              <a:cxnLst>
                <a:cxn ang="0">
                  <a:pos x="T0" y="T1"/>
                </a:cxn>
                <a:cxn ang="0">
                  <a:pos x="T2" y="T3"/>
                </a:cxn>
                <a:cxn ang="0">
                  <a:pos x="T4" y="T5"/>
                </a:cxn>
                <a:cxn ang="0">
                  <a:pos x="T6" y="T7"/>
                </a:cxn>
                <a:cxn ang="0">
                  <a:pos x="T8" y="T9"/>
                </a:cxn>
              </a:cxnLst>
              <a:rect l="0" t="0" r="r" b="b"/>
              <a:pathLst>
                <a:path w="186" h="1451">
                  <a:moveTo>
                    <a:pt x="3" y="1297"/>
                  </a:moveTo>
                  <a:lnTo>
                    <a:pt x="186" y="1451"/>
                  </a:lnTo>
                  <a:lnTo>
                    <a:pt x="183" y="102"/>
                  </a:lnTo>
                  <a:lnTo>
                    <a:pt x="0" y="0"/>
                  </a:lnTo>
                  <a:lnTo>
                    <a:pt x="3" y="129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7" name="Freeform 157">
              <a:extLst>
                <a:ext uri="{FF2B5EF4-FFF2-40B4-BE49-F238E27FC236}">
                  <a16:creationId xmlns:a16="http://schemas.microsoft.com/office/drawing/2014/main" id="{E6040ACA-330D-4904-826B-F4C45A5C1BA0}"/>
                </a:ext>
              </a:extLst>
            </p:cNvPr>
            <p:cNvSpPr>
              <a:spLocks/>
            </p:cNvSpPr>
            <p:nvPr/>
          </p:nvSpPr>
          <p:spPr bwMode="auto">
            <a:xfrm>
              <a:off x="8281988" y="2241551"/>
              <a:ext cx="301625" cy="2325688"/>
            </a:xfrm>
            <a:custGeom>
              <a:avLst/>
              <a:gdLst>
                <a:gd name="T0" fmla="*/ 0 w 190"/>
                <a:gd name="T1" fmla="*/ 116 h 1465"/>
                <a:gd name="T2" fmla="*/ 190 w 190"/>
                <a:gd name="T3" fmla="*/ 0 h 1465"/>
                <a:gd name="T4" fmla="*/ 190 w 190"/>
                <a:gd name="T5" fmla="*/ 1361 h 1465"/>
                <a:gd name="T6" fmla="*/ 3 w 190"/>
                <a:gd name="T7" fmla="*/ 1465 h 1465"/>
                <a:gd name="T8" fmla="*/ 0 w 190"/>
                <a:gd name="T9" fmla="*/ 116 h 1465"/>
              </a:gdLst>
              <a:ahLst/>
              <a:cxnLst>
                <a:cxn ang="0">
                  <a:pos x="T0" y="T1"/>
                </a:cxn>
                <a:cxn ang="0">
                  <a:pos x="T2" y="T3"/>
                </a:cxn>
                <a:cxn ang="0">
                  <a:pos x="T4" y="T5"/>
                </a:cxn>
                <a:cxn ang="0">
                  <a:pos x="T6" y="T7"/>
                </a:cxn>
                <a:cxn ang="0">
                  <a:pos x="T8" y="T9"/>
                </a:cxn>
              </a:cxnLst>
              <a:rect l="0" t="0" r="r" b="b"/>
              <a:pathLst>
                <a:path w="190" h="1465">
                  <a:moveTo>
                    <a:pt x="0" y="116"/>
                  </a:moveTo>
                  <a:lnTo>
                    <a:pt x="190" y="0"/>
                  </a:lnTo>
                  <a:lnTo>
                    <a:pt x="190" y="1361"/>
                  </a:lnTo>
                  <a:lnTo>
                    <a:pt x="3" y="1465"/>
                  </a:lnTo>
                  <a:lnTo>
                    <a:pt x="0" y="116"/>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8" name="Freeform 158">
              <a:extLst>
                <a:ext uri="{FF2B5EF4-FFF2-40B4-BE49-F238E27FC236}">
                  <a16:creationId xmlns:a16="http://schemas.microsoft.com/office/drawing/2014/main" id="{AED40775-D933-4C14-AB2A-0757F2D05C2C}"/>
                </a:ext>
              </a:extLst>
            </p:cNvPr>
            <p:cNvSpPr>
              <a:spLocks/>
            </p:cNvSpPr>
            <p:nvPr/>
          </p:nvSpPr>
          <p:spPr bwMode="auto">
            <a:xfrm>
              <a:off x="7991476" y="2082801"/>
              <a:ext cx="592138" cy="342900"/>
            </a:xfrm>
            <a:custGeom>
              <a:avLst/>
              <a:gdLst>
                <a:gd name="T0" fmla="*/ 0 w 373"/>
                <a:gd name="T1" fmla="*/ 114 h 216"/>
                <a:gd name="T2" fmla="*/ 200 w 373"/>
                <a:gd name="T3" fmla="*/ 0 h 216"/>
                <a:gd name="T4" fmla="*/ 373 w 373"/>
                <a:gd name="T5" fmla="*/ 100 h 216"/>
                <a:gd name="T6" fmla="*/ 183 w 373"/>
                <a:gd name="T7" fmla="*/ 216 h 216"/>
                <a:gd name="T8" fmla="*/ 0 w 373"/>
                <a:gd name="T9" fmla="*/ 114 h 216"/>
              </a:gdLst>
              <a:ahLst/>
              <a:cxnLst>
                <a:cxn ang="0">
                  <a:pos x="T0" y="T1"/>
                </a:cxn>
                <a:cxn ang="0">
                  <a:pos x="T2" y="T3"/>
                </a:cxn>
                <a:cxn ang="0">
                  <a:pos x="T4" y="T5"/>
                </a:cxn>
                <a:cxn ang="0">
                  <a:pos x="T6" y="T7"/>
                </a:cxn>
                <a:cxn ang="0">
                  <a:pos x="T8" y="T9"/>
                </a:cxn>
              </a:cxnLst>
              <a:rect l="0" t="0" r="r" b="b"/>
              <a:pathLst>
                <a:path w="373" h="216">
                  <a:moveTo>
                    <a:pt x="0" y="114"/>
                  </a:moveTo>
                  <a:lnTo>
                    <a:pt x="200" y="0"/>
                  </a:lnTo>
                  <a:lnTo>
                    <a:pt x="373" y="100"/>
                  </a:lnTo>
                  <a:lnTo>
                    <a:pt x="183" y="216"/>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9" name="Freeform 159">
              <a:extLst>
                <a:ext uri="{FF2B5EF4-FFF2-40B4-BE49-F238E27FC236}">
                  <a16:creationId xmlns:a16="http://schemas.microsoft.com/office/drawing/2014/main" id="{87C65C2D-DA8B-47C6-9801-A165B8C8C206}"/>
                </a:ext>
              </a:extLst>
            </p:cNvPr>
            <p:cNvSpPr>
              <a:spLocks/>
            </p:cNvSpPr>
            <p:nvPr/>
          </p:nvSpPr>
          <p:spPr bwMode="auto">
            <a:xfrm>
              <a:off x="8029576" y="2368551"/>
              <a:ext cx="19050" cy="2151063"/>
            </a:xfrm>
            <a:custGeom>
              <a:avLst/>
              <a:gdLst>
                <a:gd name="T0" fmla="*/ 12 w 12"/>
                <a:gd name="T1" fmla="*/ 1355 h 1355"/>
                <a:gd name="T2" fmla="*/ 0 w 12"/>
                <a:gd name="T3" fmla="*/ 1355 h 1355"/>
                <a:gd name="T4" fmla="*/ 0 w 12"/>
                <a:gd name="T5" fmla="*/ 0 h 1355"/>
                <a:gd name="T6" fmla="*/ 12 w 12"/>
                <a:gd name="T7" fmla="*/ 8 h 1355"/>
                <a:gd name="T8" fmla="*/ 12 w 12"/>
                <a:gd name="T9" fmla="*/ 1355 h 1355"/>
              </a:gdLst>
              <a:ahLst/>
              <a:cxnLst>
                <a:cxn ang="0">
                  <a:pos x="T0" y="T1"/>
                </a:cxn>
                <a:cxn ang="0">
                  <a:pos x="T2" y="T3"/>
                </a:cxn>
                <a:cxn ang="0">
                  <a:pos x="T4" y="T5"/>
                </a:cxn>
                <a:cxn ang="0">
                  <a:pos x="T6" y="T7"/>
                </a:cxn>
                <a:cxn ang="0">
                  <a:pos x="T8" y="T9"/>
                </a:cxn>
              </a:cxnLst>
              <a:rect l="0" t="0" r="r" b="b"/>
              <a:pathLst>
                <a:path w="12" h="1355">
                  <a:moveTo>
                    <a:pt x="12" y="1355"/>
                  </a:moveTo>
                  <a:lnTo>
                    <a:pt x="0" y="1355"/>
                  </a:lnTo>
                  <a:lnTo>
                    <a:pt x="0" y="0"/>
                  </a:lnTo>
                  <a:lnTo>
                    <a:pt x="12" y="8"/>
                  </a:lnTo>
                  <a:lnTo>
                    <a:pt x="12" y="1355"/>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0" name="Freeform 160">
              <a:extLst>
                <a:ext uri="{FF2B5EF4-FFF2-40B4-BE49-F238E27FC236}">
                  <a16:creationId xmlns:a16="http://schemas.microsoft.com/office/drawing/2014/main" id="{019D9978-F305-4D1B-9021-BB78B550A0CA}"/>
                </a:ext>
              </a:extLst>
            </p:cNvPr>
            <p:cNvSpPr>
              <a:spLocks/>
            </p:cNvSpPr>
            <p:nvPr/>
          </p:nvSpPr>
          <p:spPr bwMode="auto">
            <a:xfrm>
              <a:off x="8029576" y="2368551"/>
              <a:ext cx="19050" cy="2151063"/>
            </a:xfrm>
            <a:custGeom>
              <a:avLst/>
              <a:gdLst>
                <a:gd name="T0" fmla="*/ 12 w 12"/>
                <a:gd name="T1" fmla="*/ 1355 h 1355"/>
                <a:gd name="T2" fmla="*/ 0 w 12"/>
                <a:gd name="T3" fmla="*/ 1355 h 1355"/>
                <a:gd name="T4" fmla="*/ 0 w 12"/>
                <a:gd name="T5" fmla="*/ 0 h 1355"/>
                <a:gd name="T6" fmla="*/ 12 w 12"/>
                <a:gd name="T7" fmla="*/ 8 h 1355"/>
                <a:gd name="T8" fmla="*/ 12 w 12"/>
                <a:gd name="T9" fmla="*/ 1355 h 1355"/>
              </a:gdLst>
              <a:ahLst/>
              <a:cxnLst>
                <a:cxn ang="0">
                  <a:pos x="T0" y="T1"/>
                </a:cxn>
                <a:cxn ang="0">
                  <a:pos x="T2" y="T3"/>
                </a:cxn>
                <a:cxn ang="0">
                  <a:pos x="T4" y="T5"/>
                </a:cxn>
                <a:cxn ang="0">
                  <a:pos x="T6" y="T7"/>
                </a:cxn>
                <a:cxn ang="0">
                  <a:pos x="T8" y="T9"/>
                </a:cxn>
              </a:cxnLst>
              <a:rect l="0" t="0" r="r" b="b"/>
              <a:pathLst>
                <a:path w="12" h="1355">
                  <a:moveTo>
                    <a:pt x="12" y="1355"/>
                  </a:moveTo>
                  <a:lnTo>
                    <a:pt x="0" y="1355"/>
                  </a:lnTo>
                  <a:lnTo>
                    <a:pt x="0" y="0"/>
                  </a:lnTo>
                  <a:lnTo>
                    <a:pt x="12" y="8"/>
                  </a:lnTo>
                  <a:lnTo>
                    <a:pt x="12" y="13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1" name="Freeform 161">
              <a:extLst>
                <a:ext uri="{FF2B5EF4-FFF2-40B4-BE49-F238E27FC236}">
                  <a16:creationId xmlns:a16="http://schemas.microsoft.com/office/drawing/2014/main" id="{21C05669-F6AD-421E-BA69-567C99AFB40C}"/>
                </a:ext>
              </a:extLst>
            </p:cNvPr>
            <p:cNvSpPr>
              <a:spLocks/>
            </p:cNvSpPr>
            <p:nvPr/>
          </p:nvSpPr>
          <p:spPr bwMode="auto">
            <a:xfrm>
              <a:off x="8059738" y="2387601"/>
              <a:ext cx="22225" cy="2149475"/>
            </a:xfrm>
            <a:custGeom>
              <a:avLst/>
              <a:gdLst>
                <a:gd name="T0" fmla="*/ 14 w 14"/>
                <a:gd name="T1" fmla="*/ 1354 h 1354"/>
                <a:gd name="T2" fmla="*/ 0 w 14"/>
                <a:gd name="T3" fmla="*/ 1354 h 1354"/>
                <a:gd name="T4" fmla="*/ 0 w 14"/>
                <a:gd name="T5" fmla="*/ 0 h 1354"/>
                <a:gd name="T6" fmla="*/ 14 w 14"/>
                <a:gd name="T7" fmla="*/ 7 h 1354"/>
                <a:gd name="T8" fmla="*/ 14 w 14"/>
                <a:gd name="T9" fmla="*/ 1354 h 1354"/>
              </a:gdLst>
              <a:ahLst/>
              <a:cxnLst>
                <a:cxn ang="0">
                  <a:pos x="T0" y="T1"/>
                </a:cxn>
                <a:cxn ang="0">
                  <a:pos x="T2" y="T3"/>
                </a:cxn>
                <a:cxn ang="0">
                  <a:pos x="T4" y="T5"/>
                </a:cxn>
                <a:cxn ang="0">
                  <a:pos x="T6" y="T7"/>
                </a:cxn>
                <a:cxn ang="0">
                  <a:pos x="T8" y="T9"/>
                </a:cxn>
              </a:cxnLst>
              <a:rect l="0" t="0" r="r" b="b"/>
              <a:pathLst>
                <a:path w="14" h="1354">
                  <a:moveTo>
                    <a:pt x="14" y="1354"/>
                  </a:moveTo>
                  <a:lnTo>
                    <a:pt x="0" y="1354"/>
                  </a:lnTo>
                  <a:lnTo>
                    <a:pt x="0" y="0"/>
                  </a:lnTo>
                  <a:lnTo>
                    <a:pt x="14" y="7"/>
                  </a:lnTo>
                  <a:lnTo>
                    <a:pt x="14"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Freeform 162">
              <a:extLst>
                <a:ext uri="{FF2B5EF4-FFF2-40B4-BE49-F238E27FC236}">
                  <a16:creationId xmlns:a16="http://schemas.microsoft.com/office/drawing/2014/main" id="{8E0E9061-347E-481D-A7ED-FB533ECEBF49}"/>
                </a:ext>
              </a:extLst>
            </p:cNvPr>
            <p:cNvSpPr>
              <a:spLocks/>
            </p:cNvSpPr>
            <p:nvPr/>
          </p:nvSpPr>
          <p:spPr bwMode="auto">
            <a:xfrm>
              <a:off x="8059738" y="2387601"/>
              <a:ext cx="22225" cy="2149475"/>
            </a:xfrm>
            <a:custGeom>
              <a:avLst/>
              <a:gdLst>
                <a:gd name="T0" fmla="*/ 14 w 14"/>
                <a:gd name="T1" fmla="*/ 1354 h 1354"/>
                <a:gd name="T2" fmla="*/ 0 w 14"/>
                <a:gd name="T3" fmla="*/ 1354 h 1354"/>
                <a:gd name="T4" fmla="*/ 0 w 14"/>
                <a:gd name="T5" fmla="*/ 0 h 1354"/>
                <a:gd name="T6" fmla="*/ 14 w 14"/>
                <a:gd name="T7" fmla="*/ 7 h 1354"/>
                <a:gd name="T8" fmla="*/ 14 w 14"/>
                <a:gd name="T9" fmla="*/ 1354 h 1354"/>
              </a:gdLst>
              <a:ahLst/>
              <a:cxnLst>
                <a:cxn ang="0">
                  <a:pos x="T0" y="T1"/>
                </a:cxn>
                <a:cxn ang="0">
                  <a:pos x="T2" y="T3"/>
                </a:cxn>
                <a:cxn ang="0">
                  <a:pos x="T4" y="T5"/>
                </a:cxn>
                <a:cxn ang="0">
                  <a:pos x="T6" y="T7"/>
                </a:cxn>
                <a:cxn ang="0">
                  <a:pos x="T8" y="T9"/>
                </a:cxn>
              </a:cxnLst>
              <a:rect l="0" t="0" r="r" b="b"/>
              <a:pathLst>
                <a:path w="14" h="1354">
                  <a:moveTo>
                    <a:pt x="14" y="1354"/>
                  </a:moveTo>
                  <a:lnTo>
                    <a:pt x="0" y="1354"/>
                  </a:lnTo>
                  <a:lnTo>
                    <a:pt x="0" y="0"/>
                  </a:lnTo>
                  <a:lnTo>
                    <a:pt x="14" y="7"/>
                  </a:lnTo>
                  <a:lnTo>
                    <a:pt x="14" y="13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Freeform 163">
              <a:extLst>
                <a:ext uri="{FF2B5EF4-FFF2-40B4-BE49-F238E27FC236}">
                  <a16:creationId xmlns:a16="http://schemas.microsoft.com/office/drawing/2014/main" id="{5C61F97D-7D32-4F01-B0A9-F76C18CBFFCA}"/>
                </a:ext>
              </a:extLst>
            </p:cNvPr>
            <p:cNvSpPr>
              <a:spLocks/>
            </p:cNvSpPr>
            <p:nvPr/>
          </p:nvSpPr>
          <p:spPr bwMode="auto">
            <a:xfrm>
              <a:off x="8093076" y="2406651"/>
              <a:ext cx="19050" cy="2149475"/>
            </a:xfrm>
            <a:custGeom>
              <a:avLst/>
              <a:gdLst>
                <a:gd name="T0" fmla="*/ 12 w 12"/>
                <a:gd name="T1" fmla="*/ 1354 h 1354"/>
                <a:gd name="T2" fmla="*/ 0 w 12"/>
                <a:gd name="T3" fmla="*/ 1354 h 1354"/>
                <a:gd name="T4" fmla="*/ 0 w 12"/>
                <a:gd name="T5" fmla="*/ 0 h 1354"/>
                <a:gd name="T6" fmla="*/ 12 w 12"/>
                <a:gd name="T7" fmla="*/ 7 h 1354"/>
                <a:gd name="T8" fmla="*/ 12 w 12"/>
                <a:gd name="T9" fmla="*/ 1354 h 1354"/>
              </a:gdLst>
              <a:ahLst/>
              <a:cxnLst>
                <a:cxn ang="0">
                  <a:pos x="T0" y="T1"/>
                </a:cxn>
                <a:cxn ang="0">
                  <a:pos x="T2" y="T3"/>
                </a:cxn>
                <a:cxn ang="0">
                  <a:pos x="T4" y="T5"/>
                </a:cxn>
                <a:cxn ang="0">
                  <a:pos x="T6" y="T7"/>
                </a:cxn>
                <a:cxn ang="0">
                  <a:pos x="T8" y="T9"/>
                </a:cxn>
              </a:cxnLst>
              <a:rect l="0" t="0" r="r" b="b"/>
              <a:pathLst>
                <a:path w="12" h="1354">
                  <a:moveTo>
                    <a:pt x="12" y="1354"/>
                  </a:moveTo>
                  <a:lnTo>
                    <a:pt x="0" y="1354"/>
                  </a:lnTo>
                  <a:lnTo>
                    <a:pt x="0" y="0"/>
                  </a:lnTo>
                  <a:lnTo>
                    <a:pt x="12" y="7"/>
                  </a:lnTo>
                  <a:lnTo>
                    <a:pt x="12"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Freeform 164">
              <a:extLst>
                <a:ext uri="{FF2B5EF4-FFF2-40B4-BE49-F238E27FC236}">
                  <a16:creationId xmlns:a16="http://schemas.microsoft.com/office/drawing/2014/main" id="{A2A67716-B406-42D0-9B63-26DFEE64589F}"/>
                </a:ext>
              </a:extLst>
            </p:cNvPr>
            <p:cNvSpPr>
              <a:spLocks/>
            </p:cNvSpPr>
            <p:nvPr/>
          </p:nvSpPr>
          <p:spPr bwMode="auto">
            <a:xfrm>
              <a:off x="8123238" y="2425701"/>
              <a:ext cx="23813" cy="2149475"/>
            </a:xfrm>
            <a:custGeom>
              <a:avLst/>
              <a:gdLst>
                <a:gd name="T0" fmla="*/ 15 w 15"/>
                <a:gd name="T1" fmla="*/ 1354 h 1354"/>
                <a:gd name="T2" fmla="*/ 0 w 15"/>
                <a:gd name="T3" fmla="*/ 1354 h 1354"/>
                <a:gd name="T4" fmla="*/ 0 w 15"/>
                <a:gd name="T5" fmla="*/ 0 h 1354"/>
                <a:gd name="T6" fmla="*/ 15 w 15"/>
                <a:gd name="T7" fmla="*/ 7 h 1354"/>
                <a:gd name="T8" fmla="*/ 15 w 15"/>
                <a:gd name="T9" fmla="*/ 1354 h 1354"/>
              </a:gdLst>
              <a:ahLst/>
              <a:cxnLst>
                <a:cxn ang="0">
                  <a:pos x="T0" y="T1"/>
                </a:cxn>
                <a:cxn ang="0">
                  <a:pos x="T2" y="T3"/>
                </a:cxn>
                <a:cxn ang="0">
                  <a:pos x="T4" y="T5"/>
                </a:cxn>
                <a:cxn ang="0">
                  <a:pos x="T6" y="T7"/>
                </a:cxn>
                <a:cxn ang="0">
                  <a:pos x="T8" y="T9"/>
                </a:cxn>
              </a:cxnLst>
              <a:rect l="0" t="0" r="r" b="b"/>
              <a:pathLst>
                <a:path w="15" h="1354">
                  <a:moveTo>
                    <a:pt x="15" y="1354"/>
                  </a:moveTo>
                  <a:lnTo>
                    <a:pt x="0" y="1354"/>
                  </a:lnTo>
                  <a:lnTo>
                    <a:pt x="0" y="0"/>
                  </a:lnTo>
                  <a:lnTo>
                    <a:pt x="15" y="7"/>
                  </a:lnTo>
                  <a:lnTo>
                    <a:pt x="15"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Freeform 165">
              <a:extLst>
                <a:ext uri="{FF2B5EF4-FFF2-40B4-BE49-F238E27FC236}">
                  <a16:creationId xmlns:a16="http://schemas.microsoft.com/office/drawing/2014/main" id="{F8908396-C73E-4BBA-A687-1BDCAE9EFFC7}"/>
                </a:ext>
              </a:extLst>
            </p:cNvPr>
            <p:cNvSpPr>
              <a:spLocks/>
            </p:cNvSpPr>
            <p:nvPr/>
          </p:nvSpPr>
          <p:spPr bwMode="auto">
            <a:xfrm>
              <a:off x="8158163" y="2444751"/>
              <a:ext cx="19050" cy="2149475"/>
            </a:xfrm>
            <a:custGeom>
              <a:avLst/>
              <a:gdLst>
                <a:gd name="T0" fmla="*/ 12 w 12"/>
                <a:gd name="T1" fmla="*/ 1354 h 1354"/>
                <a:gd name="T2" fmla="*/ 0 w 12"/>
                <a:gd name="T3" fmla="*/ 1352 h 1354"/>
                <a:gd name="T4" fmla="*/ 0 w 12"/>
                <a:gd name="T5" fmla="*/ 0 h 1354"/>
                <a:gd name="T6" fmla="*/ 12 w 12"/>
                <a:gd name="T7" fmla="*/ 7 h 1354"/>
                <a:gd name="T8" fmla="*/ 12 w 12"/>
                <a:gd name="T9" fmla="*/ 1354 h 1354"/>
              </a:gdLst>
              <a:ahLst/>
              <a:cxnLst>
                <a:cxn ang="0">
                  <a:pos x="T0" y="T1"/>
                </a:cxn>
                <a:cxn ang="0">
                  <a:pos x="T2" y="T3"/>
                </a:cxn>
                <a:cxn ang="0">
                  <a:pos x="T4" y="T5"/>
                </a:cxn>
                <a:cxn ang="0">
                  <a:pos x="T6" y="T7"/>
                </a:cxn>
                <a:cxn ang="0">
                  <a:pos x="T8" y="T9"/>
                </a:cxn>
              </a:cxnLst>
              <a:rect l="0" t="0" r="r" b="b"/>
              <a:pathLst>
                <a:path w="12" h="1354">
                  <a:moveTo>
                    <a:pt x="12" y="1354"/>
                  </a:moveTo>
                  <a:lnTo>
                    <a:pt x="0" y="1352"/>
                  </a:lnTo>
                  <a:lnTo>
                    <a:pt x="0" y="0"/>
                  </a:lnTo>
                  <a:lnTo>
                    <a:pt x="12" y="7"/>
                  </a:lnTo>
                  <a:lnTo>
                    <a:pt x="12"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Freeform 166">
              <a:extLst>
                <a:ext uri="{FF2B5EF4-FFF2-40B4-BE49-F238E27FC236}">
                  <a16:creationId xmlns:a16="http://schemas.microsoft.com/office/drawing/2014/main" id="{21E85E60-7E1B-4640-822D-BADAA7475AED}"/>
                </a:ext>
              </a:extLst>
            </p:cNvPr>
            <p:cNvSpPr>
              <a:spLocks/>
            </p:cNvSpPr>
            <p:nvPr/>
          </p:nvSpPr>
          <p:spPr bwMode="auto">
            <a:xfrm>
              <a:off x="8191501" y="2463801"/>
              <a:ext cx="19050" cy="2149475"/>
            </a:xfrm>
            <a:custGeom>
              <a:avLst/>
              <a:gdLst>
                <a:gd name="T0" fmla="*/ 12 w 12"/>
                <a:gd name="T1" fmla="*/ 1354 h 1354"/>
                <a:gd name="T2" fmla="*/ 0 w 12"/>
                <a:gd name="T3" fmla="*/ 1352 h 1354"/>
                <a:gd name="T4" fmla="*/ 0 w 12"/>
                <a:gd name="T5" fmla="*/ 0 h 1354"/>
                <a:gd name="T6" fmla="*/ 12 w 12"/>
                <a:gd name="T7" fmla="*/ 7 h 1354"/>
                <a:gd name="T8" fmla="*/ 12 w 12"/>
                <a:gd name="T9" fmla="*/ 1354 h 1354"/>
              </a:gdLst>
              <a:ahLst/>
              <a:cxnLst>
                <a:cxn ang="0">
                  <a:pos x="T0" y="T1"/>
                </a:cxn>
                <a:cxn ang="0">
                  <a:pos x="T2" y="T3"/>
                </a:cxn>
                <a:cxn ang="0">
                  <a:pos x="T4" y="T5"/>
                </a:cxn>
                <a:cxn ang="0">
                  <a:pos x="T6" y="T7"/>
                </a:cxn>
                <a:cxn ang="0">
                  <a:pos x="T8" y="T9"/>
                </a:cxn>
              </a:cxnLst>
              <a:rect l="0" t="0" r="r" b="b"/>
              <a:pathLst>
                <a:path w="12" h="1354">
                  <a:moveTo>
                    <a:pt x="12" y="1354"/>
                  </a:moveTo>
                  <a:lnTo>
                    <a:pt x="0" y="1352"/>
                  </a:lnTo>
                  <a:lnTo>
                    <a:pt x="0" y="0"/>
                  </a:lnTo>
                  <a:lnTo>
                    <a:pt x="12" y="7"/>
                  </a:lnTo>
                  <a:lnTo>
                    <a:pt x="12"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Freeform 167">
              <a:extLst>
                <a:ext uri="{FF2B5EF4-FFF2-40B4-BE49-F238E27FC236}">
                  <a16:creationId xmlns:a16="http://schemas.microsoft.com/office/drawing/2014/main" id="{C387256F-99FE-439D-9246-49BF1F84E14E}"/>
                </a:ext>
              </a:extLst>
            </p:cNvPr>
            <p:cNvSpPr>
              <a:spLocks/>
            </p:cNvSpPr>
            <p:nvPr/>
          </p:nvSpPr>
          <p:spPr bwMode="auto">
            <a:xfrm>
              <a:off x="8221663" y="2482851"/>
              <a:ext cx="22225" cy="2149475"/>
            </a:xfrm>
            <a:custGeom>
              <a:avLst/>
              <a:gdLst>
                <a:gd name="T0" fmla="*/ 14 w 14"/>
                <a:gd name="T1" fmla="*/ 1354 h 1354"/>
                <a:gd name="T2" fmla="*/ 0 w 14"/>
                <a:gd name="T3" fmla="*/ 1351 h 1354"/>
                <a:gd name="T4" fmla="*/ 0 w 14"/>
                <a:gd name="T5" fmla="*/ 0 h 1354"/>
                <a:gd name="T6" fmla="*/ 14 w 14"/>
                <a:gd name="T7" fmla="*/ 7 h 1354"/>
                <a:gd name="T8" fmla="*/ 14 w 14"/>
                <a:gd name="T9" fmla="*/ 1354 h 1354"/>
              </a:gdLst>
              <a:ahLst/>
              <a:cxnLst>
                <a:cxn ang="0">
                  <a:pos x="T0" y="T1"/>
                </a:cxn>
                <a:cxn ang="0">
                  <a:pos x="T2" y="T3"/>
                </a:cxn>
                <a:cxn ang="0">
                  <a:pos x="T4" y="T5"/>
                </a:cxn>
                <a:cxn ang="0">
                  <a:pos x="T6" y="T7"/>
                </a:cxn>
                <a:cxn ang="0">
                  <a:pos x="T8" y="T9"/>
                </a:cxn>
              </a:cxnLst>
              <a:rect l="0" t="0" r="r" b="b"/>
              <a:pathLst>
                <a:path w="14" h="1354">
                  <a:moveTo>
                    <a:pt x="14" y="1354"/>
                  </a:moveTo>
                  <a:lnTo>
                    <a:pt x="0" y="1351"/>
                  </a:lnTo>
                  <a:lnTo>
                    <a:pt x="0" y="0"/>
                  </a:lnTo>
                  <a:lnTo>
                    <a:pt x="14" y="7"/>
                  </a:lnTo>
                  <a:lnTo>
                    <a:pt x="14"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Freeform 168">
              <a:extLst>
                <a:ext uri="{FF2B5EF4-FFF2-40B4-BE49-F238E27FC236}">
                  <a16:creationId xmlns:a16="http://schemas.microsoft.com/office/drawing/2014/main" id="{62D260D9-474F-43A4-8D6D-E032BF52721D}"/>
                </a:ext>
              </a:extLst>
            </p:cNvPr>
            <p:cNvSpPr>
              <a:spLocks/>
            </p:cNvSpPr>
            <p:nvPr/>
          </p:nvSpPr>
          <p:spPr bwMode="auto">
            <a:xfrm>
              <a:off x="8523288" y="2368551"/>
              <a:ext cx="19050" cy="2146300"/>
            </a:xfrm>
            <a:custGeom>
              <a:avLst/>
              <a:gdLst>
                <a:gd name="T0" fmla="*/ 0 w 12"/>
                <a:gd name="T1" fmla="*/ 1352 h 1352"/>
                <a:gd name="T2" fmla="*/ 12 w 12"/>
                <a:gd name="T3" fmla="*/ 1352 h 1352"/>
                <a:gd name="T4" fmla="*/ 12 w 12"/>
                <a:gd name="T5" fmla="*/ 0 h 1352"/>
                <a:gd name="T6" fmla="*/ 0 w 12"/>
                <a:gd name="T7" fmla="*/ 8 h 1352"/>
                <a:gd name="T8" fmla="*/ 0 w 12"/>
                <a:gd name="T9" fmla="*/ 1352 h 1352"/>
              </a:gdLst>
              <a:ahLst/>
              <a:cxnLst>
                <a:cxn ang="0">
                  <a:pos x="T0" y="T1"/>
                </a:cxn>
                <a:cxn ang="0">
                  <a:pos x="T2" y="T3"/>
                </a:cxn>
                <a:cxn ang="0">
                  <a:pos x="T4" y="T5"/>
                </a:cxn>
                <a:cxn ang="0">
                  <a:pos x="T6" y="T7"/>
                </a:cxn>
                <a:cxn ang="0">
                  <a:pos x="T8" y="T9"/>
                </a:cxn>
              </a:cxnLst>
              <a:rect l="0" t="0" r="r" b="b"/>
              <a:pathLst>
                <a:path w="12" h="1352">
                  <a:moveTo>
                    <a:pt x="0" y="1352"/>
                  </a:moveTo>
                  <a:lnTo>
                    <a:pt x="12" y="1352"/>
                  </a:lnTo>
                  <a:lnTo>
                    <a:pt x="12" y="0"/>
                  </a:lnTo>
                  <a:lnTo>
                    <a:pt x="0" y="8"/>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Freeform 169">
              <a:extLst>
                <a:ext uri="{FF2B5EF4-FFF2-40B4-BE49-F238E27FC236}">
                  <a16:creationId xmlns:a16="http://schemas.microsoft.com/office/drawing/2014/main" id="{0C895A9A-48E9-4C23-B663-F789CFDD9866}"/>
                </a:ext>
              </a:extLst>
            </p:cNvPr>
            <p:cNvSpPr>
              <a:spLocks/>
            </p:cNvSpPr>
            <p:nvPr/>
          </p:nvSpPr>
          <p:spPr bwMode="auto">
            <a:xfrm>
              <a:off x="8489951" y="2387601"/>
              <a:ext cx="22225" cy="2146300"/>
            </a:xfrm>
            <a:custGeom>
              <a:avLst/>
              <a:gdLst>
                <a:gd name="T0" fmla="*/ 0 w 14"/>
                <a:gd name="T1" fmla="*/ 1352 h 1352"/>
                <a:gd name="T2" fmla="*/ 14 w 14"/>
                <a:gd name="T3" fmla="*/ 1352 h 1352"/>
                <a:gd name="T4" fmla="*/ 14 w 14"/>
                <a:gd name="T5" fmla="*/ 0 h 1352"/>
                <a:gd name="T6" fmla="*/ 0 w 14"/>
                <a:gd name="T7" fmla="*/ 7 h 1352"/>
                <a:gd name="T8" fmla="*/ 0 w 14"/>
                <a:gd name="T9" fmla="*/ 1352 h 1352"/>
              </a:gdLst>
              <a:ahLst/>
              <a:cxnLst>
                <a:cxn ang="0">
                  <a:pos x="T0" y="T1"/>
                </a:cxn>
                <a:cxn ang="0">
                  <a:pos x="T2" y="T3"/>
                </a:cxn>
                <a:cxn ang="0">
                  <a:pos x="T4" y="T5"/>
                </a:cxn>
                <a:cxn ang="0">
                  <a:pos x="T6" y="T7"/>
                </a:cxn>
                <a:cxn ang="0">
                  <a:pos x="T8" y="T9"/>
                </a:cxn>
              </a:cxnLst>
              <a:rect l="0" t="0" r="r" b="b"/>
              <a:pathLst>
                <a:path w="14" h="1352">
                  <a:moveTo>
                    <a:pt x="0" y="1352"/>
                  </a:moveTo>
                  <a:lnTo>
                    <a:pt x="14" y="1352"/>
                  </a:lnTo>
                  <a:lnTo>
                    <a:pt x="14" y="0"/>
                  </a:lnTo>
                  <a:lnTo>
                    <a:pt x="0" y="7"/>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0" name="Freeform 170">
              <a:extLst>
                <a:ext uri="{FF2B5EF4-FFF2-40B4-BE49-F238E27FC236}">
                  <a16:creationId xmlns:a16="http://schemas.microsoft.com/office/drawing/2014/main" id="{3792E693-4446-4F6A-A978-48F7612E978F}"/>
                </a:ext>
              </a:extLst>
            </p:cNvPr>
            <p:cNvSpPr>
              <a:spLocks/>
            </p:cNvSpPr>
            <p:nvPr/>
          </p:nvSpPr>
          <p:spPr bwMode="auto">
            <a:xfrm>
              <a:off x="8459788" y="2406651"/>
              <a:ext cx="19050" cy="2146300"/>
            </a:xfrm>
            <a:custGeom>
              <a:avLst/>
              <a:gdLst>
                <a:gd name="T0" fmla="*/ 0 w 12"/>
                <a:gd name="T1" fmla="*/ 1352 h 1352"/>
                <a:gd name="T2" fmla="*/ 12 w 12"/>
                <a:gd name="T3" fmla="*/ 1352 h 1352"/>
                <a:gd name="T4" fmla="*/ 12 w 12"/>
                <a:gd name="T5" fmla="*/ 0 h 1352"/>
                <a:gd name="T6" fmla="*/ 0 w 12"/>
                <a:gd name="T7" fmla="*/ 7 h 1352"/>
                <a:gd name="T8" fmla="*/ 0 w 12"/>
                <a:gd name="T9" fmla="*/ 1352 h 1352"/>
              </a:gdLst>
              <a:ahLst/>
              <a:cxnLst>
                <a:cxn ang="0">
                  <a:pos x="T0" y="T1"/>
                </a:cxn>
                <a:cxn ang="0">
                  <a:pos x="T2" y="T3"/>
                </a:cxn>
                <a:cxn ang="0">
                  <a:pos x="T4" y="T5"/>
                </a:cxn>
                <a:cxn ang="0">
                  <a:pos x="T6" y="T7"/>
                </a:cxn>
                <a:cxn ang="0">
                  <a:pos x="T8" y="T9"/>
                </a:cxn>
              </a:cxnLst>
              <a:rect l="0" t="0" r="r" b="b"/>
              <a:pathLst>
                <a:path w="12" h="1352">
                  <a:moveTo>
                    <a:pt x="0" y="1352"/>
                  </a:moveTo>
                  <a:lnTo>
                    <a:pt x="12" y="1352"/>
                  </a:lnTo>
                  <a:lnTo>
                    <a:pt x="12" y="0"/>
                  </a:lnTo>
                  <a:lnTo>
                    <a:pt x="0" y="7"/>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Freeform 171">
              <a:extLst>
                <a:ext uri="{FF2B5EF4-FFF2-40B4-BE49-F238E27FC236}">
                  <a16:creationId xmlns:a16="http://schemas.microsoft.com/office/drawing/2014/main" id="{B7EC9C13-A839-439E-A87F-3C33D3B332C9}"/>
                </a:ext>
              </a:extLst>
            </p:cNvPr>
            <p:cNvSpPr>
              <a:spLocks/>
            </p:cNvSpPr>
            <p:nvPr/>
          </p:nvSpPr>
          <p:spPr bwMode="auto">
            <a:xfrm>
              <a:off x="8424863" y="2425701"/>
              <a:ext cx="19050" cy="2146300"/>
            </a:xfrm>
            <a:custGeom>
              <a:avLst/>
              <a:gdLst>
                <a:gd name="T0" fmla="*/ 0 w 12"/>
                <a:gd name="T1" fmla="*/ 1352 h 1352"/>
                <a:gd name="T2" fmla="*/ 12 w 12"/>
                <a:gd name="T3" fmla="*/ 1352 h 1352"/>
                <a:gd name="T4" fmla="*/ 12 w 12"/>
                <a:gd name="T5" fmla="*/ 0 h 1352"/>
                <a:gd name="T6" fmla="*/ 0 w 12"/>
                <a:gd name="T7" fmla="*/ 7 h 1352"/>
                <a:gd name="T8" fmla="*/ 0 w 12"/>
                <a:gd name="T9" fmla="*/ 1352 h 1352"/>
              </a:gdLst>
              <a:ahLst/>
              <a:cxnLst>
                <a:cxn ang="0">
                  <a:pos x="T0" y="T1"/>
                </a:cxn>
                <a:cxn ang="0">
                  <a:pos x="T2" y="T3"/>
                </a:cxn>
                <a:cxn ang="0">
                  <a:pos x="T4" y="T5"/>
                </a:cxn>
                <a:cxn ang="0">
                  <a:pos x="T6" y="T7"/>
                </a:cxn>
                <a:cxn ang="0">
                  <a:pos x="T8" y="T9"/>
                </a:cxn>
              </a:cxnLst>
              <a:rect l="0" t="0" r="r" b="b"/>
              <a:pathLst>
                <a:path w="12" h="1352">
                  <a:moveTo>
                    <a:pt x="0" y="1352"/>
                  </a:moveTo>
                  <a:lnTo>
                    <a:pt x="12" y="1352"/>
                  </a:lnTo>
                  <a:lnTo>
                    <a:pt x="12" y="0"/>
                  </a:lnTo>
                  <a:lnTo>
                    <a:pt x="0" y="7"/>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2" name="Freeform 172">
              <a:extLst>
                <a:ext uri="{FF2B5EF4-FFF2-40B4-BE49-F238E27FC236}">
                  <a16:creationId xmlns:a16="http://schemas.microsoft.com/office/drawing/2014/main" id="{3C0ABB1C-3B35-461C-ABAB-012D6272CA28}"/>
                </a:ext>
              </a:extLst>
            </p:cNvPr>
            <p:cNvSpPr>
              <a:spLocks/>
            </p:cNvSpPr>
            <p:nvPr/>
          </p:nvSpPr>
          <p:spPr bwMode="auto">
            <a:xfrm>
              <a:off x="8391526" y="2444751"/>
              <a:ext cx="22225" cy="2146300"/>
            </a:xfrm>
            <a:custGeom>
              <a:avLst/>
              <a:gdLst>
                <a:gd name="T0" fmla="*/ 0 w 14"/>
                <a:gd name="T1" fmla="*/ 1352 h 1352"/>
                <a:gd name="T2" fmla="*/ 14 w 14"/>
                <a:gd name="T3" fmla="*/ 1352 h 1352"/>
                <a:gd name="T4" fmla="*/ 14 w 14"/>
                <a:gd name="T5" fmla="*/ 0 h 1352"/>
                <a:gd name="T6" fmla="*/ 0 w 14"/>
                <a:gd name="T7" fmla="*/ 7 h 1352"/>
                <a:gd name="T8" fmla="*/ 0 w 14"/>
                <a:gd name="T9" fmla="*/ 1352 h 1352"/>
              </a:gdLst>
              <a:ahLst/>
              <a:cxnLst>
                <a:cxn ang="0">
                  <a:pos x="T0" y="T1"/>
                </a:cxn>
                <a:cxn ang="0">
                  <a:pos x="T2" y="T3"/>
                </a:cxn>
                <a:cxn ang="0">
                  <a:pos x="T4" y="T5"/>
                </a:cxn>
                <a:cxn ang="0">
                  <a:pos x="T6" y="T7"/>
                </a:cxn>
                <a:cxn ang="0">
                  <a:pos x="T8" y="T9"/>
                </a:cxn>
              </a:cxnLst>
              <a:rect l="0" t="0" r="r" b="b"/>
              <a:pathLst>
                <a:path w="14" h="1352">
                  <a:moveTo>
                    <a:pt x="0" y="1352"/>
                  </a:moveTo>
                  <a:lnTo>
                    <a:pt x="14" y="1352"/>
                  </a:lnTo>
                  <a:lnTo>
                    <a:pt x="14" y="0"/>
                  </a:lnTo>
                  <a:lnTo>
                    <a:pt x="0" y="7"/>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Freeform 173">
              <a:extLst>
                <a:ext uri="{FF2B5EF4-FFF2-40B4-BE49-F238E27FC236}">
                  <a16:creationId xmlns:a16="http://schemas.microsoft.com/office/drawing/2014/main" id="{7413518A-F556-49B4-AA0F-C566AB6E0D37}"/>
                </a:ext>
              </a:extLst>
            </p:cNvPr>
            <p:cNvSpPr>
              <a:spLocks/>
            </p:cNvSpPr>
            <p:nvPr/>
          </p:nvSpPr>
          <p:spPr bwMode="auto">
            <a:xfrm>
              <a:off x="8361363" y="2463801"/>
              <a:ext cx="19050" cy="2146300"/>
            </a:xfrm>
            <a:custGeom>
              <a:avLst/>
              <a:gdLst>
                <a:gd name="T0" fmla="*/ 0 w 12"/>
                <a:gd name="T1" fmla="*/ 1352 h 1352"/>
                <a:gd name="T2" fmla="*/ 12 w 12"/>
                <a:gd name="T3" fmla="*/ 1352 h 1352"/>
                <a:gd name="T4" fmla="*/ 12 w 12"/>
                <a:gd name="T5" fmla="*/ 0 h 1352"/>
                <a:gd name="T6" fmla="*/ 0 w 12"/>
                <a:gd name="T7" fmla="*/ 7 h 1352"/>
                <a:gd name="T8" fmla="*/ 0 w 12"/>
                <a:gd name="T9" fmla="*/ 1352 h 1352"/>
              </a:gdLst>
              <a:ahLst/>
              <a:cxnLst>
                <a:cxn ang="0">
                  <a:pos x="T0" y="T1"/>
                </a:cxn>
                <a:cxn ang="0">
                  <a:pos x="T2" y="T3"/>
                </a:cxn>
                <a:cxn ang="0">
                  <a:pos x="T4" y="T5"/>
                </a:cxn>
                <a:cxn ang="0">
                  <a:pos x="T6" y="T7"/>
                </a:cxn>
                <a:cxn ang="0">
                  <a:pos x="T8" y="T9"/>
                </a:cxn>
              </a:cxnLst>
              <a:rect l="0" t="0" r="r" b="b"/>
              <a:pathLst>
                <a:path w="12" h="1352">
                  <a:moveTo>
                    <a:pt x="0" y="1352"/>
                  </a:moveTo>
                  <a:lnTo>
                    <a:pt x="12" y="1352"/>
                  </a:lnTo>
                  <a:lnTo>
                    <a:pt x="12" y="0"/>
                  </a:lnTo>
                  <a:lnTo>
                    <a:pt x="0" y="7"/>
                  </a:lnTo>
                  <a:lnTo>
                    <a:pt x="0" y="1352"/>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Freeform 174">
              <a:extLst>
                <a:ext uri="{FF2B5EF4-FFF2-40B4-BE49-F238E27FC236}">
                  <a16:creationId xmlns:a16="http://schemas.microsoft.com/office/drawing/2014/main" id="{29E85AE4-14EB-48CB-89E8-C18F67B2474A}"/>
                </a:ext>
              </a:extLst>
            </p:cNvPr>
            <p:cNvSpPr>
              <a:spLocks/>
            </p:cNvSpPr>
            <p:nvPr/>
          </p:nvSpPr>
          <p:spPr bwMode="auto">
            <a:xfrm>
              <a:off x="8328026" y="2478088"/>
              <a:ext cx="19050" cy="2149475"/>
            </a:xfrm>
            <a:custGeom>
              <a:avLst/>
              <a:gdLst>
                <a:gd name="T0" fmla="*/ 0 w 12"/>
                <a:gd name="T1" fmla="*/ 1354 h 1354"/>
                <a:gd name="T2" fmla="*/ 12 w 12"/>
                <a:gd name="T3" fmla="*/ 1354 h 1354"/>
                <a:gd name="T4" fmla="*/ 12 w 12"/>
                <a:gd name="T5" fmla="*/ 0 h 1354"/>
                <a:gd name="T6" fmla="*/ 0 w 12"/>
                <a:gd name="T7" fmla="*/ 10 h 1354"/>
                <a:gd name="T8" fmla="*/ 0 w 12"/>
                <a:gd name="T9" fmla="*/ 1354 h 1354"/>
              </a:gdLst>
              <a:ahLst/>
              <a:cxnLst>
                <a:cxn ang="0">
                  <a:pos x="T0" y="T1"/>
                </a:cxn>
                <a:cxn ang="0">
                  <a:pos x="T2" y="T3"/>
                </a:cxn>
                <a:cxn ang="0">
                  <a:pos x="T4" y="T5"/>
                </a:cxn>
                <a:cxn ang="0">
                  <a:pos x="T6" y="T7"/>
                </a:cxn>
                <a:cxn ang="0">
                  <a:pos x="T8" y="T9"/>
                </a:cxn>
              </a:cxnLst>
              <a:rect l="0" t="0" r="r" b="b"/>
              <a:pathLst>
                <a:path w="12" h="1354">
                  <a:moveTo>
                    <a:pt x="0" y="1354"/>
                  </a:moveTo>
                  <a:lnTo>
                    <a:pt x="12" y="1354"/>
                  </a:lnTo>
                  <a:lnTo>
                    <a:pt x="12" y="0"/>
                  </a:lnTo>
                  <a:lnTo>
                    <a:pt x="0" y="10"/>
                  </a:lnTo>
                  <a:lnTo>
                    <a:pt x="0" y="135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Freeform 175">
              <a:extLst>
                <a:ext uri="{FF2B5EF4-FFF2-40B4-BE49-F238E27FC236}">
                  <a16:creationId xmlns:a16="http://schemas.microsoft.com/office/drawing/2014/main" id="{362D24A6-AF18-45CC-98DC-B4E19E012977}"/>
                </a:ext>
              </a:extLst>
            </p:cNvPr>
            <p:cNvSpPr>
              <a:spLocks/>
            </p:cNvSpPr>
            <p:nvPr/>
          </p:nvSpPr>
          <p:spPr bwMode="auto">
            <a:xfrm>
              <a:off x="6359526" y="3998913"/>
              <a:ext cx="1889125" cy="1066800"/>
            </a:xfrm>
            <a:custGeom>
              <a:avLst/>
              <a:gdLst>
                <a:gd name="T0" fmla="*/ 0 w 1190"/>
                <a:gd name="T1" fmla="*/ 418 h 672"/>
                <a:gd name="T2" fmla="*/ 743 w 1190"/>
                <a:gd name="T3" fmla="*/ 0 h 672"/>
                <a:gd name="T4" fmla="*/ 1190 w 1190"/>
                <a:gd name="T5" fmla="*/ 252 h 672"/>
                <a:gd name="T6" fmla="*/ 449 w 1190"/>
                <a:gd name="T7" fmla="*/ 672 h 672"/>
                <a:gd name="T8" fmla="*/ 14 w 1190"/>
                <a:gd name="T9" fmla="*/ 425 h 672"/>
                <a:gd name="T10" fmla="*/ 0 w 1190"/>
                <a:gd name="T11" fmla="*/ 418 h 672"/>
              </a:gdLst>
              <a:ahLst/>
              <a:cxnLst>
                <a:cxn ang="0">
                  <a:pos x="T0" y="T1"/>
                </a:cxn>
                <a:cxn ang="0">
                  <a:pos x="T2" y="T3"/>
                </a:cxn>
                <a:cxn ang="0">
                  <a:pos x="T4" y="T5"/>
                </a:cxn>
                <a:cxn ang="0">
                  <a:pos x="T6" y="T7"/>
                </a:cxn>
                <a:cxn ang="0">
                  <a:pos x="T8" y="T9"/>
                </a:cxn>
                <a:cxn ang="0">
                  <a:pos x="T10" y="T11"/>
                </a:cxn>
              </a:cxnLst>
              <a:rect l="0" t="0" r="r" b="b"/>
              <a:pathLst>
                <a:path w="1190" h="672">
                  <a:moveTo>
                    <a:pt x="0" y="418"/>
                  </a:moveTo>
                  <a:lnTo>
                    <a:pt x="743" y="0"/>
                  </a:lnTo>
                  <a:lnTo>
                    <a:pt x="1190" y="252"/>
                  </a:lnTo>
                  <a:lnTo>
                    <a:pt x="449" y="672"/>
                  </a:lnTo>
                  <a:lnTo>
                    <a:pt x="14" y="425"/>
                  </a:lnTo>
                  <a:lnTo>
                    <a:pt x="0" y="41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Freeform 176">
              <a:extLst>
                <a:ext uri="{FF2B5EF4-FFF2-40B4-BE49-F238E27FC236}">
                  <a16:creationId xmlns:a16="http://schemas.microsoft.com/office/drawing/2014/main" id="{F9A86918-EE1A-47EC-A06F-0BECAAFD5EE7}"/>
                </a:ext>
              </a:extLst>
            </p:cNvPr>
            <p:cNvSpPr>
              <a:spLocks/>
            </p:cNvSpPr>
            <p:nvPr/>
          </p:nvSpPr>
          <p:spPr bwMode="auto">
            <a:xfrm>
              <a:off x="6359526" y="3998913"/>
              <a:ext cx="1889125" cy="1066800"/>
            </a:xfrm>
            <a:custGeom>
              <a:avLst/>
              <a:gdLst>
                <a:gd name="T0" fmla="*/ 0 w 1190"/>
                <a:gd name="T1" fmla="*/ 418 h 672"/>
                <a:gd name="T2" fmla="*/ 743 w 1190"/>
                <a:gd name="T3" fmla="*/ 0 h 672"/>
                <a:gd name="T4" fmla="*/ 1190 w 1190"/>
                <a:gd name="T5" fmla="*/ 252 h 672"/>
                <a:gd name="T6" fmla="*/ 449 w 1190"/>
                <a:gd name="T7" fmla="*/ 672 h 672"/>
                <a:gd name="T8" fmla="*/ 14 w 1190"/>
                <a:gd name="T9" fmla="*/ 425 h 672"/>
                <a:gd name="T10" fmla="*/ 0 w 1190"/>
                <a:gd name="T11" fmla="*/ 418 h 672"/>
              </a:gdLst>
              <a:ahLst/>
              <a:cxnLst>
                <a:cxn ang="0">
                  <a:pos x="T0" y="T1"/>
                </a:cxn>
                <a:cxn ang="0">
                  <a:pos x="T2" y="T3"/>
                </a:cxn>
                <a:cxn ang="0">
                  <a:pos x="T4" y="T5"/>
                </a:cxn>
                <a:cxn ang="0">
                  <a:pos x="T6" y="T7"/>
                </a:cxn>
                <a:cxn ang="0">
                  <a:pos x="T8" y="T9"/>
                </a:cxn>
                <a:cxn ang="0">
                  <a:pos x="T10" y="T11"/>
                </a:cxn>
              </a:cxnLst>
              <a:rect l="0" t="0" r="r" b="b"/>
              <a:pathLst>
                <a:path w="1190" h="672">
                  <a:moveTo>
                    <a:pt x="0" y="418"/>
                  </a:moveTo>
                  <a:lnTo>
                    <a:pt x="743" y="0"/>
                  </a:lnTo>
                  <a:lnTo>
                    <a:pt x="1190" y="252"/>
                  </a:lnTo>
                  <a:lnTo>
                    <a:pt x="449" y="672"/>
                  </a:lnTo>
                  <a:lnTo>
                    <a:pt x="14" y="425"/>
                  </a:lnTo>
                  <a:lnTo>
                    <a:pt x="0"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177">
              <a:extLst>
                <a:ext uri="{FF2B5EF4-FFF2-40B4-BE49-F238E27FC236}">
                  <a16:creationId xmlns:a16="http://schemas.microsoft.com/office/drawing/2014/main" id="{EE1884D9-B268-4249-B53A-6248B385E18E}"/>
                </a:ext>
              </a:extLst>
            </p:cNvPr>
            <p:cNvSpPr>
              <a:spLocks noChangeArrowheads="1"/>
            </p:cNvSpPr>
            <p:nvPr/>
          </p:nvSpPr>
          <p:spPr bwMode="auto">
            <a:xfrm>
              <a:off x="6532563" y="4583113"/>
              <a:ext cx="11113" cy="79375"/>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Oval 178">
              <a:extLst>
                <a:ext uri="{FF2B5EF4-FFF2-40B4-BE49-F238E27FC236}">
                  <a16:creationId xmlns:a16="http://schemas.microsoft.com/office/drawing/2014/main" id="{FB23C8A5-1945-4A96-814F-8FFE5490D671}"/>
                </a:ext>
              </a:extLst>
            </p:cNvPr>
            <p:cNvSpPr>
              <a:spLocks noChangeArrowheads="1"/>
            </p:cNvSpPr>
            <p:nvPr/>
          </p:nvSpPr>
          <p:spPr bwMode="auto">
            <a:xfrm>
              <a:off x="6477001" y="4473576"/>
              <a:ext cx="123825" cy="123825"/>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Freeform 179">
              <a:extLst>
                <a:ext uri="{FF2B5EF4-FFF2-40B4-BE49-F238E27FC236}">
                  <a16:creationId xmlns:a16="http://schemas.microsoft.com/office/drawing/2014/main" id="{6F78A621-627B-4795-811B-5006B18B6D23}"/>
                </a:ext>
              </a:extLst>
            </p:cNvPr>
            <p:cNvSpPr>
              <a:spLocks/>
            </p:cNvSpPr>
            <p:nvPr/>
          </p:nvSpPr>
          <p:spPr bwMode="auto">
            <a:xfrm>
              <a:off x="6611938" y="4325938"/>
              <a:ext cx="833438" cy="495300"/>
            </a:xfrm>
            <a:custGeom>
              <a:avLst/>
              <a:gdLst>
                <a:gd name="T0" fmla="*/ 0 w 525"/>
                <a:gd name="T1" fmla="*/ 148 h 312"/>
                <a:gd name="T2" fmla="*/ 242 w 525"/>
                <a:gd name="T3" fmla="*/ 0 h 312"/>
                <a:gd name="T4" fmla="*/ 525 w 525"/>
                <a:gd name="T5" fmla="*/ 167 h 312"/>
                <a:gd name="T6" fmla="*/ 280 w 525"/>
                <a:gd name="T7" fmla="*/ 312 h 312"/>
                <a:gd name="T8" fmla="*/ 0 w 525"/>
                <a:gd name="T9" fmla="*/ 148 h 312"/>
              </a:gdLst>
              <a:ahLst/>
              <a:cxnLst>
                <a:cxn ang="0">
                  <a:pos x="T0" y="T1"/>
                </a:cxn>
                <a:cxn ang="0">
                  <a:pos x="T2" y="T3"/>
                </a:cxn>
                <a:cxn ang="0">
                  <a:pos x="T4" y="T5"/>
                </a:cxn>
                <a:cxn ang="0">
                  <a:pos x="T6" y="T7"/>
                </a:cxn>
                <a:cxn ang="0">
                  <a:pos x="T8" y="T9"/>
                </a:cxn>
              </a:cxnLst>
              <a:rect l="0" t="0" r="r" b="b"/>
              <a:pathLst>
                <a:path w="525" h="312">
                  <a:moveTo>
                    <a:pt x="0" y="148"/>
                  </a:moveTo>
                  <a:lnTo>
                    <a:pt x="242" y="0"/>
                  </a:lnTo>
                  <a:lnTo>
                    <a:pt x="525" y="167"/>
                  </a:lnTo>
                  <a:lnTo>
                    <a:pt x="280" y="312"/>
                  </a:lnTo>
                  <a:lnTo>
                    <a:pt x="0" y="14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Freeform 180">
              <a:extLst>
                <a:ext uri="{FF2B5EF4-FFF2-40B4-BE49-F238E27FC236}">
                  <a16:creationId xmlns:a16="http://schemas.microsoft.com/office/drawing/2014/main" id="{3E068FD7-C46F-4519-A863-34C006FCCEDC}"/>
                </a:ext>
              </a:extLst>
            </p:cNvPr>
            <p:cNvSpPr>
              <a:spLocks/>
            </p:cNvSpPr>
            <p:nvPr/>
          </p:nvSpPr>
          <p:spPr bwMode="auto">
            <a:xfrm>
              <a:off x="6611938" y="4325938"/>
              <a:ext cx="833438" cy="495300"/>
            </a:xfrm>
            <a:custGeom>
              <a:avLst/>
              <a:gdLst>
                <a:gd name="T0" fmla="*/ 0 w 525"/>
                <a:gd name="T1" fmla="*/ 148 h 312"/>
                <a:gd name="T2" fmla="*/ 242 w 525"/>
                <a:gd name="T3" fmla="*/ 0 h 312"/>
                <a:gd name="T4" fmla="*/ 525 w 525"/>
                <a:gd name="T5" fmla="*/ 167 h 312"/>
                <a:gd name="T6" fmla="*/ 280 w 525"/>
                <a:gd name="T7" fmla="*/ 312 h 312"/>
                <a:gd name="T8" fmla="*/ 0 w 525"/>
                <a:gd name="T9" fmla="*/ 148 h 312"/>
              </a:gdLst>
              <a:ahLst/>
              <a:cxnLst>
                <a:cxn ang="0">
                  <a:pos x="T0" y="T1"/>
                </a:cxn>
                <a:cxn ang="0">
                  <a:pos x="T2" y="T3"/>
                </a:cxn>
                <a:cxn ang="0">
                  <a:pos x="T4" y="T5"/>
                </a:cxn>
                <a:cxn ang="0">
                  <a:pos x="T6" y="T7"/>
                </a:cxn>
                <a:cxn ang="0">
                  <a:pos x="T8" y="T9"/>
                </a:cxn>
              </a:cxnLst>
              <a:rect l="0" t="0" r="r" b="b"/>
              <a:pathLst>
                <a:path w="525" h="312">
                  <a:moveTo>
                    <a:pt x="0" y="148"/>
                  </a:moveTo>
                  <a:lnTo>
                    <a:pt x="242" y="0"/>
                  </a:lnTo>
                  <a:lnTo>
                    <a:pt x="525" y="167"/>
                  </a:lnTo>
                  <a:lnTo>
                    <a:pt x="280" y="312"/>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Freeform 181">
              <a:extLst>
                <a:ext uri="{FF2B5EF4-FFF2-40B4-BE49-F238E27FC236}">
                  <a16:creationId xmlns:a16="http://schemas.microsoft.com/office/drawing/2014/main" id="{C5454EAF-9699-4ED9-BF2D-EEF4E15EAC67}"/>
                </a:ext>
              </a:extLst>
            </p:cNvPr>
            <p:cNvSpPr>
              <a:spLocks/>
            </p:cNvSpPr>
            <p:nvPr/>
          </p:nvSpPr>
          <p:spPr bwMode="auto">
            <a:xfrm>
              <a:off x="6611938" y="4560888"/>
              <a:ext cx="444500" cy="425450"/>
            </a:xfrm>
            <a:custGeom>
              <a:avLst/>
              <a:gdLst>
                <a:gd name="T0" fmla="*/ 0 w 280"/>
                <a:gd name="T1" fmla="*/ 109 h 268"/>
                <a:gd name="T2" fmla="*/ 280 w 280"/>
                <a:gd name="T3" fmla="*/ 268 h 268"/>
                <a:gd name="T4" fmla="*/ 280 w 280"/>
                <a:gd name="T5" fmla="*/ 164 h 268"/>
                <a:gd name="T6" fmla="*/ 0 w 280"/>
                <a:gd name="T7" fmla="*/ 0 h 268"/>
                <a:gd name="T8" fmla="*/ 0 w 280"/>
                <a:gd name="T9" fmla="*/ 109 h 268"/>
              </a:gdLst>
              <a:ahLst/>
              <a:cxnLst>
                <a:cxn ang="0">
                  <a:pos x="T0" y="T1"/>
                </a:cxn>
                <a:cxn ang="0">
                  <a:pos x="T2" y="T3"/>
                </a:cxn>
                <a:cxn ang="0">
                  <a:pos x="T4" y="T5"/>
                </a:cxn>
                <a:cxn ang="0">
                  <a:pos x="T6" y="T7"/>
                </a:cxn>
                <a:cxn ang="0">
                  <a:pos x="T8" y="T9"/>
                </a:cxn>
              </a:cxnLst>
              <a:rect l="0" t="0" r="r" b="b"/>
              <a:pathLst>
                <a:path w="280" h="268">
                  <a:moveTo>
                    <a:pt x="0" y="109"/>
                  </a:moveTo>
                  <a:lnTo>
                    <a:pt x="280" y="268"/>
                  </a:lnTo>
                  <a:lnTo>
                    <a:pt x="280" y="164"/>
                  </a:lnTo>
                  <a:lnTo>
                    <a:pt x="0" y="0"/>
                  </a:lnTo>
                  <a:lnTo>
                    <a:pt x="0" y="109"/>
                  </a:lnTo>
                  <a:close/>
                </a:path>
              </a:pathLst>
            </a:custGeom>
            <a:solidFill>
              <a:srgbClr val="779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Freeform 182">
              <a:extLst>
                <a:ext uri="{FF2B5EF4-FFF2-40B4-BE49-F238E27FC236}">
                  <a16:creationId xmlns:a16="http://schemas.microsoft.com/office/drawing/2014/main" id="{2B5C2010-DB55-45F4-990A-2BF57E51CA08}"/>
                </a:ext>
              </a:extLst>
            </p:cNvPr>
            <p:cNvSpPr>
              <a:spLocks/>
            </p:cNvSpPr>
            <p:nvPr/>
          </p:nvSpPr>
          <p:spPr bwMode="auto">
            <a:xfrm>
              <a:off x="7056438" y="4591051"/>
              <a:ext cx="388938" cy="395288"/>
            </a:xfrm>
            <a:custGeom>
              <a:avLst/>
              <a:gdLst>
                <a:gd name="T0" fmla="*/ 0 w 245"/>
                <a:gd name="T1" fmla="*/ 145 h 249"/>
                <a:gd name="T2" fmla="*/ 245 w 245"/>
                <a:gd name="T3" fmla="*/ 0 h 249"/>
                <a:gd name="T4" fmla="*/ 245 w 245"/>
                <a:gd name="T5" fmla="*/ 109 h 249"/>
                <a:gd name="T6" fmla="*/ 0 w 245"/>
                <a:gd name="T7" fmla="*/ 249 h 249"/>
                <a:gd name="T8" fmla="*/ 0 w 245"/>
                <a:gd name="T9" fmla="*/ 145 h 249"/>
              </a:gdLst>
              <a:ahLst/>
              <a:cxnLst>
                <a:cxn ang="0">
                  <a:pos x="T0" y="T1"/>
                </a:cxn>
                <a:cxn ang="0">
                  <a:pos x="T2" y="T3"/>
                </a:cxn>
                <a:cxn ang="0">
                  <a:pos x="T4" y="T5"/>
                </a:cxn>
                <a:cxn ang="0">
                  <a:pos x="T6" y="T7"/>
                </a:cxn>
                <a:cxn ang="0">
                  <a:pos x="T8" y="T9"/>
                </a:cxn>
              </a:cxnLst>
              <a:rect l="0" t="0" r="r" b="b"/>
              <a:pathLst>
                <a:path w="245" h="249">
                  <a:moveTo>
                    <a:pt x="0" y="145"/>
                  </a:moveTo>
                  <a:lnTo>
                    <a:pt x="245" y="0"/>
                  </a:lnTo>
                  <a:lnTo>
                    <a:pt x="245" y="109"/>
                  </a:lnTo>
                  <a:lnTo>
                    <a:pt x="0" y="249"/>
                  </a:lnTo>
                  <a:lnTo>
                    <a:pt x="0" y="145"/>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Freeform 183">
              <a:extLst>
                <a:ext uri="{FF2B5EF4-FFF2-40B4-BE49-F238E27FC236}">
                  <a16:creationId xmlns:a16="http://schemas.microsoft.com/office/drawing/2014/main" id="{2004D357-A113-4F82-B9EC-0DD6F68A29F7}"/>
                </a:ext>
              </a:extLst>
            </p:cNvPr>
            <p:cNvSpPr>
              <a:spLocks/>
            </p:cNvSpPr>
            <p:nvPr/>
          </p:nvSpPr>
          <p:spPr bwMode="auto">
            <a:xfrm>
              <a:off x="6661151" y="2701926"/>
              <a:ext cx="395288" cy="2084388"/>
            </a:xfrm>
            <a:custGeom>
              <a:avLst/>
              <a:gdLst>
                <a:gd name="T0" fmla="*/ 2 w 249"/>
                <a:gd name="T1" fmla="*/ 1171 h 1313"/>
                <a:gd name="T2" fmla="*/ 249 w 249"/>
                <a:gd name="T3" fmla="*/ 1313 h 1313"/>
                <a:gd name="T4" fmla="*/ 249 w 249"/>
                <a:gd name="T5" fmla="*/ 142 h 1313"/>
                <a:gd name="T6" fmla="*/ 0 w 249"/>
                <a:gd name="T7" fmla="*/ 0 h 1313"/>
                <a:gd name="T8" fmla="*/ 2 w 249"/>
                <a:gd name="T9" fmla="*/ 1171 h 1313"/>
              </a:gdLst>
              <a:ahLst/>
              <a:cxnLst>
                <a:cxn ang="0">
                  <a:pos x="T0" y="T1"/>
                </a:cxn>
                <a:cxn ang="0">
                  <a:pos x="T2" y="T3"/>
                </a:cxn>
                <a:cxn ang="0">
                  <a:pos x="T4" y="T5"/>
                </a:cxn>
                <a:cxn ang="0">
                  <a:pos x="T6" y="T7"/>
                </a:cxn>
                <a:cxn ang="0">
                  <a:pos x="T8" y="T9"/>
                </a:cxn>
              </a:cxnLst>
              <a:rect l="0" t="0" r="r" b="b"/>
              <a:pathLst>
                <a:path w="249" h="1313">
                  <a:moveTo>
                    <a:pt x="2" y="1171"/>
                  </a:moveTo>
                  <a:lnTo>
                    <a:pt x="249" y="1313"/>
                  </a:lnTo>
                  <a:lnTo>
                    <a:pt x="249" y="142"/>
                  </a:lnTo>
                  <a:lnTo>
                    <a:pt x="0" y="0"/>
                  </a:lnTo>
                  <a:lnTo>
                    <a:pt x="2" y="117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Freeform 184">
              <a:extLst>
                <a:ext uri="{FF2B5EF4-FFF2-40B4-BE49-F238E27FC236}">
                  <a16:creationId xmlns:a16="http://schemas.microsoft.com/office/drawing/2014/main" id="{29554F40-4F49-4618-ADB7-5D8F535430CE}"/>
                </a:ext>
              </a:extLst>
            </p:cNvPr>
            <p:cNvSpPr>
              <a:spLocks/>
            </p:cNvSpPr>
            <p:nvPr/>
          </p:nvSpPr>
          <p:spPr bwMode="auto">
            <a:xfrm>
              <a:off x="7056438" y="2738438"/>
              <a:ext cx="331788" cy="2047875"/>
            </a:xfrm>
            <a:custGeom>
              <a:avLst/>
              <a:gdLst>
                <a:gd name="T0" fmla="*/ 0 w 209"/>
                <a:gd name="T1" fmla="*/ 119 h 1290"/>
                <a:gd name="T2" fmla="*/ 209 w 209"/>
                <a:gd name="T3" fmla="*/ 0 h 1290"/>
                <a:gd name="T4" fmla="*/ 209 w 209"/>
                <a:gd name="T5" fmla="*/ 1169 h 1290"/>
                <a:gd name="T6" fmla="*/ 0 w 209"/>
                <a:gd name="T7" fmla="*/ 1290 h 1290"/>
                <a:gd name="T8" fmla="*/ 0 w 209"/>
                <a:gd name="T9" fmla="*/ 119 h 1290"/>
              </a:gdLst>
              <a:ahLst/>
              <a:cxnLst>
                <a:cxn ang="0">
                  <a:pos x="T0" y="T1"/>
                </a:cxn>
                <a:cxn ang="0">
                  <a:pos x="T2" y="T3"/>
                </a:cxn>
                <a:cxn ang="0">
                  <a:pos x="T4" y="T5"/>
                </a:cxn>
                <a:cxn ang="0">
                  <a:pos x="T6" y="T7"/>
                </a:cxn>
                <a:cxn ang="0">
                  <a:pos x="T8" y="T9"/>
                </a:cxn>
              </a:cxnLst>
              <a:rect l="0" t="0" r="r" b="b"/>
              <a:pathLst>
                <a:path w="209" h="1290">
                  <a:moveTo>
                    <a:pt x="0" y="119"/>
                  </a:moveTo>
                  <a:lnTo>
                    <a:pt x="209" y="0"/>
                  </a:lnTo>
                  <a:lnTo>
                    <a:pt x="209" y="1169"/>
                  </a:lnTo>
                  <a:lnTo>
                    <a:pt x="0" y="1290"/>
                  </a:lnTo>
                  <a:lnTo>
                    <a:pt x="0" y="119"/>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Freeform 185">
              <a:extLst>
                <a:ext uri="{FF2B5EF4-FFF2-40B4-BE49-F238E27FC236}">
                  <a16:creationId xmlns:a16="http://schemas.microsoft.com/office/drawing/2014/main" id="{1870CB38-FFBB-4E2D-8673-2D4ECE6C9879}"/>
                </a:ext>
              </a:extLst>
            </p:cNvPr>
            <p:cNvSpPr>
              <a:spLocks/>
            </p:cNvSpPr>
            <p:nvPr/>
          </p:nvSpPr>
          <p:spPr bwMode="auto">
            <a:xfrm>
              <a:off x="7056438" y="2738438"/>
              <a:ext cx="331788" cy="2047875"/>
            </a:xfrm>
            <a:custGeom>
              <a:avLst/>
              <a:gdLst>
                <a:gd name="T0" fmla="*/ 0 w 209"/>
                <a:gd name="T1" fmla="*/ 119 h 1290"/>
                <a:gd name="T2" fmla="*/ 209 w 209"/>
                <a:gd name="T3" fmla="*/ 0 h 1290"/>
                <a:gd name="T4" fmla="*/ 209 w 209"/>
                <a:gd name="T5" fmla="*/ 1169 h 1290"/>
                <a:gd name="T6" fmla="*/ 0 w 209"/>
                <a:gd name="T7" fmla="*/ 1290 h 1290"/>
                <a:gd name="T8" fmla="*/ 0 w 209"/>
                <a:gd name="T9" fmla="*/ 119 h 1290"/>
              </a:gdLst>
              <a:ahLst/>
              <a:cxnLst>
                <a:cxn ang="0">
                  <a:pos x="T0" y="T1"/>
                </a:cxn>
                <a:cxn ang="0">
                  <a:pos x="T2" y="T3"/>
                </a:cxn>
                <a:cxn ang="0">
                  <a:pos x="T4" y="T5"/>
                </a:cxn>
                <a:cxn ang="0">
                  <a:pos x="T6" y="T7"/>
                </a:cxn>
                <a:cxn ang="0">
                  <a:pos x="T8" y="T9"/>
                </a:cxn>
              </a:cxnLst>
              <a:rect l="0" t="0" r="r" b="b"/>
              <a:pathLst>
                <a:path w="209" h="1290">
                  <a:moveTo>
                    <a:pt x="0" y="119"/>
                  </a:moveTo>
                  <a:lnTo>
                    <a:pt x="209" y="0"/>
                  </a:lnTo>
                  <a:lnTo>
                    <a:pt x="209" y="1169"/>
                  </a:lnTo>
                  <a:lnTo>
                    <a:pt x="0" y="1290"/>
                  </a:lnTo>
                  <a:lnTo>
                    <a:pt x="0"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Freeform 186">
              <a:extLst>
                <a:ext uri="{FF2B5EF4-FFF2-40B4-BE49-F238E27FC236}">
                  <a16:creationId xmlns:a16="http://schemas.microsoft.com/office/drawing/2014/main" id="{93631325-A9EE-41E6-82D1-16B8C66536F5}"/>
                </a:ext>
              </a:extLst>
            </p:cNvPr>
            <p:cNvSpPr>
              <a:spLocks/>
            </p:cNvSpPr>
            <p:nvPr/>
          </p:nvSpPr>
          <p:spPr bwMode="auto">
            <a:xfrm>
              <a:off x="6661151" y="2516188"/>
              <a:ext cx="727075" cy="411163"/>
            </a:xfrm>
            <a:custGeom>
              <a:avLst/>
              <a:gdLst>
                <a:gd name="T0" fmla="*/ 0 w 458"/>
                <a:gd name="T1" fmla="*/ 117 h 259"/>
                <a:gd name="T2" fmla="*/ 209 w 458"/>
                <a:gd name="T3" fmla="*/ 0 h 259"/>
                <a:gd name="T4" fmla="*/ 458 w 458"/>
                <a:gd name="T5" fmla="*/ 140 h 259"/>
                <a:gd name="T6" fmla="*/ 249 w 458"/>
                <a:gd name="T7" fmla="*/ 259 h 259"/>
                <a:gd name="T8" fmla="*/ 14 w 458"/>
                <a:gd name="T9" fmla="*/ 124 h 259"/>
                <a:gd name="T10" fmla="*/ 0 w 458"/>
                <a:gd name="T11" fmla="*/ 117 h 259"/>
              </a:gdLst>
              <a:ahLst/>
              <a:cxnLst>
                <a:cxn ang="0">
                  <a:pos x="T0" y="T1"/>
                </a:cxn>
                <a:cxn ang="0">
                  <a:pos x="T2" y="T3"/>
                </a:cxn>
                <a:cxn ang="0">
                  <a:pos x="T4" y="T5"/>
                </a:cxn>
                <a:cxn ang="0">
                  <a:pos x="T6" y="T7"/>
                </a:cxn>
                <a:cxn ang="0">
                  <a:pos x="T8" y="T9"/>
                </a:cxn>
                <a:cxn ang="0">
                  <a:pos x="T10" y="T11"/>
                </a:cxn>
              </a:cxnLst>
              <a:rect l="0" t="0" r="r" b="b"/>
              <a:pathLst>
                <a:path w="458" h="259">
                  <a:moveTo>
                    <a:pt x="0" y="117"/>
                  </a:moveTo>
                  <a:lnTo>
                    <a:pt x="209" y="0"/>
                  </a:lnTo>
                  <a:lnTo>
                    <a:pt x="458" y="140"/>
                  </a:lnTo>
                  <a:lnTo>
                    <a:pt x="249" y="259"/>
                  </a:lnTo>
                  <a:lnTo>
                    <a:pt x="14" y="124"/>
                  </a:lnTo>
                  <a:lnTo>
                    <a:pt x="0" y="11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7" name="Freeform 187">
              <a:extLst>
                <a:ext uri="{FF2B5EF4-FFF2-40B4-BE49-F238E27FC236}">
                  <a16:creationId xmlns:a16="http://schemas.microsoft.com/office/drawing/2014/main" id="{F85A76B9-2A44-4E4C-AC54-E9A3AFCAC11E}"/>
                </a:ext>
              </a:extLst>
            </p:cNvPr>
            <p:cNvSpPr>
              <a:spLocks/>
            </p:cNvSpPr>
            <p:nvPr/>
          </p:nvSpPr>
          <p:spPr bwMode="auto">
            <a:xfrm>
              <a:off x="6699251" y="2773363"/>
              <a:ext cx="131763" cy="263525"/>
            </a:xfrm>
            <a:custGeom>
              <a:avLst/>
              <a:gdLst>
                <a:gd name="T0" fmla="*/ 83 w 83"/>
                <a:gd name="T1" fmla="*/ 166 h 166"/>
                <a:gd name="T2" fmla="*/ 0 w 83"/>
                <a:gd name="T3" fmla="*/ 118 h 166"/>
                <a:gd name="T4" fmla="*/ 0 w 83"/>
                <a:gd name="T5" fmla="*/ 0 h 166"/>
                <a:gd name="T6" fmla="*/ 83 w 83"/>
                <a:gd name="T7" fmla="*/ 47 h 166"/>
                <a:gd name="T8" fmla="*/ 83 w 83"/>
                <a:gd name="T9" fmla="*/ 166 h 166"/>
              </a:gdLst>
              <a:ahLst/>
              <a:cxnLst>
                <a:cxn ang="0">
                  <a:pos x="T0" y="T1"/>
                </a:cxn>
                <a:cxn ang="0">
                  <a:pos x="T2" y="T3"/>
                </a:cxn>
                <a:cxn ang="0">
                  <a:pos x="T4" y="T5"/>
                </a:cxn>
                <a:cxn ang="0">
                  <a:pos x="T6" y="T7"/>
                </a:cxn>
                <a:cxn ang="0">
                  <a:pos x="T8" y="T9"/>
                </a:cxn>
              </a:cxnLst>
              <a:rect l="0" t="0" r="r" b="b"/>
              <a:pathLst>
                <a:path w="83" h="166">
                  <a:moveTo>
                    <a:pt x="83" y="166"/>
                  </a:moveTo>
                  <a:lnTo>
                    <a:pt x="0" y="118"/>
                  </a:lnTo>
                  <a:lnTo>
                    <a:pt x="0" y="0"/>
                  </a:lnTo>
                  <a:lnTo>
                    <a:pt x="83" y="47"/>
                  </a:lnTo>
                  <a:lnTo>
                    <a:pt x="83"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Freeform 188">
              <a:extLst>
                <a:ext uri="{FF2B5EF4-FFF2-40B4-BE49-F238E27FC236}">
                  <a16:creationId xmlns:a16="http://schemas.microsoft.com/office/drawing/2014/main" id="{4D2DFEDB-1C73-4848-A0A6-38D435FA1C50}"/>
                </a:ext>
              </a:extLst>
            </p:cNvPr>
            <p:cNvSpPr>
              <a:spLocks/>
            </p:cNvSpPr>
            <p:nvPr/>
          </p:nvSpPr>
          <p:spPr bwMode="auto">
            <a:xfrm>
              <a:off x="6699251" y="2773363"/>
              <a:ext cx="19050" cy="187325"/>
            </a:xfrm>
            <a:custGeom>
              <a:avLst/>
              <a:gdLst>
                <a:gd name="T0" fmla="*/ 12 w 12"/>
                <a:gd name="T1" fmla="*/ 111 h 118"/>
                <a:gd name="T2" fmla="*/ 0 w 12"/>
                <a:gd name="T3" fmla="*/ 118 h 118"/>
                <a:gd name="T4" fmla="*/ 0 w 12"/>
                <a:gd name="T5" fmla="*/ 0 h 118"/>
                <a:gd name="T6" fmla="*/ 12 w 12"/>
                <a:gd name="T7" fmla="*/ 7 h 118"/>
                <a:gd name="T8" fmla="*/ 12 w 12"/>
                <a:gd name="T9" fmla="*/ 111 h 118"/>
              </a:gdLst>
              <a:ahLst/>
              <a:cxnLst>
                <a:cxn ang="0">
                  <a:pos x="T0" y="T1"/>
                </a:cxn>
                <a:cxn ang="0">
                  <a:pos x="T2" y="T3"/>
                </a:cxn>
                <a:cxn ang="0">
                  <a:pos x="T4" y="T5"/>
                </a:cxn>
                <a:cxn ang="0">
                  <a:pos x="T6" y="T7"/>
                </a:cxn>
                <a:cxn ang="0">
                  <a:pos x="T8" y="T9"/>
                </a:cxn>
              </a:cxnLst>
              <a:rect l="0" t="0" r="r" b="b"/>
              <a:pathLst>
                <a:path w="12" h="118">
                  <a:moveTo>
                    <a:pt x="12" y="111"/>
                  </a:moveTo>
                  <a:lnTo>
                    <a:pt x="0" y="118"/>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Freeform 189">
              <a:extLst>
                <a:ext uri="{FF2B5EF4-FFF2-40B4-BE49-F238E27FC236}">
                  <a16:creationId xmlns:a16="http://schemas.microsoft.com/office/drawing/2014/main" id="{57988722-9936-4794-8D1C-340445D2F68F}"/>
                </a:ext>
              </a:extLst>
            </p:cNvPr>
            <p:cNvSpPr>
              <a:spLocks/>
            </p:cNvSpPr>
            <p:nvPr/>
          </p:nvSpPr>
          <p:spPr bwMode="auto">
            <a:xfrm>
              <a:off x="6699251" y="3006726"/>
              <a:ext cx="131763" cy="263525"/>
            </a:xfrm>
            <a:custGeom>
              <a:avLst/>
              <a:gdLst>
                <a:gd name="T0" fmla="*/ 83 w 83"/>
                <a:gd name="T1" fmla="*/ 166 h 166"/>
                <a:gd name="T2" fmla="*/ 0 w 83"/>
                <a:gd name="T3" fmla="*/ 119 h 166"/>
                <a:gd name="T4" fmla="*/ 0 w 83"/>
                <a:gd name="T5" fmla="*/ 0 h 166"/>
                <a:gd name="T6" fmla="*/ 83 w 83"/>
                <a:gd name="T7" fmla="*/ 45 h 166"/>
                <a:gd name="T8" fmla="*/ 83 w 83"/>
                <a:gd name="T9" fmla="*/ 166 h 166"/>
              </a:gdLst>
              <a:ahLst/>
              <a:cxnLst>
                <a:cxn ang="0">
                  <a:pos x="T0" y="T1"/>
                </a:cxn>
                <a:cxn ang="0">
                  <a:pos x="T2" y="T3"/>
                </a:cxn>
                <a:cxn ang="0">
                  <a:pos x="T4" y="T5"/>
                </a:cxn>
                <a:cxn ang="0">
                  <a:pos x="T6" y="T7"/>
                </a:cxn>
                <a:cxn ang="0">
                  <a:pos x="T8" y="T9"/>
                </a:cxn>
              </a:cxnLst>
              <a:rect l="0" t="0" r="r" b="b"/>
              <a:pathLst>
                <a:path w="83" h="166">
                  <a:moveTo>
                    <a:pt x="83" y="166"/>
                  </a:moveTo>
                  <a:lnTo>
                    <a:pt x="0" y="119"/>
                  </a:lnTo>
                  <a:lnTo>
                    <a:pt x="0" y="0"/>
                  </a:lnTo>
                  <a:lnTo>
                    <a:pt x="83" y="45"/>
                  </a:lnTo>
                  <a:lnTo>
                    <a:pt x="83"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Freeform 190">
              <a:extLst>
                <a:ext uri="{FF2B5EF4-FFF2-40B4-BE49-F238E27FC236}">
                  <a16:creationId xmlns:a16="http://schemas.microsoft.com/office/drawing/2014/main" id="{245FBE16-0946-46FD-930E-7B6B1B9F293E}"/>
                </a:ext>
              </a:extLst>
            </p:cNvPr>
            <p:cNvSpPr>
              <a:spLocks/>
            </p:cNvSpPr>
            <p:nvPr/>
          </p:nvSpPr>
          <p:spPr bwMode="auto">
            <a:xfrm>
              <a:off x="6699251" y="3006726"/>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Freeform 191">
              <a:extLst>
                <a:ext uri="{FF2B5EF4-FFF2-40B4-BE49-F238E27FC236}">
                  <a16:creationId xmlns:a16="http://schemas.microsoft.com/office/drawing/2014/main" id="{CA5B4B6B-9D33-4771-9053-DB475D3408D6}"/>
                </a:ext>
              </a:extLst>
            </p:cNvPr>
            <p:cNvSpPr>
              <a:spLocks/>
            </p:cNvSpPr>
            <p:nvPr/>
          </p:nvSpPr>
          <p:spPr bwMode="auto">
            <a:xfrm>
              <a:off x="6699251" y="3236913"/>
              <a:ext cx="131763" cy="263525"/>
            </a:xfrm>
            <a:custGeom>
              <a:avLst/>
              <a:gdLst>
                <a:gd name="T0" fmla="*/ 83 w 83"/>
                <a:gd name="T1" fmla="*/ 166 h 166"/>
                <a:gd name="T2" fmla="*/ 0 w 83"/>
                <a:gd name="T3" fmla="*/ 119 h 166"/>
                <a:gd name="T4" fmla="*/ 0 w 83"/>
                <a:gd name="T5" fmla="*/ 0 h 166"/>
                <a:gd name="T6" fmla="*/ 83 w 83"/>
                <a:gd name="T7" fmla="*/ 47 h 166"/>
                <a:gd name="T8" fmla="*/ 83 w 83"/>
                <a:gd name="T9" fmla="*/ 166 h 166"/>
              </a:gdLst>
              <a:ahLst/>
              <a:cxnLst>
                <a:cxn ang="0">
                  <a:pos x="T0" y="T1"/>
                </a:cxn>
                <a:cxn ang="0">
                  <a:pos x="T2" y="T3"/>
                </a:cxn>
                <a:cxn ang="0">
                  <a:pos x="T4" y="T5"/>
                </a:cxn>
                <a:cxn ang="0">
                  <a:pos x="T6" y="T7"/>
                </a:cxn>
                <a:cxn ang="0">
                  <a:pos x="T8" y="T9"/>
                </a:cxn>
              </a:cxnLst>
              <a:rect l="0" t="0" r="r" b="b"/>
              <a:pathLst>
                <a:path w="83" h="166">
                  <a:moveTo>
                    <a:pt x="83" y="166"/>
                  </a:moveTo>
                  <a:lnTo>
                    <a:pt x="0" y="119"/>
                  </a:lnTo>
                  <a:lnTo>
                    <a:pt x="0" y="0"/>
                  </a:lnTo>
                  <a:lnTo>
                    <a:pt x="83" y="47"/>
                  </a:lnTo>
                  <a:lnTo>
                    <a:pt x="83"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Freeform 192">
              <a:extLst>
                <a:ext uri="{FF2B5EF4-FFF2-40B4-BE49-F238E27FC236}">
                  <a16:creationId xmlns:a16="http://schemas.microsoft.com/office/drawing/2014/main" id="{E135801B-784D-47C8-91C7-9A899F312171}"/>
                </a:ext>
              </a:extLst>
            </p:cNvPr>
            <p:cNvSpPr>
              <a:spLocks/>
            </p:cNvSpPr>
            <p:nvPr/>
          </p:nvSpPr>
          <p:spPr bwMode="auto">
            <a:xfrm>
              <a:off x="6699251" y="3236913"/>
              <a:ext cx="19050" cy="188913"/>
            </a:xfrm>
            <a:custGeom>
              <a:avLst/>
              <a:gdLst>
                <a:gd name="T0" fmla="*/ 12 w 12"/>
                <a:gd name="T1" fmla="*/ 111 h 119"/>
                <a:gd name="T2" fmla="*/ 0 w 12"/>
                <a:gd name="T3" fmla="*/ 119 h 119"/>
                <a:gd name="T4" fmla="*/ 0 w 12"/>
                <a:gd name="T5" fmla="*/ 0 h 119"/>
                <a:gd name="T6" fmla="*/ 12 w 12"/>
                <a:gd name="T7" fmla="*/ 7 h 119"/>
                <a:gd name="T8" fmla="*/ 12 w 12"/>
                <a:gd name="T9" fmla="*/ 111 h 119"/>
              </a:gdLst>
              <a:ahLst/>
              <a:cxnLst>
                <a:cxn ang="0">
                  <a:pos x="T0" y="T1"/>
                </a:cxn>
                <a:cxn ang="0">
                  <a:pos x="T2" y="T3"/>
                </a:cxn>
                <a:cxn ang="0">
                  <a:pos x="T4" y="T5"/>
                </a:cxn>
                <a:cxn ang="0">
                  <a:pos x="T6" y="T7"/>
                </a:cxn>
                <a:cxn ang="0">
                  <a:pos x="T8" y="T9"/>
                </a:cxn>
              </a:cxnLst>
              <a:rect l="0" t="0" r="r" b="b"/>
              <a:pathLst>
                <a:path w="12" h="119">
                  <a:moveTo>
                    <a:pt x="12" y="111"/>
                  </a:moveTo>
                  <a:lnTo>
                    <a:pt x="0" y="119"/>
                  </a:lnTo>
                  <a:lnTo>
                    <a:pt x="0" y="0"/>
                  </a:lnTo>
                  <a:lnTo>
                    <a:pt x="12" y="7"/>
                  </a:lnTo>
                  <a:lnTo>
                    <a:pt x="12" y="111"/>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Freeform 193">
              <a:extLst>
                <a:ext uri="{FF2B5EF4-FFF2-40B4-BE49-F238E27FC236}">
                  <a16:creationId xmlns:a16="http://schemas.microsoft.com/office/drawing/2014/main" id="{7CC36177-53CD-415F-B430-EE9E2DF592CB}"/>
                </a:ext>
              </a:extLst>
            </p:cNvPr>
            <p:cNvSpPr>
              <a:spLocks/>
            </p:cNvSpPr>
            <p:nvPr/>
          </p:nvSpPr>
          <p:spPr bwMode="auto">
            <a:xfrm>
              <a:off x="6699251" y="3470276"/>
              <a:ext cx="131763" cy="263525"/>
            </a:xfrm>
            <a:custGeom>
              <a:avLst/>
              <a:gdLst>
                <a:gd name="T0" fmla="*/ 83 w 83"/>
                <a:gd name="T1" fmla="*/ 166 h 166"/>
                <a:gd name="T2" fmla="*/ 0 w 83"/>
                <a:gd name="T3" fmla="*/ 119 h 166"/>
                <a:gd name="T4" fmla="*/ 0 w 83"/>
                <a:gd name="T5" fmla="*/ 0 h 166"/>
                <a:gd name="T6" fmla="*/ 83 w 83"/>
                <a:gd name="T7" fmla="*/ 48 h 166"/>
                <a:gd name="T8" fmla="*/ 83 w 83"/>
                <a:gd name="T9" fmla="*/ 166 h 166"/>
              </a:gdLst>
              <a:ahLst/>
              <a:cxnLst>
                <a:cxn ang="0">
                  <a:pos x="T0" y="T1"/>
                </a:cxn>
                <a:cxn ang="0">
                  <a:pos x="T2" y="T3"/>
                </a:cxn>
                <a:cxn ang="0">
                  <a:pos x="T4" y="T5"/>
                </a:cxn>
                <a:cxn ang="0">
                  <a:pos x="T6" y="T7"/>
                </a:cxn>
                <a:cxn ang="0">
                  <a:pos x="T8" y="T9"/>
                </a:cxn>
              </a:cxnLst>
              <a:rect l="0" t="0" r="r" b="b"/>
              <a:pathLst>
                <a:path w="83" h="166">
                  <a:moveTo>
                    <a:pt x="83" y="166"/>
                  </a:moveTo>
                  <a:lnTo>
                    <a:pt x="0" y="119"/>
                  </a:lnTo>
                  <a:lnTo>
                    <a:pt x="0" y="0"/>
                  </a:lnTo>
                  <a:lnTo>
                    <a:pt x="83" y="48"/>
                  </a:lnTo>
                  <a:lnTo>
                    <a:pt x="83" y="16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Freeform 194">
              <a:extLst>
                <a:ext uri="{FF2B5EF4-FFF2-40B4-BE49-F238E27FC236}">
                  <a16:creationId xmlns:a16="http://schemas.microsoft.com/office/drawing/2014/main" id="{1418D59B-EC34-430E-8990-1DD93709FD7C}"/>
                </a:ext>
              </a:extLst>
            </p:cNvPr>
            <p:cNvSpPr>
              <a:spLocks/>
            </p:cNvSpPr>
            <p:nvPr/>
          </p:nvSpPr>
          <p:spPr bwMode="auto">
            <a:xfrm>
              <a:off x="6699251" y="3470276"/>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Freeform 195">
              <a:extLst>
                <a:ext uri="{FF2B5EF4-FFF2-40B4-BE49-F238E27FC236}">
                  <a16:creationId xmlns:a16="http://schemas.microsoft.com/office/drawing/2014/main" id="{5D9B8E90-F645-4E29-958B-1F15EA00208D}"/>
                </a:ext>
              </a:extLst>
            </p:cNvPr>
            <p:cNvSpPr>
              <a:spLocks/>
            </p:cNvSpPr>
            <p:nvPr/>
          </p:nvSpPr>
          <p:spPr bwMode="auto">
            <a:xfrm>
              <a:off x="6861176" y="2863851"/>
              <a:ext cx="57150" cy="222250"/>
            </a:xfrm>
            <a:custGeom>
              <a:avLst/>
              <a:gdLst>
                <a:gd name="T0" fmla="*/ 36 w 36"/>
                <a:gd name="T1" fmla="*/ 140 h 140"/>
                <a:gd name="T2" fmla="*/ 0 w 36"/>
                <a:gd name="T3" fmla="*/ 118 h 140"/>
                <a:gd name="T4" fmla="*/ 0 w 36"/>
                <a:gd name="T5" fmla="*/ 0 h 140"/>
                <a:gd name="T6" fmla="*/ 36 w 36"/>
                <a:gd name="T7" fmla="*/ 21 h 140"/>
                <a:gd name="T8" fmla="*/ 36 w 36"/>
                <a:gd name="T9" fmla="*/ 140 h 140"/>
              </a:gdLst>
              <a:ahLst/>
              <a:cxnLst>
                <a:cxn ang="0">
                  <a:pos x="T0" y="T1"/>
                </a:cxn>
                <a:cxn ang="0">
                  <a:pos x="T2" y="T3"/>
                </a:cxn>
                <a:cxn ang="0">
                  <a:pos x="T4" y="T5"/>
                </a:cxn>
                <a:cxn ang="0">
                  <a:pos x="T6" y="T7"/>
                </a:cxn>
                <a:cxn ang="0">
                  <a:pos x="T8" y="T9"/>
                </a:cxn>
              </a:cxnLst>
              <a:rect l="0" t="0" r="r" b="b"/>
              <a:pathLst>
                <a:path w="36" h="140">
                  <a:moveTo>
                    <a:pt x="36" y="140"/>
                  </a:moveTo>
                  <a:lnTo>
                    <a:pt x="0" y="118"/>
                  </a:lnTo>
                  <a:lnTo>
                    <a:pt x="0" y="0"/>
                  </a:lnTo>
                  <a:lnTo>
                    <a:pt x="36" y="21"/>
                  </a:lnTo>
                  <a:lnTo>
                    <a:pt x="36"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Freeform 196">
              <a:extLst>
                <a:ext uri="{FF2B5EF4-FFF2-40B4-BE49-F238E27FC236}">
                  <a16:creationId xmlns:a16="http://schemas.microsoft.com/office/drawing/2014/main" id="{79268F75-F0C6-40BA-8C37-3FD0E4329D6D}"/>
                </a:ext>
              </a:extLst>
            </p:cNvPr>
            <p:cNvSpPr>
              <a:spLocks/>
            </p:cNvSpPr>
            <p:nvPr/>
          </p:nvSpPr>
          <p:spPr bwMode="auto">
            <a:xfrm>
              <a:off x="6861176" y="2863851"/>
              <a:ext cx="19050" cy="187325"/>
            </a:xfrm>
            <a:custGeom>
              <a:avLst/>
              <a:gdLst>
                <a:gd name="T0" fmla="*/ 12 w 12"/>
                <a:gd name="T1" fmla="*/ 114 h 118"/>
                <a:gd name="T2" fmla="*/ 0 w 12"/>
                <a:gd name="T3" fmla="*/ 118 h 118"/>
                <a:gd name="T4" fmla="*/ 0 w 12"/>
                <a:gd name="T5" fmla="*/ 0 h 118"/>
                <a:gd name="T6" fmla="*/ 12 w 12"/>
                <a:gd name="T7" fmla="*/ 7 h 118"/>
                <a:gd name="T8" fmla="*/ 12 w 12"/>
                <a:gd name="T9" fmla="*/ 114 h 118"/>
              </a:gdLst>
              <a:ahLst/>
              <a:cxnLst>
                <a:cxn ang="0">
                  <a:pos x="T0" y="T1"/>
                </a:cxn>
                <a:cxn ang="0">
                  <a:pos x="T2" y="T3"/>
                </a:cxn>
                <a:cxn ang="0">
                  <a:pos x="T4" y="T5"/>
                </a:cxn>
                <a:cxn ang="0">
                  <a:pos x="T6" y="T7"/>
                </a:cxn>
                <a:cxn ang="0">
                  <a:pos x="T8" y="T9"/>
                </a:cxn>
              </a:cxnLst>
              <a:rect l="0" t="0" r="r" b="b"/>
              <a:pathLst>
                <a:path w="12" h="118">
                  <a:moveTo>
                    <a:pt x="12" y="114"/>
                  </a:moveTo>
                  <a:lnTo>
                    <a:pt x="0" y="118"/>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Freeform 197">
              <a:extLst>
                <a:ext uri="{FF2B5EF4-FFF2-40B4-BE49-F238E27FC236}">
                  <a16:creationId xmlns:a16="http://schemas.microsoft.com/office/drawing/2014/main" id="{51EC8EC4-B2B3-4EAA-BBE3-A9B5087A27B4}"/>
                </a:ext>
              </a:extLst>
            </p:cNvPr>
            <p:cNvSpPr>
              <a:spLocks/>
            </p:cNvSpPr>
            <p:nvPr/>
          </p:nvSpPr>
          <p:spPr bwMode="auto">
            <a:xfrm>
              <a:off x="6861176" y="3097213"/>
              <a:ext cx="57150" cy="222250"/>
            </a:xfrm>
            <a:custGeom>
              <a:avLst/>
              <a:gdLst>
                <a:gd name="T0" fmla="*/ 36 w 36"/>
                <a:gd name="T1" fmla="*/ 140 h 140"/>
                <a:gd name="T2" fmla="*/ 0 w 36"/>
                <a:gd name="T3" fmla="*/ 119 h 140"/>
                <a:gd name="T4" fmla="*/ 0 w 36"/>
                <a:gd name="T5" fmla="*/ 0 h 140"/>
                <a:gd name="T6" fmla="*/ 36 w 36"/>
                <a:gd name="T7" fmla="*/ 19 h 140"/>
                <a:gd name="T8" fmla="*/ 36 w 36"/>
                <a:gd name="T9" fmla="*/ 140 h 140"/>
              </a:gdLst>
              <a:ahLst/>
              <a:cxnLst>
                <a:cxn ang="0">
                  <a:pos x="T0" y="T1"/>
                </a:cxn>
                <a:cxn ang="0">
                  <a:pos x="T2" y="T3"/>
                </a:cxn>
                <a:cxn ang="0">
                  <a:pos x="T4" y="T5"/>
                </a:cxn>
                <a:cxn ang="0">
                  <a:pos x="T6" y="T7"/>
                </a:cxn>
                <a:cxn ang="0">
                  <a:pos x="T8" y="T9"/>
                </a:cxn>
              </a:cxnLst>
              <a:rect l="0" t="0" r="r" b="b"/>
              <a:pathLst>
                <a:path w="36" h="140">
                  <a:moveTo>
                    <a:pt x="36" y="140"/>
                  </a:moveTo>
                  <a:lnTo>
                    <a:pt x="0" y="119"/>
                  </a:lnTo>
                  <a:lnTo>
                    <a:pt x="0" y="0"/>
                  </a:lnTo>
                  <a:lnTo>
                    <a:pt x="36" y="19"/>
                  </a:lnTo>
                  <a:lnTo>
                    <a:pt x="36"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Freeform 198">
              <a:extLst>
                <a:ext uri="{FF2B5EF4-FFF2-40B4-BE49-F238E27FC236}">
                  <a16:creationId xmlns:a16="http://schemas.microsoft.com/office/drawing/2014/main" id="{A288DCF5-03BE-442A-99CD-B691A31B604F}"/>
                </a:ext>
              </a:extLst>
            </p:cNvPr>
            <p:cNvSpPr>
              <a:spLocks/>
            </p:cNvSpPr>
            <p:nvPr/>
          </p:nvSpPr>
          <p:spPr bwMode="auto">
            <a:xfrm>
              <a:off x="6861176" y="3097213"/>
              <a:ext cx="19050" cy="188913"/>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Freeform 199">
              <a:extLst>
                <a:ext uri="{FF2B5EF4-FFF2-40B4-BE49-F238E27FC236}">
                  <a16:creationId xmlns:a16="http://schemas.microsoft.com/office/drawing/2014/main" id="{16E5084C-F77B-4CFE-A3EC-624A2C6D5713}"/>
                </a:ext>
              </a:extLst>
            </p:cNvPr>
            <p:cNvSpPr>
              <a:spLocks/>
            </p:cNvSpPr>
            <p:nvPr/>
          </p:nvSpPr>
          <p:spPr bwMode="auto">
            <a:xfrm>
              <a:off x="6845301" y="3319463"/>
              <a:ext cx="57150" cy="222250"/>
            </a:xfrm>
            <a:custGeom>
              <a:avLst/>
              <a:gdLst>
                <a:gd name="T0" fmla="*/ 36 w 36"/>
                <a:gd name="T1" fmla="*/ 140 h 140"/>
                <a:gd name="T2" fmla="*/ 0 w 36"/>
                <a:gd name="T3" fmla="*/ 121 h 140"/>
                <a:gd name="T4" fmla="*/ 0 w 36"/>
                <a:gd name="T5" fmla="*/ 0 h 140"/>
                <a:gd name="T6" fmla="*/ 36 w 36"/>
                <a:gd name="T7" fmla="*/ 21 h 140"/>
                <a:gd name="T8" fmla="*/ 36 w 36"/>
                <a:gd name="T9" fmla="*/ 140 h 140"/>
              </a:gdLst>
              <a:ahLst/>
              <a:cxnLst>
                <a:cxn ang="0">
                  <a:pos x="T0" y="T1"/>
                </a:cxn>
                <a:cxn ang="0">
                  <a:pos x="T2" y="T3"/>
                </a:cxn>
                <a:cxn ang="0">
                  <a:pos x="T4" y="T5"/>
                </a:cxn>
                <a:cxn ang="0">
                  <a:pos x="T6" y="T7"/>
                </a:cxn>
                <a:cxn ang="0">
                  <a:pos x="T8" y="T9"/>
                </a:cxn>
              </a:cxnLst>
              <a:rect l="0" t="0" r="r" b="b"/>
              <a:pathLst>
                <a:path w="36" h="140">
                  <a:moveTo>
                    <a:pt x="36" y="140"/>
                  </a:moveTo>
                  <a:lnTo>
                    <a:pt x="0" y="121"/>
                  </a:lnTo>
                  <a:lnTo>
                    <a:pt x="0" y="0"/>
                  </a:lnTo>
                  <a:lnTo>
                    <a:pt x="36" y="21"/>
                  </a:lnTo>
                  <a:lnTo>
                    <a:pt x="36"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0" name="Freeform 200">
              <a:extLst>
                <a:ext uri="{FF2B5EF4-FFF2-40B4-BE49-F238E27FC236}">
                  <a16:creationId xmlns:a16="http://schemas.microsoft.com/office/drawing/2014/main" id="{A73BEB31-56B1-4B16-B806-A0C6309889EA}"/>
                </a:ext>
              </a:extLst>
            </p:cNvPr>
            <p:cNvSpPr>
              <a:spLocks/>
            </p:cNvSpPr>
            <p:nvPr/>
          </p:nvSpPr>
          <p:spPr bwMode="auto">
            <a:xfrm>
              <a:off x="6845301" y="3319463"/>
              <a:ext cx="19050" cy="192088"/>
            </a:xfrm>
            <a:custGeom>
              <a:avLst/>
              <a:gdLst>
                <a:gd name="T0" fmla="*/ 12 w 12"/>
                <a:gd name="T1" fmla="*/ 114 h 121"/>
                <a:gd name="T2" fmla="*/ 0 w 12"/>
                <a:gd name="T3" fmla="*/ 121 h 121"/>
                <a:gd name="T4" fmla="*/ 0 w 12"/>
                <a:gd name="T5" fmla="*/ 0 h 121"/>
                <a:gd name="T6" fmla="*/ 12 w 12"/>
                <a:gd name="T7" fmla="*/ 7 h 121"/>
                <a:gd name="T8" fmla="*/ 12 w 12"/>
                <a:gd name="T9" fmla="*/ 114 h 121"/>
              </a:gdLst>
              <a:ahLst/>
              <a:cxnLst>
                <a:cxn ang="0">
                  <a:pos x="T0" y="T1"/>
                </a:cxn>
                <a:cxn ang="0">
                  <a:pos x="T2" y="T3"/>
                </a:cxn>
                <a:cxn ang="0">
                  <a:pos x="T4" y="T5"/>
                </a:cxn>
                <a:cxn ang="0">
                  <a:pos x="T6" y="T7"/>
                </a:cxn>
                <a:cxn ang="0">
                  <a:pos x="T8" y="T9"/>
                </a:cxn>
              </a:cxnLst>
              <a:rect l="0" t="0" r="r" b="b"/>
              <a:pathLst>
                <a:path w="12" h="121">
                  <a:moveTo>
                    <a:pt x="12" y="114"/>
                  </a:moveTo>
                  <a:lnTo>
                    <a:pt x="0" y="121"/>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Freeform 201">
              <a:extLst>
                <a:ext uri="{FF2B5EF4-FFF2-40B4-BE49-F238E27FC236}">
                  <a16:creationId xmlns:a16="http://schemas.microsoft.com/office/drawing/2014/main" id="{ED8B41CD-0451-4F64-9BE6-79008CC0F5C4}"/>
                </a:ext>
              </a:extLst>
            </p:cNvPr>
            <p:cNvSpPr>
              <a:spLocks/>
            </p:cNvSpPr>
            <p:nvPr/>
          </p:nvSpPr>
          <p:spPr bwMode="auto">
            <a:xfrm>
              <a:off x="6845301" y="3552826"/>
              <a:ext cx="57150" cy="223838"/>
            </a:xfrm>
            <a:custGeom>
              <a:avLst/>
              <a:gdLst>
                <a:gd name="T0" fmla="*/ 36 w 36"/>
                <a:gd name="T1" fmla="*/ 141 h 141"/>
                <a:gd name="T2" fmla="*/ 0 w 36"/>
                <a:gd name="T3" fmla="*/ 119 h 141"/>
                <a:gd name="T4" fmla="*/ 0 w 36"/>
                <a:gd name="T5" fmla="*/ 0 h 141"/>
                <a:gd name="T6" fmla="*/ 36 w 36"/>
                <a:gd name="T7" fmla="*/ 19 h 141"/>
                <a:gd name="T8" fmla="*/ 36 w 36"/>
                <a:gd name="T9" fmla="*/ 141 h 141"/>
              </a:gdLst>
              <a:ahLst/>
              <a:cxnLst>
                <a:cxn ang="0">
                  <a:pos x="T0" y="T1"/>
                </a:cxn>
                <a:cxn ang="0">
                  <a:pos x="T2" y="T3"/>
                </a:cxn>
                <a:cxn ang="0">
                  <a:pos x="T4" y="T5"/>
                </a:cxn>
                <a:cxn ang="0">
                  <a:pos x="T6" y="T7"/>
                </a:cxn>
                <a:cxn ang="0">
                  <a:pos x="T8" y="T9"/>
                </a:cxn>
              </a:cxnLst>
              <a:rect l="0" t="0" r="r" b="b"/>
              <a:pathLst>
                <a:path w="36" h="141">
                  <a:moveTo>
                    <a:pt x="36" y="141"/>
                  </a:moveTo>
                  <a:lnTo>
                    <a:pt x="0" y="119"/>
                  </a:lnTo>
                  <a:lnTo>
                    <a:pt x="0" y="0"/>
                  </a:lnTo>
                  <a:lnTo>
                    <a:pt x="36" y="19"/>
                  </a:lnTo>
                  <a:lnTo>
                    <a:pt x="36" y="141"/>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202">
              <a:extLst>
                <a:ext uri="{FF2B5EF4-FFF2-40B4-BE49-F238E27FC236}">
                  <a16:creationId xmlns:a16="http://schemas.microsoft.com/office/drawing/2014/main" id="{0E69434A-06D9-4781-BC80-BF6D32BE686A}"/>
                </a:ext>
              </a:extLst>
            </p:cNvPr>
            <p:cNvSpPr>
              <a:spLocks/>
            </p:cNvSpPr>
            <p:nvPr/>
          </p:nvSpPr>
          <p:spPr bwMode="auto">
            <a:xfrm>
              <a:off x="6845301" y="3552826"/>
              <a:ext cx="19050" cy="188913"/>
            </a:xfrm>
            <a:custGeom>
              <a:avLst/>
              <a:gdLst>
                <a:gd name="T0" fmla="*/ 12 w 12"/>
                <a:gd name="T1" fmla="*/ 112 h 119"/>
                <a:gd name="T2" fmla="*/ 0 w 12"/>
                <a:gd name="T3" fmla="*/ 119 h 119"/>
                <a:gd name="T4" fmla="*/ 0 w 12"/>
                <a:gd name="T5" fmla="*/ 0 h 119"/>
                <a:gd name="T6" fmla="*/ 12 w 12"/>
                <a:gd name="T7" fmla="*/ 8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8"/>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Freeform 203">
              <a:extLst>
                <a:ext uri="{FF2B5EF4-FFF2-40B4-BE49-F238E27FC236}">
                  <a16:creationId xmlns:a16="http://schemas.microsoft.com/office/drawing/2014/main" id="{68FF8247-0AA8-44EC-A142-479A180A0AF0}"/>
                </a:ext>
              </a:extLst>
            </p:cNvPr>
            <p:cNvSpPr>
              <a:spLocks/>
            </p:cNvSpPr>
            <p:nvPr/>
          </p:nvSpPr>
          <p:spPr bwMode="auto">
            <a:xfrm>
              <a:off x="6699251" y="3703638"/>
              <a:ext cx="131763" cy="265113"/>
            </a:xfrm>
            <a:custGeom>
              <a:avLst/>
              <a:gdLst>
                <a:gd name="T0" fmla="*/ 83 w 83"/>
                <a:gd name="T1" fmla="*/ 167 h 167"/>
                <a:gd name="T2" fmla="*/ 0 w 83"/>
                <a:gd name="T3" fmla="*/ 122 h 167"/>
                <a:gd name="T4" fmla="*/ 0 w 83"/>
                <a:gd name="T5" fmla="*/ 0 h 167"/>
                <a:gd name="T6" fmla="*/ 83 w 83"/>
                <a:gd name="T7" fmla="*/ 48 h 167"/>
                <a:gd name="T8" fmla="*/ 83 w 83"/>
                <a:gd name="T9" fmla="*/ 167 h 167"/>
              </a:gdLst>
              <a:ahLst/>
              <a:cxnLst>
                <a:cxn ang="0">
                  <a:pos x="T0" y="T1"/>
                </a:cxn>
                <a:cxn ang="0">
                  <a:pos x="T2" y="T3"/>
                </a:cxn>
                <a:cxn ang="0">
                  <a:pos x="T4" y="T5"/>
                </a:cxn>
                <a:cxn ang="0">
                  <a:pos x="T6" y="T7"/>
                </a:cxn>
                <a:cxn ang="0">
                  <a:pos x="T8" y="T9"/>
                </a:cxn>
              </a:cxnLst>
              <a:rect l="0" t="0" r="r" b="b"/>
              <a:pathLst>
                <a:path w="83" h="167">
                  <a:moveTo>
                    <a:pt x="83" y="167"/>
                  </a:moveTo>
                  <a:lnTo>
                    <a:pt x="0" y="122"/>
                  </a:lnTo>
                  <a:lnTo>
                    <a:pt x="0" y="0"/>
                  </a:lnTo>
                  <a:lnTo>
                    <a:pt x="83" y="48"/>
                  </a:lnTo>
                  <a:lnTo>
                    <a:pt x="83" y="16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Freeform 204">
              <a:extLst>
                <a:ext uri="{FF2B5EF4-FFF2-40B4-BE49-F238E27FC236}">
                  <a16:creationId xmlns:a16="http://schemas.microsoft.com/office/drawing/2014/main" id="{69EBE4ED-DA98-4523-9EB7-62A67BB92140}"/>
                </a:ext>
              </a:extLst>
            </p:cNvPr>
            <p:cNvSpPr>
              <a:spLocks/>
            </p:cNvSpPr>
            <p:nvPr/>
          </p:nvSpPr>
          <p:spPr bwMode="auto">
            <a:xfrm>
              <a:off x="6699251" y="3703638"/>
              <a:ext cx="19050" cy="193675"/>
            </a:xfrm>
            <a:custGeom>
              <a:avLst/>
              <a:gdLst>
                <a:gd name="T0" fmla="*/ 12 w 12"/>
                <a:gd name="T1" fmla="*/ 114 h 122"/>
                <a:gd name="T2" fmla="*/ 0 w 12"/>
                <a:gd name="T3" fmla="*/ 122 h 122"/>
                <a:gd name="T4" fmla="*/ 0 w 12"/>
                <a:gd name="T5" fmla="*/ 0 h 122"/>
                <a:gd name="T6" fmla="*/ 12 w 12"/>
                <a:gd name="T7" fmla="*/ 8 h 122"/>
                <a:gd name="T8" fmla="*/ 12 w 12"/>
                <a:gd name="T9" fmla="*/ 114 h 122"/>
              </a:gdLst>
              <a:ahLst/>
              <a:cxnLst>
                <a:cxn ang="0">
                  <a:pos x="T0" y="T1"/>
                </a:cxn>
                <a:cxn ang="0">
                  <a:pos x="T2" y="T3"/>
                </a:cxn>
                <a:cxn ang="0">
                  <a:pos x="T4" y="T5"/>
                </a:cxn>
                <a:cxn ang="0">
                  <a:pos x="T6" y="T7"/>
                </a:cxn>
                <a:cxn ang="0">
                  <a:pos x="T8" y="T9"/>
                </a:cxn>
              </a:cxnLst>
              <a:rect l="0" t="0" r="r" b="b"/>
              <a:pathLst>
                <a:path w="12" h="122">
                  <a:moveTo>
                    <a:pt x="12" y="114"/>
                  </a:moveTo>
                  <a:lnTo>
                    <a:pt x="0" y="122"/>
                  </a:lnTo>
                  <a:lnTo>
                    <a:pt x="0" y="0"/>
                  </a:lnTo>
                  <a:lnTo>
                    <a:pt x="12" y="8"/>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406">
              <a:extLst>
                <a:ext uri="{FF2B5EF4-FFF2-40B4-BE49-F238E27FC236}">
                  <a16:creationId xmlns:a16="http://schemas.microsoft.com/office/drawing/2014/main" id="{334EDAB3-150C-4681-A358-B24A2F5EA0D0}"/>
                </a:ext>
              </a:extLst>
            </p:cNvPr>
            <p:cNvGrpSpPr>
              <a:grpSpLocks/>
            </p:cNvGrpSpPr>
            <p:nvPr/>
          </p:nvGrpSpPr>
          <p:grpSpPr bwMode="auto">
            <a:xfrm>
              <a:off x="6699251" y="1770063"/>
              <a:ext cx="4651375" cy="4106863"/>
              <a:chOff x="4220" y="1115"/>
              <a:chExt cx="2930" cy="2587"/>
            </a:xfrm>
          </p:grpSpPr>
          <p:sp>
            <p:nvSpPr>
              <p:cNvPr id="62" name="Freeform 206">
                <a:extLst>
                  <a:ext uri="{FF2B5EF4-FFF2-40B4-BE49-F238E27FC236}">
                    <a16:creationId xmlns:a16="http://schemas.microsoft.com/office/drawing/2014/main" id="{62FBDEFB-9F3D-4154-9344-61EDAE9BBA52}"/>
                  </a:ext>
                </a:extLst>
              </p:cNvPr>
              <p:cNvSpPr>
                <a:spLocks/>
              </p:cNvSpPr>
              <p:nvPr/>
            </p:nvSpPr>
            <p:spPr bwMode="auto">
              <a:xfrm>
                <a:off x="4312" y="2388"/>
                <a:ext cx="36" cy="138"/>
              </a:xfrm>
              <a:custGeom>
                <a:avLst/>
                <a:gdLst>
                  <a:gd name="T0" fmla="*/ 36 w 36"/>
                  <a:gd name="T1" fmla="*/ 138 h 138"/>
                  <a:gd name="T2" fmla="*/ 0 w 36"/>
                  <a:gd name="T3" fmla="*/ 119 h 138"/>
                  <a:gd name="T4" fmla="*/ 0 w 36"/>
                  <a:gd name="T5" fmla="*/ 0 h 138"/>
                  <a:gd name="T6" fmla="*/ 36 w 36"/>
                  <a:gd name="T7" fmla="*/ 19 h 138"/>
                  <a:gd name="T8" fmla="*/ 36 w 36"/>
                  <a:gd name="T9" fmla="*/ 138 h 138"/>
                </a:gdLst>
                <a:ahLst/>
                <a:cxnLst>
                  <a:cxn ang="0">
                    <a:pos x="T0" y="T1"/>
                  </a:cxn>
                  <a:cxn ang="0">
                    <a:pos x="T2" y="T3"/>
                  </a:cxn>
                  <a:cxn ang="0">
                    <a:pos x="T4" y="T5"/>
                  </a:cxn>
                  <a:cxn ang="0">
                    <a:pos x="T6" y="T7"/>
                  </a:cxn>
                  <a:cxn ang="0">
                    <a:pos x="T8" y="T9"/>
                  </a:cxn>
                </a:cxnLst>
                <a:rect l="0" t="0" r="r" b="b"/>
                <a:pathLst>
                  <a:path w="36" h="138">
                    <a:moveTo>
                      <a:pt x="36" y="138"/>
                    </a:moveTo>
                    <a:lnTo>
                      <a:pt x="0" y="119"/>
                    </a:lnTo>
                    <a:lnTo>
                      <a:pt x="0" y="0"/>
                    </a:lnTo>
                    <a:lnTo>
                      <a:pt x="36" y="19"/>
                    </a:lnTo>
                    <a:lnTo>
                      <a:pt x="36" y="138"/>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07">
                <a:extLst>
                  <a:ext uri="{FF2B5EF4-FFF2-40B4-BE49-F238E27FC236}">
                    <a16:creationId xmlns:a16="http://schemas.microsoft.com/office/drawing/2014/main" id="{B2D12E93-EE5E-4A36-AEA0-1EF969FE4A6B}"/>
                  </a:ext>
                </a:extLst>
              </p:cNvPr>
              <p:cNvSpPr>
                <a:spLocks/>
              </p:cNvSpPr>
              <p:nvPr/>
            </p:nvSpPr>
            <p:spPr bwMode="auto">
              <a:xfrm>
                <a:off x="4312" y="2388"/>
                <a:ext cx="12" cy="119"/>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08">
                <a:extLst>
                  <a:ext uri="{FF2B5EF4-FFF2-40B4-BE49-F238E27FC236}">
                    <a16:creationId xmlns:a16="http://schemas.microsoft.com/office/drawing/2014/main" id="{E7E28917-0315-4734-8CA2-C58A9DD8184B}"/>
                  </a:ext>
                </a:extLst>
              </p:cNvPr>
              <p:cNvSpPr>
                <a:spLocks/>
              </p:cNvSpPr>
              <p:nvPr/>
            </p:nvSpPr>
            <p:spPr bwMode="auto">
              <a:xfrm>
                <a:off x="4220" y="2478"/>
                <a:ext cx="83" cy="167"/>
              </a:xfrm>
              <a:custGeom>
                <a:avLst/>
                <a:gdLst>
                  <a:gd name="T0" fmla="*/ 83 w 83"/>
                  <a:gd name="T1" fmla="*/ 167 h 167"/>
                  <a:gd name="T2" fmla="*/ 0 w 83"/>
                  <a:gd name="T3" fmla="*/ 119 h 167"/>
                  <a:gd name="T4" fmla="*/ 0 w 83"/>
                  <a:gd name="T5" fmla="*/ 0 h 167"/>
                  <a:gd name="T6" fmla="*/ 83 w 83"/>
                  <a:gd name="T7" fmla="*/ 48 h 167"/>
                  <a:gd name="T8" fmla="*/ 83 w 83"/>
                  <a:gd name="T9" fmla="*/ 167 h 167"/>
                </a:gdLst>
                <a:ahLst/>
                <a:cxnLst>
                  <a:cxn ang="0">
                    <a:pos x="T0" y="T1"/>
                  </a:cxn>
                  <a:cxn ang="0">
                    <a:pos x="T2" y="T3"/>
                  </a:cxn>
                  <a:cxn ang="0">
                    <a:pos x="T4" y="T5"/>
                  </a:cxn>
                  <a:cxn ang="0">
                    <a:pos x="T6" y="T7"/>
                  </a:cxn>
                  <a:cxn ang="0">
                    <a:pos x="T8" y="T9"/>
                  </a:cxn>
                </a:cxnLst>
                <a:rect l="0" t="0" r="r" b="b"/>
                <a:pathLst>
                  <a:path w="83" h="167">
                    <a:moveTo>
                      <a:pt x="83" y="167"/>
                    </a:moveTo>
                    <a:lnTo>
                      <a:pt x="0" y="119"/>
                    </a:lnTo>
                    <a:lnTo>
                      <a:pt x="0" y="0"/>
                    </a:lnTo>
                    <a:lnTo>
                      <a:pt x="83" y="48"/>
                    </a:lnTo>
                    <a:lnTo>
                      <a:pt x="83" y="16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09">
                <a:extLst>
                  <a:ext uri="{FF2B5EF4-FFF2-40B4-BE49-F238E27FC236}">
                    <a16:creationId xmlns:a16="http://schemas.microsoft.com/office/drawing/2014/main" id="{81BBA5A8-8823-4098-8DFA-FEE2C065462B}"/>
                  </a:ext>
                </a:extLst>
              </p:cNvPr>
              <p:cNvSpPr>
                <a:spLocks/>
              </p:cNvSpPr>
              <p:nvPr/>
            </p:nvSpPr>
            <p:spPr bwMode="auto">
              <a:xfrm>
                <a:off x="4220" y="2478"/>
                <a:ext cx="12" cy="119"/>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210">
                <a:extLst>
                  <a:ext uri="{FF2B5EF4-FFF2-40B4-BE49-F238E27FC236}">
                    <a16:creationId xmlns:a16="http://schemas.microsoft.com/office/drawing/2014/main" id="{9FEA0D92-872A-4DC1-A86F-31306BFA1BD6}"/>
                  </a:ext>
                </a:extLst>
              </p:cNvPr>
              <p:cNvSpPr>
                <a:spLocks/>
              </p:cNvSpPr>
              <p:nvPr/>
            </p:nvSpPr>
            <p:spPr bwMode="auto">
              <a:xfrm>
                <a:off x="4312" y="2531"/>
                <a:ext cx="36" cy="140"/>
              </a:xfrm>
              <a:custGeom>
                <a:avLst/>
                <a:gdLst>
                  <a:gd name="T0" fmla="*/ 36 w 36"/>
                  <a:gd name="T1" fmla="*/ 140 h 140"/>
                  <a:gd name="T2" fmla="*/ 0 w 36"/>
                  <a:gd name="T3" fmla="*/ 121 h 140"/>
                  <a:gd name="T4" fmla="*/ 0 w 36"/>
                  <a:gd name="T5" fmla="*/ 0 h 140"/>
                  <a:gd name="T6" fmla="*/ 36 w 36"/>
                  <a:gd name="T7" fmla="*/ 21 h 140"/>
                  <a:gd name="T8" fmla="*/ 36 w 36"/>
                  <a:gd name="T9" fmla="*/ 140 h 140"/>
                </a:gdLst>
                <a:ahLst/>
                <a:cxnLst>
                  <a:cxn ang="0">
                    <a:pos x="T0" y="T1"/>
                  </a:cxn>
                  <a:cxn ang="0">
                    <a:pos x="T2" y="T3"/>
                  </a:cxn>
                  <a:cxn ang="0">
                    <a:pos x="T4" y="T5"/>
                  </a:cxn>
                  <a:cxn ang="0">
                    <a:pos x="T6" y="T7"/>
                  </a:cxn>
                  <a:cxn ang="0">
                    <a:pos x="T8" y="T9"/>
                  </a:cxn>
                </a:cxnLst>
                <a:rect l="0" t="0" r="r" b="b"/>
                <a:pathLst>
                  <a:path w="36" h="140">
                    <a:moveTo>
                      <a:pt x="36" y="140"/>
                    </a:moveTo>
                    <a:lnTo>
                      <a:pt x="0" y="121"/>
                    </a:lnTo>
                    <a:lnTo>
                      <a:pt x="0" y="0"/>
                    </a:lnTo>
                    <a:lnTo>
                      <a:pt x="36" y="21"/>
                    </a:lnTo>
                    <a:lnTo>
                      <a:pt x="36" y="14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11">
                <a:extLst>
                  <a:ext uri="{FF2B5EF4-FFF2-40B4-BE49-F238E27FC236}">
                    <a16:creationId xmlns:a16="http://schemas.microsoft.com/office/drawing/2014/main" id="{1B548963-852E-4F16-84EE-251533465AEA}"/>
                  </a:ext>
                </a:extLst>
              </p:cNvPr>
              <p:cNvSpPr>
                <a:spLocks/>
              </p:cNvSpPr>
              <p:nvPr/>
            </p:nvSpPr>
            <p:spPr bwMode="auto">
              <a:xfrm>
                <a:off x="4312" y="2531"/>
                <a:ext cx="12" cy="121"/>
              </a:xfrm>
              <a:custGeom>
                <a:avLst/>
                <a:gdLst>
                  <a:gd name="T0" fmla="*/ 12 w 12"/>
                  <a:gd name="T1" fmla="*/ 114 h 121"/>
                  <a:gd name="T2" fmla="*/ 0 w 12"/>
                  <a:gd name="T3" fmla="*/ 121 h 121"/>
                  <a:gd name="T4" fmla="*/ 0 w 12"/>
                  <a:gd name="T5" fmla="*/ 0 h 121"/>
                  <a:gd name="T6" fmla="*/ 12 w 12"/>
                  <a:gd name="T7" fmla="*/ 7 h 121"/>
                  <a:gd name="T8" fmla="*/ 12 w 12"/>
                  <a:gd name="T9" fmla="*/ 114 h 121"/>
                </a:gdLst>
                <a:ahLst/>
                <a:cxnLst>
                  <a:cxn ang="0">
                    <a:pos x="T0" y="T1"/>
                  </a:cxn>
                  <a:cxn ang="0">
                    <a:pos x="T2" y="T3"/>
                  </a:cxn>
                  <a:cxn ang="0">
                    <a:pos x="T4" y="T5"/>
                  </a:cxn>
                  <a:cxn ang="0">
                    <a:pos x="T6" y="T7"/>
                  </a:cxn>
                  <a:cxn ang="0">
                    <a:pos x="T8" y="T9"/>
                  </a:cxn>
                </a:cxnLst>
                <a:rect l="0" t="0" r="r" b="b"/>
                <a:pathLst>
                  <a:path w="12" h="121">
                    <a:moveTo>
                      <a:pt x="12" y="114"/>
                    </a:moveTo>
                    <a:lnTo>
                      <a:pt x="0" y="121"/>
                    </a:lnTo>
                    <a:lnTo>
                      <a:pt x="0" y="0"/>
                    </a:lnTo>
                    <a:lnTo>
                      <a:pt x="12" y="7"/>
                    </a:lnTo>
                    <a:lnTo>
                      <a:pt x="12" y="114"/>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12">
                <a:extLst>
                  <a:ext uri="{FF2B5EF4-FFF2-40B4-BE49-F238E27FC236}">
                    <a16:creationId xmlns:a16="http://schemas.microsoft.com/office/drawing/2014/main" id="{31DFEBA8-99BF-4760-A35E-DCA916285316}"/>
                  </a:ext>
                </a:extLst>
              </p:cNvPr>
              <p:cNvSpPr>
                <a:spLocks/>
              </p:cNvSpPr>
              <p:nvPr/>
            </p:nvSpPr>
            <p:spPr bwMode="auto">
              <a:xfrm>
                <a:off x="4220" y="2623"/>
                <a:ext cx="83" cy="167"/>
              </a:xfrm>
              <a:custGeom>
                <a:avLst/>
                <a:gdLst>
                  <a:gd name="T0" fmla="*/ 83 w 83"/>
                  <a:gd name="T1" fmla="*/ 167 h 167"/>
                  <a:gd name="T2" fmla="*/ 0 w 83"/>
                  <a:gd name="T3" fmla="*/ 119 h 167"/>
                  <a:gd name="T4" fmla="*/ 0 w 83"/>
                  <a:gd name="T5" fmla="*/ 0 h 167"/>
                  <a:gd name="T6" fmla="*/ 83 w 83"/>
                  <a:gd name="T7" fmla="*/ 48 h 167"/>
                  <a:gd name="T8" fmla="*/ 83 w 83"/>
                  <a:gd name="T9" fmla="*/ 167 h 167"/>
                </a:gdLst>
                <a:ahLst/>
                <a:cxnLst>
                  <a:cxn ang="0">
                    <a:pos x="T0" y="T1"/>
                  </a:cxn>
                  <a:cxn ang="0">
                    <a:pos x="T2" y="T3"/>
                  </a:cxn>
                  <a:cxn ang="0">
                    <a:pos x="T4" y="T5"/>
                  </a:cxn>
                  <a:cxn ang="0">
                    <a:pos x="T6" y="T7"/>
                  </a:cxn>
                  <a:cxn ang="0">
                    <a:pos x="T8" y="T9"/>
                  </a:cxn>
                </a:cxnLst>
                <a:rect l="0" t="0" r="r" b="b"/>
                <a:pathLst>
                  <a:path w="83" h="167">
                    <a:moveTo>
                      <a:pt x="83" y="167"/>
                    </a:moveTo>
                    <a:lnTo>
                      <a:pt x="0" y="119"/>
                    </a:lnTo>
                    <a:lnTo>
                      <a:pt x="0" y="0"/>
                    </a:lnTo>
                    <a:lnTo>
                      <a:pt x="83" y="48"/>
                    </a:lnTo>
                    <a:lnTo>
                      <a:pt x="83" y="16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13">
                <a:extLst>
                  <a:ext uri="{FF2B5EF4-FFF2-40B4-BE49-F238E27FC236}">
                    <a16:creationId xmlns:a16="http://schemas.microsoft.com/office/drawing/2014/main" id="{C0667C54-DC50-46EB-90CB-3DC83D5246E2}"/>
                  </a:ext>
                </a:extLst>
              </p:cNvPr>
              <p:cNvSpPr>
                <a:spLocks/>
              </p:cNvSpPr>
              <p:nvPr/>
            </p:nvSpPr>
            <p:spPr bwMode="auto">
              <a:xfrm>
                <a:off x="4220" y="2623"/>
                <a:ext cx="12" cy="119"/>
              </a:xfrm>
              <a:custGeom>
                <a:avLst/>
                <a:gdLst>
                  <a:gd name="T0" fmla="*/ 12 w 12"/>
                  <a:gd name="T1" fmla="*/ 112 h 119"/>
                  <a:gd name="T2" fmla="*/ 0 w 12"/>
                  <a:gd name="T3" fmla="*/ 119 h 119"/>
                  <a:gd name="T4" fmla="*/ 0 w 12"/>
                  <a:gd name="T5" fmla="*/ 0 h 119"/>
                  <a:gd name="T6" fmla="*/ 12 w 12"/>
                  <a:gd name="T7" fmla="*/ 7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7"/>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14">
                <a:extLst>
                  <a:ext uri="{FF2B5EF4-FFF2-40B4-BE49-F238E27FC236}">
                    <a16:creationId xmlns:a16="http://schemas.microsoft.com/office/drawing/2014/main" id="{C5520C2A-B65D-480E-8794-429BEE36B482}"/>
                  </a:ext>
                </a:extLst>
              </p:cNvPr>
              <p:cNvSpPr>
                <a:spLocks/>
              </p:cNvSpPr>
              <p:nvPr/>
            </p:nvSpPr>
            <p:spPr bwMode="auto">
              <a:xfrm>
                <a:off x="4312" y="2675"/>
                <a:ext cx="36" cy="141"/>
              </a:xfrm>
              <a:custGeom>
                <a:avLst/>
                <a:gdLst>
                  <a:gd name="T0" fmla="*/ 36 w 36"/>
                  <a:gd name="T1" fmla="*/ 141 h 141"/>
                  <a:gd name="T2" fmla="*/ 0 w 36"/>
                  <a:gd name="T3" fmla="*/ 119 h 141"/>
                  <a:gd name="T4" fmla="*/ 0 w 36"/>
                  <a:gd name="T5" fmla="*/ 0 h 141"/>
                  <a:gd name="T6" fmla="*/ 36 w 36"/>
                  <a:gd name="T7" fmla="*/ 22 h 141"/>
                  <a:gd name="T8" fmla="*/ 36 w 36"/>
                  <a:gd name="T9" fmla="*/ 141 h 141"/>
                </a:gdLst>
                <a:ahLst/>
                <a:cxnLst>
                  <a:cxn ang="0">
                    <a:pos x="T0" y="T1"/>
                  </a:cxn>
                  <a:cxn ang="0">
                    <a:pos x="T2" y="T3"/>
                  </a:cxn>
                  <a:cxn ang="0">
                    <a:pos x="T4" y="T5"/>
                  </a:cxn>
                  <a:cxn ang="0">
                    <a:pos x="T6" y="T7"/>
                  </a:cxn>
                  <a:cxn ang="0">
                    <a:pos x="T8" y="T9"/>
                  </a:cxn>
                </a:cxnLst>
                <a:rect l="0" t="0" r="r" b="b"/>
                <a:pathLst>
                  <a:path w="36" h="141">
                    <a:moveTo>
                      <a:pt x="36" y="141"/>
                    </a:moveTo>
                    <a:lnTo>
                      <a:pt x="0" y="119"/>
                    </a:lnTo>
                    <a:lnTo>
                      <a:pt x="0" y="0"/>
                    </a:lnTo>
                    <a:lnTo>
                      <a:pt x="36" y="22"/>
                    </a:lnTo>
                    <a:lnTo>
                      <a:pt x="36" y="141"/>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15">
                <a:extLst>
                  <a:ext uri="{FF2B5EF4-FFF2-40B4-BE49-F238E27FC236}">
                    <a16:creationId xmlns:a16="http://schemas.microsoft.com/office/drawing/2014/main" id="{9F039EB3-6385-422C-B974-4B331D343FD7}"/>
                  </a:ext>
                </a:extLst>
              </p:cNvPr>
              <p:cNvSpPr>
                <a:spLocks/>
              </p:cNvSpPr>
              <p:nvPr/>
            </p:nvSpPr>
            <p:spPr bwMode="auto">
              <a:xfrm>
                <a:off x="4312" y="2675"/>
                <a:ext cx="12" cy="119"/>
              </a:xfrm>
              <a:custGeom>
                <a:avLst/>
                <a:gdLst>
                  <a:gd name="T0" fmla="*/ 12 w 12"/>
                  <a:gd name="T1" fmla="*/ 112 h 119"/>
                  <a:gd name="T2" fmla="*/ 0 w 12"/>
                  <a:gd name="T3" fmla="*/ 119 h 119"/>
                  <a:gd name="T4" fmla="*/ 0 w 12"/>
                  <a:gd name="T5" fmla="*/ 0 h 119"/>
                  <a:gd name="T6" fmla="*/ 12 w 12"/>
                  <a:gd name="T7" fmla="*/ 8 h 119"/>
                  <a:gd name="T8" fmla="*/ 12 w 12"/>
                  <a:gd name="T9" fmla="*/ 112 h 119"/>
                </a:gdLst>
                <a:ahLst/>
                <a:cxnLst>
                  <a:cxn ang="0">
                    <a:pos x="T0" y="T1"/>
                  </a:cxn>
                  <a:cxn ang="0">
                    <a:pos x="T2" y="T3"/>
                  </a:cxn>
                  <a:cxn ang="0">
                    <a:pos x="T4" y="T5"/>
                  </a:cxn>
                  <a:cxn ang="0">
                    <a:pos x="T6" y="T7"/>
                  </a:cxn>
                  <a:cxn ang="0">
                    <a:pos x="T8" y="T9"/>
                  </a:cxn>
                </a:cxnLst>
                <a:rect l="0" t="0" r="r" b="b"/>
                <a:pathLst>
                  <a:path w="12" h="119">
                    <a:moveTo>
                      <a:pt x="12" y="112"/>
                    </a:moveTo>
                    <a:lnTo>
                      <a:pt x="0" y="119"/>
                    </a:lnTo>
                    <a:lnTo>
                      <a:pt x="0" y="0"/>
                    </a:lnTo>
                    <a:lnTo>
                      <a:pt x="12" y="8"/>
                    </a:lnTo>
                    <a:lnTo>
                      <a:pt x="12" y="112"/>
                    </a:lnTo>
                    <a:close/>
                  </a:path>
                </a:pathLst>
              </a:custGeom>
              <a:solidFill>
                <a:srgbClr val="223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216">
                <a:extLst>
                  <a:ext uri="{FF2B5EF4-FFF2-40B4-BE49-F238E27FC236}">
                    <a16:creationId xmlns:a16="http://schemas.microsoft.com/office/drawing/2014/main" id="{77D08311-9257-46EF-95AC-5ACDD17668A0}"/>
                  </a:ext>
                </a:extLst>
              </p:cNvPr>
              <p:cNvSpPr>
                <a:spLocks/>
              </p:cNvSpPr>
              <p:nvPr/>
            </p:nvSpPr>
            <p:spPr bwMode="auto">
              <a:xfrm>
                <a:off x="4479" y="1842"/>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17">
                <a:extLst>
                  <a:ext uri="{FF2B5EF4-FFF2-40B4-BE49-F238E27FC236}">
                    <a16:creationId xmlns:a16="http://schemas.microsoft.com/office/drawing/2014/main" id="{608DA9B7-9A68-465E-AB12-B292E086F704}"/>
                  </a:ext>
                </a:extLst>
              </p:cNvPr>
              <p:cNvSpPr>
                <a:spLocks/>
              </p:cNvSpPr>
              <p:nvPr/>
            </p:nvSpPr>
            <p:spPr bwMode="auto">
              <a:xfrm>
                <a:off x="4479" y="1842"/>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18">
                <a:extLst>
                  <a:ext uri="{FF2B5EF4-FFF2-40B4-BE49-F238E27FC236}">
                    <a16:creationId xmlns:a16="http://schemas.microsoft.com/office/drawing/2014/main" id="{1E806FB5-27AF-4765-80B6-53EE52FF278E}"/>
                  </a:ext>
                </a:extLst>
              </p:cNvPr>
              <p:cNvSpPr>
                <a:spLocks noChangeArrowheads="1"/>
              </p:cNvSpPr>
              <p:nvPr/>
            </p:nvSpPr>
            <p:spPr bwMode="auto">
              <a:xfrm>
                <a:off x="4514" y="1842"/>
                <a:ext cx="12" cy="121"/>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Freeform 219">
                <a:extLst>
                  <a:ext uri="{FF2B5EF4-FFF2-40B4-BE49-F238E27FC236}">
                    <a16:creationId xmlns:a16="http://schemas.microsoft.com/office/drawing/2014/main" id="{2377CE2C-0AB5-4909-9FE3-8D663FFF7CE2}"/>
                  </a:ext>
                </a:extLst>
              </p:cNvPr>
              <p:cNvSpPr>
                <a:spLocks/>
              </p:cNvSpPr>
              <p:nvPr/>
            </p:nvSpPr>
            <p:spPr bwMode="auto">
              <a:xfrm>
                <a:off x="4479" y="2015"/>
                <a:ext cx="35" cy="140"/>
              </a:xfrm>
              <a:custGeom>
                <a:avLst/>
                <a:gdLst>
                  <a:gd name="T0" fmla="*/ 35 w 35"/>
                  <a:gd name="T1" fmla="*/ 0 h 140"/>
                  <a:gd name="T2" fmla="*/ 0 w 35"/>
                  <a:gd name="T3" fmla="*/ 19 h 140"/>
                  <a:gd name="T4" fmla="*/ 0 w 35"/>
                  <a:gd name="T5" fmla="*/ 140 h 140"/>
                  <a:gd name="T6" fmla="*/ 35 w 35"/>
                  <a:gd name="T7" fmla="*/ 119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Freeform 220">
                <a:extLst>
                  <a:ext uri="{FF2B5EF4-FFF2-40B4-BE49-F238E27FC236}">
                    <a16:creationId xmlns:a16="http://schemas.microsoft.com/office/drawing/2014/main" id="{79AA0AED-7579-48B7-A18C-70CAA31EC5FB}"/>
                  </a:ext>
                </a:extLst>
              </p:cNvPr>
              <p:cNvSpPr>
                <a:spLocks/>
              </p:cNvSpPr>
              <p:nvPr/>
            </p:nvSpPr>
            <p:spPr bwMode="auto">
              <a:xfrm>
                <a:off x="4479" y="2015"/>
                <a:ext cx="35" cy="140"/>
              </a:xfrm>
              <a:custGeom>
                <a:avLst/>
                <a:gdLst>
                  <a:gd name="T0" fmla="*/ 35 w 35"/>
                  <a:gd name="T1" fmla="*/ 0 h 140"/>
                  <a:gd name="T2" fmla="*/ 0 w 35"/>
                  <a:gd name="T3" fmla="*/ 19 h 140"/>
                  <a:gd name="T4" fmla="*/ 0 w 35"/>
                  <a:gd name="T5" fmla="*/ 140 h 140"/>
                  <a:gd name="T6" fmla="*/ 35 w 35"/>
                  <a:gd name="T7" fmla="*/ 119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Rectangle 221">
                <a:extLst>
                  <a:ext uri="{FF2B5EF4-FFF2-40B4-BE49-F238E27FC236}">
                    <a16:creationId xmlns:a16="http://schemas.microsoft.com/office/drawing/2014/main" id="{51846301-D3AA-4532-A097-DFE4229C5CE1}"/>
                  </a:ext>
                </a:extLst>
              </p:cNvPr>
              <p:cNvSpPr>
                <a:spLocks noChangeArrowheads="1"/>
              </p:cNvSpPr>
              <p:nvPr/>
            </p:nvSpPr>
            <p:spPr bwMode="auto">
              <a:xfrm>
                <a:off x="4514" y="2015"/>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3" name="Freeform 222">
                <a:extLst>
                  <a:ext uri="{FF2B5EF4-FFF2-40B4-BE49-F238E27FC236}">
                    <a16:creationId xmlns:a16="http://schemas.microsoft.com/office/drawing/2014/main" id="{A67D4DD7-0B6B-43E0-A73E-86F3D6766A58}"/>
                  </a:ext>
                </a:extLst>
              </p:cNvPr>
              <p:cNvSpPr>
                <a:spLocks/>
              </p:cNvSpPr>
              <p:nvPr/>
            </p:nvSpPr>
            <p:spPr bwMode="auto">
              <a:xfrm>
                <a:off x="4479" y="2196"/>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Freeform 223">
                <a:extLst>
                  <a:ext uri="{FF2B5EF4-FFF2-40B4-BE49-F238E27FC236}">
                    <a16:creationId xmlns:a16="http://schemas.microsoft.com/office/drawing/2014/main" id="{9E81206C-63FB-48D1-840C-3074263D3105}"/>
                  </a:ext>
                </a:extLst>
              </p:cNvPr>
              <p:cNvSpPr>
                <a:spLocks/>
              </p:cNvSpPr>
              <p:nvPr/>
            </p:nvSpPr>
            <p:spPr bwMode="auto">
              <a:xfrm>
                <a:off x="4479" y="2196"/>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7" name="Rectangle 224">
                <a:extLst>
                  <a:ext uri="{FF2B5EF4-FFF2-40B4-BE49-F238E27FC236}">
                    <a16:creationId xmlns:a16="http://schemas.microsoft.com/office/drawing/2014/main" id="{1EF2E45E-3E0B-40A4-8BFD-6D6CFE97A55A}"/>
                  </a:ext>
                </a:extLst>
              </p:cNvPr>
              <p:cNvSpPr>
                <a:spLocks noChangeArrowheads="1"/>
              </p:cNvSpPr>
              <p:nvPr/>
            </p:nvSpPr>
            <p:spPr bwMode="auto">
              <a:xfrm>
                <a:off x="4514" y="2196"/>
                <a:ext cx="12" cy="121"/>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Freeform 225">
                <a:extLst>
                  <a:ext uri="{FF2B5EF4-FFF2-40B4-BE49-F238E27FC236}">
                    <a16:creationId xmlns:a16="http://schemas.microsoft.com/office/drawing/2014/main" id="{BADE0723-EE8F-4510-9AA4-A36E3C2572DF}"/>
                  </a:ext>
                </a:extLst>
              </p:cNvPr>
              <p:cNvSpPr>
                <a:spLocks/>
              </p:cNvSpPr>
              <p:nvPr/>
            </p:nvSpPr>
            <p:spPr bwMode="auto">
              <a:xfrm>
                <a:off x="4479" y="2379"/>
                <a:ext cx="35" cy="137"/>
              </a:xfrm>
              <a:custGeom>
                <a:avLst/>
                <a:gdLst>
                  <a:gd name="T0" fmla="*/ 35 w 35"/>
                  <a:gd name="T1" fmla="*/ 0 h 137"/>
                  <a:gd name="T2" fmla="*/ 0 w 35"/>
                  <a:gd name="T3" fmla="*/ 19 h 137"/>
                  <a:gd name="T4" fmla="*/ 0 w 35"/>
                  <a:gd name="T5" fmla="*/ 137 h 137"/>
                  <a:gd name="T6" fmla="*/ 35 w 35"/>
                  <a:gd name="T7" fmla="*/ 118 h 137"/>
                  <a:gd name="T8" fmla="*/ 35 w 35"/>
                  <a:gd name="T9" fmla="*/ 0 h 137"/>
                </a:gdLst>
                <a:ahLst/>
                <a:cxnLst>
                  <a:cxn ang="0">
                    <a:pos x="T0" y="T1"/>
                  </a:cxn>
                  <a:cxn ang="0">
                    <a:pos x="T2" y="T3"/>
                  </a:cxn>
                  <a:cxn ang="0">
                    <a:pos x="T4" y="T5"/>
                  </a:cxn>
                  <a:cxn ang="0">
                    <a:pos x="T6" y="T7"/>
                  </a:cxn>
                  <a:cxn ang="0">
                    <a:pos x="T8" y="T9"/>
                  </a:cxn>
                </a:cxnLst>
                <a:rect l="0" t="0" r="r" b="b"/>
                <a:pathLst>
                  <a:path w="35" h="137">
                    <a:moveTo>
                      <a:pt x="35" y="0"/>
                    </a:moveTo>
                    <a:lnTo>
                      <a:pt x="0" y="19"/>
                    </a:lnTo>
                    <a:lnTo>
                      <a:pt x="0" y="137"/>
                    </a:lnTo>
                    <a:lnTo>
                      <a:pt x="35" y="118"/>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9" name="Freeform 226">
                <a:extLst>
                  <a:ext uri="{FF2B5EF4-FFF2-40B4-BE49-F238E27FC236}">
                    <a16:creationId xmlns:a16="http://schemas.microsoft.com/office/drawing/2014/main" id="{3223ED95-2DA4-45AA-A528-C3A4F9B6224F}"/>
                  </a:ext>
                </a:extLst>
              </p:cNvPr>
              <p:cNvSpPr>
                <a:spLocks/>
              </p:cNvSpPr>
              <p:nvPr/>
            </p:nvSpPr>
            <p:spPr bwMode="auto">
              <a:xfrm>
                <a:off x="4479" y="2379"/>
                <a:ext cx="35" cy="137"/>
              </a:xfrm>
              <a:custGeom>
                <a:avLst/>
                <a:gdLst>
                  <a:gd name="T0" fmla="*/ 35 w 35"/>
                  <a:gd name="T1" fmla="*/ 0 h 137"/>
                  <a:gd name="T2" fmla="*/ 0 w 35"/>
                  <a:gd name="T3" fmla="*/ 19 h 137"/>
                  <a:gd name="T4" fmla="*/ 0 w 35"/>
                  <a:gd name="T5" fmla="*/ 137 h 137"/>
                  <a:gd name="T6" fmla="*/ 35 w 35"/>
                  <a:gd name="T7" fmla="*/ 118 h 137"/>
                  <a:gd name="T8" fmla="*/ 35 w 35"/>
                  <a:gd name="T9" fmla="*/ 0 h 137"/>
                </a:gdLst>
                <a:ahLst/>
                <a:cxnLst>
                  <a:cxn ang="0">
                    <a:pos x="T0" y="T1"/>
                  </a:cxn>
                  <a:cxn ang="0">
                    <a:pos x="T2" y="T3"/>
                  </a:cxn>
                  <a:cxn ang="0">
                    <a:pos x="T4" y="T5"/>
                  </a:cxn>
                  <a:cxn ang="0">
                    <a:pos x="T6" y="T7"/>
                  </a:cxn>
                  <a:cxn ang="0">
                    <a:pos x="T8" y="T9"/>
                  </a:cxn>
                </a:cxnLst>
                <a:rect l="0" t="0" r="r" b="b"/>
                <a:pathLst>
                  <a:path w="35" h="137">
                    <a:moveTo>
                      <a:pt x="35" y="0"/>
                    </a:moveTo>
                    <a:lnTo>
                      <a:pt x="0" y="19"/>
                    </a:lnTo>
                    <a:lnTo>
                      <a:pt x="0" y="137"/>
                    </a:lnTo>
                    <a:lnTo>
                      <a:pt x="35" y="118"/>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Rectangle 227">
                <a:extLst>
                  <a:ext uri="{FF2B5EF4-FFF2-40B4-BE49-F238E27FC236}">
                    <a16:creationId xmlns:a16="http://schemas.microsoft.com/office/drawing/2014/main" id="{44AFB261-D08C-4F19-92FB-D3E429AFF541}"/>
                  </a:ext>
                </a:extLst>
              </p:cNvPr>
              <p:cNvSpPr>
                <a:spLocks noChangeArrowheads="1"/>
              </p:cNvSpPr>
              <p:nvPr/>
            </p:nvSpPr>
            <p:spPr bwMode="auto">
              <a:xfrm>
                <a:off x="4514" y="2379"/>
                <a:ext cx="12" cy="118"/>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Freeform 228">
                <a:extLst>
                  <a:ext uri="{FF2B5EF4-FFF2-40B4-BE49-F238E27FC236}">
                    <a16:creationId xmlns:a16="http://schemas.microsoft.com/office/drawing/2014/main" id="{02EC537C-642F-4B40-9220-683B5E14524E}"/>
                  </a:ext>
                </a:extLst>
              </p:cNvPr>
              <p:cNvSpPr>
                <a:spLocks/>
              </p:cNvSpPr>
              <p:nvPr/>
            </p:nvSpPr>
            <p:spPr bwMode="auto">
              <a:xfrm>
                <a:off x="4574" y="1789"/>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Freeform 229">
                <a:extLst>
                  <a:ext uri="{FF2B5EF4-FFF2-40B4-BE49-F238E27FC236}">
                    <a16:creationId xmlns:a16="http://schemas.microsoft.com/office/drawing/2014/main" id="{EBA6A977-9E19-4228-86B6-0E8D859190D0}"/>
                  </a:ext>
                </a:extLst>
              </p:cNvPr>
              <p:cNvSpPr>
                <a:spLocks/>
              </p:cNvSpPr>
              <p:nvPr/>
            </p:nvSpPr>
            <p:spPr bwMode="auto">
              <a:xfrm>
                <a:off x="4574" y="1789"/>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Rectangle 230">
                <a:extLst>
                  <a:ext uri="{FF2B5EF4-FFF2-40B4-BE49-F238E27FC236}">
                    <a16:creationId xmlns:a16="http://schemas.microsoft.com/office/drawing/2014/main" id="{081F888B-8C13-4F71-B9D2-03CCA91AA375}"/>
                  </a:ext>
                </a:extLst>
              </p:cNvPr>
              <p:cNvSpPr>
                <a:spLocks noChangeArrowheads="1"/>
              </p:cNvSpPr>
              <p:nvPr/>
            </p:nvSpPr>
            <p:spPr bwMode="auto">
              <a:xfrm>
                <a:off x="4609" y="1789"/>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Freeform 231">
                <a:extLst>
                  <a:ext uri="{FF2B5EF4-FFF2-40B4-BE49-F238E27FC236}">
                    <a16:creationId xmlns:a16="http://schemas.microsoft.com/office/drawing/2014/main" id="{6D8A22B0-F2FC-4540-B6AE-7B58BB15FABD}"/>
                  </a:ext>
                </a:extLst>
              </p:cNvPr>
              <p:cNvSpPr>
                <a:spLocks/>
              </p:cNvSpPr>
              <p:nvPr/>
            </p:nvSpPr>
            <p:spPr bwMode="auto">
              <a:xfrm>
                <a:off x="4574" y="1963"/>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 name="Freeform 232">
                <a:extLst>
                  <a:ext uri="{FF2B5EF4-FFF2-40B4-BE49-F238E27FC236}">
                    <a16:creationId xmlns:a16="http://schemas.microsoft.com/office/drawing/2014/main" id="{F188874C-7A55-41BE-807F-F16F102C832A}"/>
                  </a:ext>
                </a:extLst>
              </p:cNvPr>
              <p:cNvSpPr>
                <a:spLocks/>
              </p:cNvSpPr>
              <p:nvPr/>
            </p:nvSpPr>
            <p:spPr bwMode="auto">
              <a:xfrm>
                <a:off x="4574" y="1963"/>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Rectangle 233">
                <a:extLst>
                  <a:ext uri="{FF2B5EF4-FFF2-40B4-BE49-F238E27FC236}">
                    <a16:creationId xmlns:a16="http://schemas.microsoft.com/office/drawing/2014/main" id="{E3713FB7-4AE8-4454-B10E-7BD9C8B4037B}"/>
                  </a:ext>
                </a:extLst>
              </p:cNvPr>
              <p:cNvSpPr>
                <a:spLocks noChangeArrowheads="1"/>
              </p:cNvSpPr>
              <p:nvPr/>
            </p:nvSpPr>
            <p:spPr bwMode="auto">
              <a:xfrm>
                <a:off x="4609" y="1963"/>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Freeform 234">
                <a:extLst>
                  <a:ext uri="{FF2B5EF4-FFF2-40B4-BE49-F238E27FC236}">
                    <a16:creationId xmlns:a16="http://schemas.microsoft.com/office/drawing/2014/main" id="{4CDCF122-BEDB-47E7-9D2A-C4DF9D7B3BB9}"/>
                  </a:ext>
                </a:extLst>
              </p:cNvPr>
              <p:cNvSpPr>
                <a:spLocks/>
              </p:cNvSpPr>
              <p:nvPr/>
            </p:nvSpPr>
            <p:spPr bwMode="auto">
              <a:xfrm>
                <a:off x="4574" y="2143"/>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Freeform 235">
                <a:extLst>
                  <a:ext uri="{FF2B5EF4-FFF2-40B4-BE49-F238E27FC236}">
                    <a16:creationId xmlns:a16="http://schemas.microsoft.com/office/drawing/2014/main" id="{AF1F441B-7EF4-4035-8597-126641706CFB}"/>
                  </a:ext>
                </a:extLst>
              </p:cNvPr>
              <p:cNvSpPr>
                <a:spLocks/>
              </p:cNvSpPr>
              <p:nvPr/>
            </p:nvSpPr>
            <p:spPr bwMode="auto">
              <a:xfrm>
                <a:off x="4574" y="2143"/>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Rectangle 236">
                <a:extLst>
                  <a:ext uri="{FF2B5EF4-FFF2-40B4-BE49-F238E27FC236}">
                    <a16:creationId xmlns:a16="http://schemas.microsoft.com/office/drawing/2014/main" id="{28FD7E8C-8BBF-40D8-8278-46844C2A20F7}"/>
                  </a:ext>
                </a:extLst>
              </p:cNvPr>
              <p:cNvSpPr>
                <a:spLocks noChangeArrowheads="1"/>
              </p:cNvSpPr>
              <p:nvPr/>
            </p:nvSpPr>
            <p:spPr bwMode="auto">
              <a:xfrm>
                <a:off x="4609" y="2143"/>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Freeform 237">
                <a:extLst>
                  <a:ext uri="{FF2B5EF4-FFF2-40B4-BE49-F238E27FC236}">
                    <a16:creationId xmlns:a16="http://schemas.microsoft.com/office/drawing/2014/main" id="{A2984F1C-46EF-49C0-BD88-5771FB46FF48}"/>
                  </a:ext>
                </a:extLst>
              </p:cNvPr>
              <p:cNvSpPr>
                <a:spLocks/>
              </p:cNvSpPr>
              <p:nvPr/>
            </p:nvSpPr>
            <p:spPr bwMode="auto">
              <a:xfrm>
                <a:off x="4574" y="2324"/>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 name="Freeform 238">
                <a:extLst>
                  <a:ext uri="{FF2B5EF4-FFF2-40B4-BE49-F238E27FC236}">
                    <a16:creationId xmlns:a16="http://schemas.microsoft.com/office/drawing/2014/main" id="{58E5F860-87AA-41CC-90B2-3DBDC8EDF00E}"/>
                  </a:ext>
                </a:extLst>
              </p:cNvPr>
              <p:cNvSpPr>
                <a:spLocks/>
              </p:cNvSpPr>
              <p:nvPr/>
            </p:nvSpPr>
            <p:spPr bwMode="auto">
              <a:xfrm>
                <a:off x="4574" y="2324"/>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Rectangle 239">
                <a:extLst>
                  <a:ext uri="{FF2B5EF4-FFF2-40B4-BE49-F238E27FC236}">
                    <a16:creationId xmlns:a16="http://schemas.microsoft.com/office/drawing/2014/main" id="{6F3F0BFB-B966-4662-A618-3BFCC70D4509}"/>
                  </a:ext>
                </a:extLst>
              </p:cNvPr>
              <p:cNvSpPr>
                <a:spLocks noChangeArrowheads="1"/>
              </p:cNvSpPr>
              <p:nvPr/>
            </p:nvSpPr>
            <p:spPr bwMode="auto">
              <a:xfrm>
                <a:off x="4609" y="2324"/>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 name="Freeform 240">
                <a:extLst>
                  <a:ext uri="{FF2B5EF4-FFF2-40B4-BE49-F238E27FC236}">
                    <a16:creationId xmlns:a16="http://schemas.microsoft.com/office/drawing/2014/main" id="{1EF5221D-EC45-45EC-A14C-5D1DBF10D02F}"/>
                  </a:ext>
                </a:extLst>
              </p:cNvPr>
              <p:cNvSpPr>
                <a:spLocks/>
              </p:cNvSpPr>
              <p:nvPr/>
            </p:nvSpPr>
            <p:spPr bwMode="auto">
              <a:xfrm>
                <a:off x="4479" y="2554"/>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Freeform 241">
                <a:extLst>
                  <a:ext uri="{FF2B5EF4-FFF2-40B4-BE49-F238E27FC236}">
                    <a16:creationId xmlns:a16="http://schemas.microsoft.com/office/drawing/2014/main" id="{13020A9B-2072-4858-97DA-669C371F2CC2}"/>
                  </a:ext>
                </a:extLst>
              </p:cNvPr>
              <p:cNvSpPr>
                <a:spLocks/>
              </p:cNvSpPr>
              <p:nvPr/>
            </p:nvSpPr>
            <p:spPr bwMode="auto">
              <a:xfrm>
                <a:off x="4479" y="2554"/>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Rectangle 242">
                <a:extLst>
                  <a:ext uri="{FF2B5EF4-FFF2-40B4-BE49-F238E27FC236}">
                    <a16:creationId xmlns:a16="http://schemas.microsoft.com/office/drawing/2014/main" id="{1AC31DE6-05DC-45DB-B05F-609D0FD41F23}"/>
                  </a:ext>
                </a:extLst>
              </p:cNvPr>
              <p:cNvSpPr>
                <a:spLocks noChangeArrowheads="1"/>
              </p:cNvSpPr>
              <p:nvPr/>
            </p:nvSpPr>
            <p:spPr bwMode="auto">
              <a:xfrm>
                <a:off x="4514" y="2554"/>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Freeform 243">
                <a:extLst>
                  <a:ext uri="{FF2B5EF4-FFF2-40B4-BE49-F238E27FC236}">
                    <a16:creationId xmlns:a16="http://schemas.microsoft.com/office/drawing/2014/main" id="{BE9ACBC3-704A-4918-8253-3FA967F6DCAA}"/>
                  </a:ext>
                </a:extLst>
              </p:cNvPr>
              <p:cNvSpPr>
                <a:spLocks/>
              </p:cNvSpPr>
              <p:nvPr/>
            </p:nvSpPr>
            <p:spPr bwMode="auto">
              <a:xfrm>
                <a:off x="4574" y="2502"/>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 name="Freeform 244">
                <a:extLst>
                  <a:ext uri="{FF2B5EF4-FFF2-40B4-BE49-F238E27FC236}">
                    <a16:creationId xmlns:a16="http://schemas.microsoft.com/office/drawing/2014/main" id="{C9665C36-BB7F-4C9A-9E19-6F260E37E7C8}"/>
                  </a:ext>
                </a:extLst>
              </p:cNvPr>
              <p:cNvSpPr>
                <a:spLocks/>
              </p:cNvSpPr>
              <p:nvPr/>
            </p:nvSpPr>
            <p:spPr bwMode="auto">
              <a:xfrm>
                <a:off x="4574" y="2502"/>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Rectangle 245">
                <a:extLst>
                  <a:ext uri="{FF2B5EF4-FFF2-40B4-BE49-F238E27FC236}">
                    <a16:creationId xmlns:a16="http://schemas.microsoft.com/office/drawing/2014/main" id="{87993AA4-D7A7-4616-9122-71F6ECEC970D}"/>
                  </a:ext>
                </a:extLst>
              </p:cNvPr>
              <p:cNvSpPr>
                <a:spLocks noChangeArrowheads="1"/>
              </p:cNvSpPr>
              <p:nvPr/>
            </p:nvSpPr>
            <p:spPr bwMode="auto">
              <a:xfrm>
                <a:off x="4609" y="2502"/>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Freeform 246">
                <a:extLst>
                  <a:ext uri="{FF2B5EF4-FFF2-40B4-BE49-F238E27FC236}">
                    <a16:creationId xmlns:a16="http://schemas.microsoft.com/office/drawing/2014/main" id="{A2A679C0-D1D4-4064-A1FE-1C49022D9D7C}"/>
                  </a:ext>
                </a:extLst>
              </p:cNvPr>
              <p:cNvSpPr>
                <a:spLocks/>
              </p:cNvSpPr>
              <p:nvPr/>
            </p:nvSpPr>
            <p:spPr bwMode="auto">
              <a:xfrm>
                <a:off x="4479" y="2723"/>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Freeform 247">
                <a:extLst>
                  <a:ext uri="{FF2B5EF4-FFF2-40B4-BE49-F238E27FC236}">
                    <a16:creationId xmlns:a16="http://schemas.microsoft.com/office/drawing/2014/main" id="{6B7DBECB-EDD3-4448-BB31-E300DBBE5587}"/>
                  </a:ext>
                </a:extLst>
              </p:cNvPr>
              <p:cNvSpPr>
                <a:spLocks/>
              </p:cNvSpPr>
              <p:nvPr/>
            </p:nvSpPr>
            <p:spPr bwMode="auto">
              <a:xfrm>
                <a:off x="4479" y="2723"/>
                <a:ext cx="35" cy="140"/>
              </a:xfrm>
              <a:custGeom>
                <a:avLst/>
                <a:gdLst>
                  <a:gd name="T0" fmla="*/ 35 w 35"/>
                  <a:gd name="T1" fmla="*/ 0 h 140"/>
                  <a:gd name="T2" fmla="*/ 0 w 35"/>
                  <a:gd name="T3" fmla="*/ 19 h 140"/>
                  <a:gd name="T4" fmla="*/ 0 w 35"/>
                  <a:gd name="T5" fmla="*/ 140 h 140"/>
                  <a:gd name="T6" fmla="*/ 35 w 35"/>
                  <a:gd name="T7" fmla="*/ 121 h 140"/>
                  <a:gd name="T8" fmla="*/ 35 w 35"/>
                  <a:gd name="T9" fmla="*/ 0 h 140"/>
                </a:gdLst>
                <a:ahLst/>
                <a:cxnLst>
                  <a:cxn ang="0">
                    <a:pos x="T0" y="T1"/>
                  </a:cxn>
                  <a:cxn ang="0">
                    <a:pos x="T2" y="T3"/>
                  </a:cxn>
                  <a:cxn ang="0">
                    <a:pos x="T4" y="T5"/>
                  </a:cxn>
                  <a:cxn ang="0">
                    <a:pos x="T6" y="T7"/>
                  </a:cxn>
                  <a:cxn ang="0">
                    <a:pos x="T8" y="T9"/>
                  </a:cxn>
                </a:cxnLst>
                <a:rect l="0" t="0" r="r" b="b"/>
                <a:pathLst>
                  <a:path w="35" h="140">
                    <a:moveTo>
                      <a:pt x="35" y="0"/>
                    </a:moveTo>
                    <a:lnTo>
                      <a:pt x="0" y="19"/>
                    </a:lnTo>
                    <a:lnTo>
                      <a:pt x="0" y="140"/>
                    </a:lnTo>
                    <a:lnTo>
                      <a:pt x="35" y="12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1" name="Freeform 248">
                <a:extLst>
                  <a:ext uri="{FF2B5EF4-FFF2-40B4-BE49-F238E27FC236}">
                    <a16:creationId xmlns:a16="http://schemas.microsoft.com/office/drawing/2014/main" id="{0B17ED6F-DC70-4AD4-A90F-3455344BD583}"/>
                  </a:ext>
                </a:extLst>
              </p:cNvPr>
              <p:cNvSpPr>
                <a:spLocks/>
              </p:cNvSpPr>
              <p:nvPr/>
            </p:nvSpPr>
            <p:spPr bwMode="auto">
              <a:xfrm>
                <a:off x="4514" y="2723"/>
                <a:ext cx="12" cy="121"/>
              </a:xfrm>
              <a:custGeom>
                <a:avLst/>
                <a:gdLst>
                  <a:gd name="T0" fmla="*/ 0 w 12"/>
                  <a:gd name="T1" fmla="*/ 121 h 121"/>
                  <a:gd name="T2" fmla="*/ 12 w 12"/>
                  <a:gd name="T3" fmla="*/ 119 h 121"/>
                  <a:gd name="T4" fmla="*/ 12 w 12"/>
                  <a:gd name="T5" fmla="*/ 0 h 121"/>
                  <a:gd name="T6" fmla="*/ 0 w 12"/>
                  <a:gd name="T7" fmla="*/ 0 h 121"/>
                  <a:gd name="T8" fmla="*/ 0 w 12"/>
                  <a:gd name="T9" fmla="*/ 121 h 121"/>
                </a:gdLst>
                <a:ahLst/>
                <a:cxnLst>
                  <a:cxn ang="0">
                    <a:pos x="T0" y="T1"/>
                  </a:cxn>
                  <a:cxn ang="0">
                    <a:pos x="T2" y="T3"/>
                  </a:cxn>
                  <a:cxn ang="0">
                    <a:pos x="T4" y="T5"/>
                  </a:cxn>
                  <a:cxn ang="0">
                    <a:pos x="T6" y="T7"/>
                  </a:cxn>
                  <a:cxn ang="0">
                    <a:pos x="T8" y="T9"/>
                  </a:cxn>
                </a:cxnLst>
                <a:rect l="0" t="0" r="r" b="b"/>
                <a:pathLst>
                  <a:path w="12" h="121">
                    <a:moveTo>
                      <a:pt x="0" y="121"/>
                    </a:moveTo>
                    <a:lnTo>
                      <a:pt x="12" y="119"/>
                    </a:lnTo>
                    <a:lnTo>
                      <a:pt x="12" y="0"/>
                    </a:lnTo>
                    <a:lnTo>
                      <a:pt x="0" y="0"/>
                    </a:lnTo>
                    <a:lnTo>
                      <a:pt x="0" y="121"/>
                    </a:lnTo>
                    <a:close/>
                  </a:path>
                </a:pathLst>
              </a:custGeom>
              <a:solidFill>
                <a:srgbClr val="212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Freeform 249">
                <a:extLst>
                  <a:ext uri="{FF2B5EF4-FFF2-40B4-BE49-F238E27FC236}">
                    <a16:creationId xmlns:a16="http://schemas.microsoft.com/office/drawing/2014/main" id="{C7488CE7-EA7D-4D8B-8F0A-6CD6360A84CF}"/>
                  </a:ext>
                </a:extLst>
              </p:cNvPr>
              <p:cNvSpPr>
                <a:spLocks/>
              </p:cNvSpPr>
              <p:nvPr/>
            </p:nvSpPr>
            <p:spPr bwMode="auto">
              <a:xfrm>
                <a:off x="4574" y="2671"/>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close/>
                  </a:path>
                </a:pathLst>
              </a:custGeom>
              <a:solidFill>
                <a:srgbClr val="607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Freeform 250">
                <a:extLst>
                  <a:ext uri="{FF2B5EF4-FFF2-40B4-BE49-F238E27FC236}">
                    <a16:creationId xmlns:a16="http://schemas.microsoft.com/office/drawing/2014/main" id="{6C4B872B-21CE-4415-AFCC-554B266676F8}"/>
                  </a:ext>
                </a:extLst>
              </p:cNvPr>
              <p:cNvSpPr>
                <a:spLocks/>
              </p:cNvSpPr>
              <p:nvPr/>
            </p:nvSpPr>
            <p:spPr bwMode="auto">
              <a:xfrm>
                <a:off x="4574" y="2671"/>
                <a:ext cx="35" cy="138"/>
              </a:xfrm>
              <a:custGeom>
                <a:avLst/>
                <a:gdLst>
                  <a:gd name="T0" fmla="*/ 35 w 35"/>
                  <a:gd name="T1" fmla="*/ 0 h 138"/>
                  <a:gd name="T2" fmla="*/ 0 w 35"/>
                  <a:gd name="T3" fmla="*/ 19 h 138"/>
                  <a:gd name="T4" fmla="*/ 0 w 35"/>
                  <a:gd name="T5" fmla="*/ 138 h 138"/>
                  <a:gd name="T6" fmla="*/ 35 w 35"/>
                  <a:gd name="T7" fmla="*/ 119 h 138"/>
                  <a:gd name="T8" fmla="*/ 35 w 35"/>
                  <a:gd name="T9" fmla="*/ 0 h 138"/>
                </a:gdLst>
                <a:ahLst/>
                <a:cxnLst>
                  <a:cxn ang="0">
                    <a:pos x="T0" y="T1"/>
                  </a:cxn>
                  <a:cxn ang="0">
                    <a:pos x="T2" y="T3"/>
                  </a:cxn>
                  <a:cxn ang="0">
                    <a:pos x="T4" y="T5"/>
                  </a:cxn>
                  <a:cxn ang="0">
                    <a:pos x="T6" y="T7"/>
                  </a:cxn>
                  <a:cxn ang="0">
                    <a:pos x="T8" y="T9"/>
                  </a:cxn>
                </a:cxnLst>
                <a:rect l="0" t="0" r="r" b="b"/>
                <a:pathLst>
                  <a:path w="35" h="138">
                    <a:moveTo>
                      <a:pt x="35" y="0"/>
                    </a:moveTo>
                    <a:lnTo>
                      <a:pt x="0" y="19"/>
                    </a:lnTo>
                    <a:lnTo>
                      <a:pt x="0" y="138"/>
                    </a:lnTo>
                    <a:lnTo>
                      <a:pt x="35" y="11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Rectangle 251">
                <a:extLst>
                  <a:ext uri="{FF2B5EF4-FFF2-40B4-BE49-F238E27FC236}">
                    <a16:creationId xmlns:a16="http://schemas.microsoft.com/office/drawing/2014/main" id="{8F10C6E9-97E5-4FA4-B343-A498EF9FDA9C}"/>
                  </a:ext>
                </a:extLst>
              </p:cNvPr>
              <p:cNvSpPr>
                <a:spLocks noChangeArrowheads="1"/>
              </p:cNvSpPr>
              <p:nvPr/>
            </p:nvSpPr>
            <p:spPr bwMode="auto">
              <a:xfrm>
                <a:off x="4609" y="2671"/>
                <a:ext cx="12" cy="119"/>
              </a:xfrm>
              <a:prstGeom prst="rect">
                <a:avLst/>
              </a:prstGeom>
              <a:solidFill>
                <a:srgbClr val="212A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Freeform 252">
                <a:extLst>
                  <a:ext uri="{FF2B5EF4-FFF2-40B4-BE49-F238E27FC236}">
                    <a16:creationId xmlns:a16="http://schemas.microsoft.com/office/drawing/2014/main" id="{385EE532-701C-4373-A7EF-86C44DF4D292}"/>
                  </a:ext>
                </a:extLst>
              </p:cNvPr>
              <p:cNvSpPr>
                <a:spLocks/>
              </p:cNvSpPr>
              <p:nvPr/>
            </p:nvSpPr>
            <p:spPr bwMode="auto">
              <a:xfrm>
                <a:off x="4301" y="1115"/>
                <a:ext cx="247" cy="442"/>
              </a:xfrm>
              <a:custGeom>
                <a:avLst/>
                <a:gdLst>
                  <a:gd name="T0" fmla="*/ 87 w 104"/>
                  <a:gd name="T1" fmla="*/ 0 h 186"/>
                  <a:gd name="T2" fmla="*/ 16 w 104"/>
                  <a:gd name="T3" fmla="*/ 0 h 186"/>
                  <a:gd name="T4" fmla="*/ 0 w 104"/>
                  <a:gd name="T5" fmla="*/ 16 h 186"/>
                  <a:gd name="T6" fmla="*/ 0 w 104"/>
                  <a:gd name="T7" fmla="*/ 87 h 186"/>
                  <a:gd name="T8" fmla="*/ 16 w 104"/>
                  <a:gd name="T9" fmla="*/ 104 h 186"/>
                  <a:gd name="T10" fmla="*/ 46 w 104"/>
                  <a:gd name="T11" fmla="*/ 104 h 186"/>
                  <a:gd name="T12" fmla="*/ 50 w 104"/>
                  <a:gd name="T13" fmla="*/ 110 h 186"/>
                  <a:gd name="T14" fmla="*/ 50 w 104"/>
                  <a:gd name="T15" fmla="*/ 184 h 186"/>
                  <a:gd name="T16" fmla="*/ 52 w 104"/>
                  <a:gd name="T17" fmla="*/ 186 h 186"/>
                  <a:gd name="T18" fmla="*/ 54 w 104"/>
                  <a:gd name="T19" fmla="*/ 184 h 186"/>
                  <a:gd name="T20" fmla="*/ 54 w 104"/>
                  <a:gd name="T21" fmla="*/ 110 h 186"/>
                  <a:gd name="T22" fmla="*/ 58 w 104"/>
                  <a:gd name="T23" fmla="*/ 104 h 186"/>
                  <a:gd name="T24" fmla="*/ 87 w 104"/>
                  <a:gd name="T25" fmla="*/ 104 h 186"/>
                  <a:gd name="T26" fmla="*/ 104 w 104"/>
                  <a:gd name="T27" fmla="*/ 87 h 186"/>
                  <a:gd name="T28" fmla="*/ 104 w 104"/>
                  <a:gd name="T29" fmla="*/ 16 h 186"/>
                  <a:gd name="T30" fmla="*/ 87 w 104"/>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86">
                    <a:moveTo>
                      <a:pt x="87" y="0"/>
                    </a:moveTo>
                    <a:cubicBezTo>
                      <a:pt x="16" y="0"/>
                      <a:pt x="16" y="0"/>
                      <a:pt x="16" y="0"/>
                    </a:cubicBezTo>
                    <a:cubicBezTo>
                      <a:pt x="7" y="0"/>
                      <a:pt x="0" y="7"/>
                      <a:pt x="0" y="16"/>
                    </a:cubicBezTo>
                    <a:cubicBezTo>
                      <a:pt x="0" y="87"/>
                      <a:pt x="0" y="87"/>
                      <a:pt x="0" y="87"/>
                    </a:cubicBezTo>
                    <a:cubicBezTo>
                      <a:pt x="0" y="97"/>
                      <a:pt x="7" y="104"/>
                      <a:pt x="16" y="104"/>
                    </a:cubicBezTo>
                    <a:cubicBezTo>
                      <a:pt x="46" y="104"/>
                      <a:pt x="46" y="104"/>
                      <a:pt x="46" y="104"/>
                    </a:cubicBezTo>
                    <a:cubicBezTo>
                      <a:pt x="50" y="110"/>
                      <a:pt x="50" y="110"/>
                      <a:pt x="50" y="110"/>
                    </a:cubicBezTo>
                    <a:cubicBezTo>
                      <a:pt x="50" y="184"/>
                      <a:pt x="50" y="184"/>
                      <a:pt x="50" y="184"/>
                    </a:cubicBezTo>
                    <a:cubicBezTo>
                      <a:pt x="50" y="185"/>
                      <a:pt x="51" y="186"/>
                      <a:pt x="52" y="186"/>
                    </a:cubicBezTo>
                    <a:cubicBezTo>
                      <a:pt x="53" y="186"/>
                      <a:pt x="54" y="185"/>
                      <a:pt x="54" y="184"/>
                    </a:cubicBezTo>
                    <a:cubicBezTo>
                      <a:pt x="54" y="110"/>
                      <a:pt x="54" y="110"/>
                      <a:pt x="54" y="110"/>
                    </a:cubicBezTo>
                    <a:cubicBezTo>
                      <a:pt x="58" y="104"/>
                      <a:pt x="58" y="104"/>
                      <a:pt x="58" y="104"/>
                    </a:cubicBezTo>
                    <a:cubicBezTo>
                      <a:pt x="87" y="104"/>
                      <a:pt x="87" y="104"/>
                      <a:pt x="87" y="104"/>
                    </a:cubicBezTo>
                    <a:cubicBezTo>
                      <a:pt x="96" y="104"/>
                      <a:pt x="104" y="97"/>
                      <a:pt x="104" y="87"/>
                    </a:cubicBezTo>
                    <a:cubicBezTo>
                      <a:pt x="104" y="16"/>
                      <a:pt x="104" y="16"/>
                      <a:pt x="104" y="16"/>
                    </a:cubicBezTo>
                    <a:cubicBezTo>
                      <a:pt x="104" y="7"/>
                      <a:pt x="96" y="0"/>
                      <a:pt x="87" y="0"/>
                    </a:cubicBezTo>
                    <a:close/>
                  </a:path>
                </a:pathLst>
              </a:custGeom>
              <a:solidFill>
                <a:srgbClr val="263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Freeform 253">
                <a:extLst>
                  <a:ext uri="{FF2B5EF4-FFF2-40B4-BE49-F238E27FC236}">
                    <a16:creationId xmlns:a16="http://schemas.microsoft.com/office/drawing/2014/main" id="{4A5F7288-4248-4490-B7A5-8B209BAA3DC2}"/>
                  </a:ext>
                </a:extLst>
              </p:cNvPr>
              <p:cNvSpPr>
                <a:spLocks noEditPoints="1"/>
              </p:cNvSpPr>
              <p:nvPr/>
            </p:nvSpPr>
            <p:spPr bwMode="auto">
              <a:xfrm>
                <a:off x="4372" y="1146"/>
                <a:ext cx="102" cy="164"/>
              </a:xfrm>
              <a:custGeom>
                <a:avLst/>
                <a:gdLst>
                  <a:gd name="T0" fmla="*/ 26 w 43"/>
                  <a:gd name="T1" fmla="*/ 61 h 69"/>
                  <a:gd name="T2" fmla="*/ 26 w 43"/>
                  <a:gd name="T3" fmla="*/ 69 h 69"/>
                  <a:gd name="T4" fmla="*/ 19 w 43"/>
                  <a:gd name="T5" fmla="*/ 69 h 69"/>
                  <a:gd name="T6" fmla="*/ 19 w 43"/>
                  <a:gd name="T7" fmla="*/ 61 h 69"/>
                  <a:gd name="T8" fmla="*/ 0 w 43"/>
                  <a:gd name="T9" fmla="*/ 55 h 69"/>
                  <a:gd name="T10" fmla="*/ 4 w 43"/>
                  <a:gd name="T11" fmla="*/ 46 h 69"/>
                  <a:gd name="T12" fmla="*/ 19 w 43"/>
                  <a:gd name="T13" fmla="*/ 52 h 69"/>
                  <a:gd name="T14" fmla="*/ 19 w 43"/>
                  <a:gd name="T15" fmla="*/ 39 h 69"/>
                  <a:gd name="T16" fmla="*/ 1 w 43"/>
                  <a:gd name="T17" fmla="*/ 24 h 69"/>
                  <a:gd name="T18" fmla="*/ 19 w 43"/>
                  <a:gd name="T19" fmla="*/ 8 h 69"/>
                  <a:gd name="T20" fmla="*/ 19 w 43"/>
                  <a:gd name="T21" fmla="*/ 0 h 69"/>
                  <a:gd name="T22" fmla="*/ 26 w 43"/>
                  <a:gd name="T23" fmla="*/ 0 h 69"/>
                  <a:gd name="T24" fmla="*/ 26 w 43"/>
                  <a:gd name="T25" fmla="*/ 8 h 69"/>
                  <a:gd name="T26" fmla="*/ 41 w 43"/>
                  <a:gd name="T27" fmla="*/ 12 h 69"/>
                  <a:gd name="T28" fmla="*/ 37 w 43"/>
                  <a:gd name="T29" fmla="*/ 21 h 69"/>
                  <a:gd name="T30" fmla="*/ 26 w 43"/>
                  <a:gd name="T31" fmla="*/ 18 h 69"/>
                  <a:gd name="T32" fmla="*/ 26 w 43"/>
                  <a:gd name="T33" fmla="*/ 30 h 69"/>
                  <a:gd name="T34" fmla="*/ 43 w 43"/>
                  <a:gd name="T35" fmla="*/ 45 h 69"/>
                  <a:gd name="T36" fmla="*/ 26 w 43"/>
                  <a:gd name="T37" fmla="*/ 61 h 69"/>
                  <a:gd name="T38" fmla="*/ 19 w 43"/>
                  <a:gd name="T39" fmla="*/ 28 h 69"/>
                  <a:gd name="T40" fmla="*/ 19 w 43"/>
                  <a:gd name="T41" fmla="*/ 18 h 69"/>
                  <a:gd name="T42" fmla="*/ 13 w 43"/>
                  <a:gd name="T43" fmla="*/ 23 h 69"/>
                  <a:gd name="T44" fmla="*/ 19 w 43"/>
                  <a:gd name="T45" fmla="*/ 28 h 69"/>
                  <a:gd name="T46" fmla="*/ 31 w 43"/>
                  <a:gd name="T47" fmla="*/ 46 h 69"/>
                  <a:gd name="T48" fmla="*/ 26 w 43"/>
                  <a:gd name="T49" fmla="*/ 41 h 69"/>
                  <a:gd name="T50" fmla="*/ 26 w 43"/>
                  <a:gd name="T51" fmla="*/ 51 h 69"/>
                  <a:gd name="T52" fmla="*/ 31 w 43"/>
                  <a:gd name="T53" fmla="*/ 4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69">
                    <a:moveTo>
                      <a:pt x="26" y="61"/>
                    </a:moveTo>
                    <a:cubicBezTo>
                      <a:pt x="26" y="69"/>
                      <a:pt x="26" y="69"/>
                      <a:pt x="26" y="69"/>
                    </a:cubicBezTo>
                    <a:cubicBezTo>
                      <a:pt x="19" y="69"/>
                      <a:pt x="19" y="69"/>
                      <a:pt x="19" y="69"/>
                    </a:cubicBezTo>
                    <a:cubicBezTo>
                      <a:pt x="19" y="61"/>
                      <a:pt x="19" y="61"/>
                      <a:pt x="19" y="61"/>
                    </a:cubicBezTo>
                    <a:cubicBezTo>
                      <a:pt x="11" y="61"/>
                      <a:pt x="4" y="59"/>
                      <a:pt x="0" y="55"/>
                    </a:cubicBezTo>
                    <a:cubicBezTo>
                      <a:pt x="4" y="46"/>
                      <a:pt x="4" y="46"/>
                      <a:pt x="4" y="46"/>
                    </a:cubicBezTo>
                    <a:cubicBezTo>
                      <a:pt x="8" y="49"/>
                      <a:pt x="13" y="51"/>
                      <a:pt x="19" y="52"/>
                    </a:cubicBezTo>
                    <a:cubicBezTo>
                      <a:pt x="19" y="39"/>
                      <a:pt x="19" y="39"/>
                      <a:pt x="19" y="39"/>
                    </a:cubicBezTo>
                    <a:cubicBezTo>
                      <a:pt x="10" y="37"/>
                      <a:pt x="1" y="35"/>
                      <a:pt x="1" y="24"/>
                    </a:cubicBezTo>
                    <a:cubicBezTo>
                      <a:pt x="1" y="16"/>
                      <a:pt x="7" y="9"/>
                      <a:pt x="19" y="8"/>
                    </a:cubicBezTo>
                    <a:cubicBezTo>
                      <a:pt x="19" y="0"/>
                      <a:pt x="19" y="0"/>
                      <a:pt x="19" y="0"/>
                    </a:cubicBezTo>
                    <a:cubicBezTo>
                      <a:pt x="26" y="0"/>
                      <a:pt x="26" y="0"/>
                      <a:pt x="26" y="0"/>
                    </a:cubicBezTo>
                    <a:cubicBezTo>
                      <a:pt x="26" y="8"/>
                      <a:pt x="26" y="8"/>
                      <a:pt x="26" y="8"/>
                    </a:cubicBezTo>
                    <a:cubicBezTo>
                      <a:pt x="31" y="8"/>
                      <a:pt x="37" y="10"/>
                      <a:pt x="41" y="12"/>
                    </a:cubicBezTo>
                    <a:cubicBezTo>
                      <a:pt x="37" y="21"/>
                      <a:pt x="37" y="21"/>
                      <a:pt x="37" y="21"/>
                    </a:cubicBezTo>
                    <a:cubicBezTo>
                      <a:pt x="33" y="19"/>
                      <a:pt x="30" y="18"/>
                      <a:pt x="26" y="18"/>
                    </a:cubicBezTo>
                    <a:cubicBezTo>
                      <a:pt x="26" y="30"/>
                      <a:pt x="26" y="30"/>
                      <a:pt x="26" y="30"/>
                    </a:cubicBezTo>
                    <a:cubicBezTo>
                      <a:pt x="34" y="32"/>
                      <a:pt x="43" y="35"/>
                      <a:pt x="43" y="45"/>
                    </a:cubicBezTo>
                    <a:cubicBezTo>
                      <a:pt x="43" y="53"/>
                      <a:pt x="38" y="60"/>
                      <a:pt x="26" y="61"/>
                    </a:cubicBezTo>
                    <a:close/>
                    <a:moveTo>
                      <a:pt x="19" y="28"/>
                    </a:moveTo>
                    <a:cubicBezTo>
                      <a:pt x="19" y="18"/>
                      <a:pt x="19" y="18"/>
                      <a:pt x="19" y="18"/>
                    </a:cubicBezTo>
                    <a:cubicBezTo>
                      <a:pt x="15" y="19"/>
                      <a:pt x="13" y="21"/>
                      <a:pt x="13" y="23"/>
                    </a:cubicBezTo>
                    <a:cubicBezTo>
                      <a:pt x="13" y="26"/>
                      <a:pt x="15" y="27"/>
                      <a:pt x="19" y="28"/>
                    </a:cubicBezTo>
                    <a:close/>
                    <a:moveTo>
                      <a:pt x="31" y="46"/>
                    </a:moveTo>
                    <a:cubicBezTo>
                      <a:pt x="31" y="44"/>
                      <a:pt x="29" y="42"/>
                      <a:pt x="26" y="41"/>
                    </a:cubicBezTo>
                    <a:cubicBezTo>
                      <a:pt x="26" y="51"/>
                      <a:pt x="26" y="51"/>
                      <a:pt x="26" y="51"/>
                    </a:cubicBezTo>
                    <a:cubicBezTo>
                      <a:pt x="30" y="51"/>
                      <a:pt x="31" y="49"/>
                      <a:pt x="31"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Freeform 254">
                <a:extLst>
                  <a:ext uri="{FF2B5EF4-FFF2-40B4-BE49-F238E27FC236}">
                    <a16:creationId xmlns:a16="http://schemas.microsoft.com/office/drawing/2014/main" id="{51488C29-AB56-43E7-9BB9-F46CC1873D0C}"/>
                  </a:ext>
                </a:extLst>
              </p:cNvPr>
              <p:cNvSpPr>
                <a:spLocks/>
              </p:cNvSpPr>
              <p:nvPr/>
            </p:nvSpPr>
            <p:spPr bwMode="auto">
              <a:xfrm>
                <a:off x="4925" y="2813"/>
                <a:ext cx="378" cy="649"/>
              </a:xfrm>
              <a:custGeom>
                <a:avLst/>
                <a:gdLst>
                  <a:gd name="T0" fmla="*/ 0 w 378"/>
                  <a:gd name="T1" fmla="*/ 433 h 649"/>
                  <a:gd name="T2" fmla="*/ 378 w 378"/>
                  <a:gd name="T3" fmla="*/ 649 h 649"/>
                  <a:gd name="T4" fmla="*/ 378 w 378"/>
                  <a:gd name="T5" fmla="*/ 224 h 649"/>
                  <a:gd name="T6" fmla="*/ 0 w 378"/>
                  <a:gd name="T7" fmla="*/ 0 h 649"/>
                  <a:gd name="T8" fmla="*/ 0 w 378"/>
                  <a:gd name="T9" fmla="*/ 433 h 649"/>
                </a:gdLst>
                <a:ahLst/>
                <a:cxnLst>
                  <a:cxn ang="0">
                    <a:pos x="T0" y="T1"/>
                  </a:cxn>
                  <a:cxn ang="0">
                    <a:pos x="T2" y="T3"/>
                  </a:cxn>
                  <a:cxn ang="0">
                    <a:pos x="T4" y="T5"/>
                  </a:cxn>
                  <a:cxn ang="0">
                    <a:pos x="T6" y="T7"/>
                  </a:cxn>
                  <a:cxn ang="0">
                    <a:pos x="T8" y="T9"/>
                  </a:cxn>
                </a:cxnLst>
                <a:rect l="0" t="0" r="r" b="b"/>
                <a:pathLst>
                  <a:path w="378" h="649">
                    <a:moveTo>
                      <a:pt x="0" y="433"/>
                    </a:moveTo>
                    <a:lnTo>
                      <a:pt x="378" y="649"/>
                    </a:lnTo>
                    <a:lnTo>
                      <a:pt x="378" y="224"/>
                    </a:lnTo>
                    <a:lnTo>
                      <a:pt x="0" y="0"/>
                    </a:lnTo>
                    <a:lnTo>
                      <a:pt x="0" y="433"/>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Freeform 255">
                <a:extLst>
                  <a:ext uri="{FF2B5EF4-FFF2-40B4-BE49-F238E27FC236}">
                    <a16:creationId xmlns:a16="http://schemas.microsoft.com/office/drawing/2014/main" id="{9EF6F856-2DEC-4A41-BDDD-4368745BF183}"/>
                  </a:ext>
                </a:extLst>
              </p:cNvPr>
              <p:cNvSpPr>
                <a:spLocks/>
              </p:cNvSpPr>
              <p:nvPr/>
            </p:nvSpPr>
            <p:spPr bwMode="auto">
              <a:xfrm>
                <a:off x="4925" y="2813"/>
                <a:ext cx="378" cy="649"/>
              </a:xfrm>
              <a:custGeom>
                <a:avLst/>
                <a:gdLst>
                  <a:gd name="T0" fmla="*/ 0 w 378"/>
                  <a:gd name="T1" fmla="*/ 433 h 649"/>
                  <a:gd name="T2" fmla="*/ 378 w 378"/>
                  <a:gd name="T3" fmla="*/ 649 h 649"/>
                  <a:gd name="T4" fmla="*/ 378 w 378"/>
                  <a:gd name="T5" fmla="*/ 224 h 649"/>
                  <a:gd name="T6" fmla="*/ 0 w 378"/>
                  <a:gd name="T7" fmla="*/ 0 h 649"/>
                  <a:gd name="T8" fmla="*/ 0 w 378"/>
                  <a:gd name="T9" fmla="*/ 433 h 649"/>
                </a:gdLst>
                <a:ahLst/>
                <a:cxnLst>
                  <a:cxn ang="0">
                    <a:pos x="T0" y="T1"/>
                  </a:cxn>
                  <a:cxn ang="0">
                    <a:pos x="T2" y="T3"/>
                  </a:cxn>
                  <a:cxn ang="0">
                    <a:pos x="T4" y="T5"/>
                  </a:cxn>
                  <a:cxn ang="0">
                    <a:pos x="T6" y="T7"/>
                  </a:cxn>
                  <a:cxn ang="0">
                    <a:pos x="T8" y="T9"/>
                  </a:cxn>
                </a:cxnLst>
                <a:rect l="0" t="0" r="r" b="b"/>
                <a:pathLst>
                  <a:path w="378" h="649">
                    <a:moveTo>
                      <a:pt x="0" y="433"/>
                    </a:moveTo>
                    <a:lnTo>
                      <a:pt x="378" y="649"/>
                    </a:lnTo>
                    <a:lnTo>
                      <a:pt x="378" y="224"/>
                    </a:lnTo>
                    <a:lnTo>
                      <a:pt x="0" y="0"/>
                    </a:lnTo>
                    <a:lnTo>
                      <a:pt x="0" y="4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Freeform 256">
                <a:extLst>
                  <a:ext uri="{FF2B5EF4-FFF2-40B4-BE49-F238E27FC236}">
                    <a16:creationId xmlns:a16="http://schemas.microsoft.com/office/drawing/2014/main" id="{2C1409D0-F401-4558-9F7E-C7675922EE48}"/>
                  </a:ext>
                </a:extLst>
              </p:cNvPr>
              <p:cNvSpPr>
                <a:spLocks/>
              </p:cNvSpPr>
              <p:nvPr/>
            </p:nvSpPr>
            <p:spPr bwMode="auto">
              <a:xfrm>
                <a:off x="5303" y="2614"/>
                <a:ext cx="741" cy="848"/>
              </a:xfrm>
              <a:custGeom>
                <a:avLst/>
                <a:gdLst>
                  <a:gd name="T0" fmla="*/ 741 w 741"/>
                  <a:gd name="T1" fmla="*/ 0 h 848"/>
                  <a:gd name="T2" fmla="*/ 0 w 741"/>
                  <a:gd name="T3" fmla="*/ 423 h 848"/>
                  <a:gd name="T4" fmla="*/ 0 w 741"/>
                  <a:gd name="T5" fmla="*/ 848 h 848"/>
                  <a:gd name="T6" fmla="*/ 741 w 741"/>
                  <a:gd name="T7" fmla="*/ 423 h 848"/>
                  <a:gd name="T8" fmla="*/ 741 w 741"/>
                  <a:gd name="T9" fmla="*/ 0 h 848"/>
                </a:gdLst>
                <a:ahLst/>
                <a:cxnLst>
                  <a:cxn ang="0">
                    <a:pos x="T0" y="T1"/>
                  </a:cxn>
                  <a:cxn ang="0">
                    <a:pos x="T2" y="T3"/>
                  </a:cxn>
                  <a:cxn ang="0">
                    <a:pos x="T4" y="T5"/>
                  </a:cxn>
                  <a:cxn ang="0">
                    <a:pos x="T6" y="T7"/>
                  </a:cxn>
                  <a:cxn ang="0">
                    <a:pos x="T8" y="T9"/>
                  </a:cxn>
                </a:cxnLst>
                <a:rect l="0" t="0" r="r" b="b"/>
                <a:pathLst>
                  <a:path w="741" h="848">
                    <a:moveTo>
                      <a:pt x="741" y="0"/>
                    </a:moveTo>
                    <a:lnTo>
                      <a:pt x="0" y="423"/>
                    </a:lnTo>
                    <a:lnTo>
                      <a:pt x="0" y="848"/>
                    </a:lnTo>
                    <a:lnTo>
                      <a:pt x="741" y="423"/>
                    </a:lnTo>
                    <a:lnTo>
                      <a:pt x="741" y="0"/>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Freeform 257">
                <a:extLst>
                  <a:ext uri="{FF2B5EF4-FFF2-40B4-BE49-F238E27FC236}">
                    <a16:creationId xmlns:a16="http://schemas.microsoft.com/office/drawing/2014/main" id="{57F70A8A-AD31-409A-90E6-526D5C6046D2}"/>
                  </a:ext>
                </a:extLst>
              </p:cNvPr>
              <p:cNvSpPr>
                <a:spLocks/>
              </p:cNvSpPr>
              <p:nvPr/>
            </p:nvSpPr>
            <p:spPr bwMode="auto">
              <a:xfrm>
                <a:off x="5303" y="2614"/>
                <a:ext cx="741" cy="848"/>
              </a:xfrm>
              <a:custGeom>
                <a:avLst/>
                <a:gdLst>
                  <a:gd name="T0" fmla="*/ 741 w 741"/>
                  <a:gd name="T1" fmla="*/ 0 h 848"/>
                  <a:gd name="T2" fmla="*/ 0 w 741"/>
                  <a:gd name="T3" fmla="*/ 423 h 848"/>
                  <a:gd name="T4" fmla="*/ 0 w 741"/>
                  <a:gd name="T5" fmla="*/ 848 h 848"/>
                  <a:gd name="T6" fmla="*/ 741 w 741"/>
                  <a:gd name="T7" fmla="*/ 423 h 848"/>
                  <a:gd name="T8" fmla="*/ 741 w 741"/>
                  <a:gd name="T9" fmla="*/ 0 h 848"/>
                </a:gdLst>
                <a:ahLst/>
                <a:cxnLst>
                  <a:cxn ang="0">
                    <a:pos x="T0" y="T1"/>
                  </a:cxn>
                  <a:cxn ang="0">
                    <a:pos x="T2" y="T3"/>
                  </a:cxn>
                  <a:cxn ang="0">
                    <a:pos x="T4" y="T5"/>
                  </a:cxn>
                  <a:cxn ang="0">
                    <a:pos x="T6" y="T7"/>
                  </a:cxn>
                  <a:cxn ang="0">
                    <a:pos x="T8" y="T9"/>
                  </a:cxn>
                </a:cxnLst>
                <a:rect l="0" t="0" r="r" b="b"/>
                <a:pathLst>
                  <a:path w="741" h="848">
                    <a:moveTo>
                      <a:pt x="741" y="0"/>
                    </a:moveTo>
                    <a:lnTo>
                      <a:pt x="0" y="423"/>
                    </a:lnTo>
                    <a:lnTo>
                      <a:pt x="0" y="848"/>
                    </a:lnTo>
                    <a:lnTo>
                      <a:pt x="741" y="423"/>
                    </a:lnTo>
                    <a:lnTo>
                      <a:pt x="7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1" name="Freeform 258">
                <a:extLst>
                  <a:ext uri="{FF2B5EF4-FFF2-40B4-BE49-F238E27FC236}">
                    <a16:creationId xmlns:a16="http://schemas.microsoft.com/office/drawing/2014/main" id="{A67AAAEE-2FB6-4A27-8794-0FC18E4F26A8}"/>
                  </a:ext>
                </a:extLst>
              </p:cNvPr>
              <p:cNvSpPr>
                <a:spLocks/>
              </p:cNvSpPr>
              <p:nvPr/>
            </p:nvSpPr>
            <p:spPr bwMode="auto">
              <a:xfrm>
                <a:off x="4925" y="2398"/>
                <a:ext cx="1119" cy="639"/>
              </a:xfrm>
              <a:custGeom>
                <a:avLst/>
                <a:gdLst>
                  <a:gd name="T0" fmla="*/ 0 w 1119"/>
                  <a:gd name="T1" fmla="*/ 415 h 639"/>
                  <a:gd name="T2" fmla="*/ 743 w 1119"/>
                  <a:gd name="T3" fmla="*/ 0 h 639"/>
                  <a:gd name="T4" fmla="*/ 1119 w 1119"/>
                  <a:gd name="T5" fmla="*/ 216 h 639"/>
                  <a:gd name="T6" fmla="*/ 378 w 1119"/>
                  <a:gd name="T7" fmla="*/ 639 h 639"/>
                  <a:gd name="T8" fmla="*/ 12 w 1119"/>
                  <a:gd name="T9" fmla="*/ 425 h 639"/>
                  <a:gd name="T10" fmla="*/ 0 w 1119"/>
                  <a:gd name="T11" fmla="*/ 415 h 639"/>
                </a:gdLst>
                <a:ahLst/>
                <a:cxnLst>
                  <a:cxn ang="0">
                    <a:pos x="T0" y="T1"/>
                  </a:cxn>
                  <a:cxn ang="0">
                    <a:pos x="T2" y="T3"/>
                  </a:cxn>
                  <a:cxn ang="0">
                    <a:pos x="T4" y="T5"/>
                  </a:cxn>
                  <a:cxn ang="0">
                    <a:pos x="T6" y="T7"/>
                  </a:cxn>
                  <a:cxn ang="0">
                    <a:pos x="T8" y="T9"/>
                  </a:cxn>
                  <a:cxn ang="0">
                    <a:pos x="T10" y="T11"/>
                  </a:cxn>
                </a:cxnLst>
                <a:rect l="0" t="0" r="r" b="b"/>
                <a:pathLst>
                  <a:path w="1119" h="639">
                    <a:moveTo>
                      <a:pt x="0" y="415"/>
                    </a:moveTo>
                    <a:lnTo>
                      <a:pt x="743" y="0"/>
                    </a:lnTo>
                    <a:lnTo>
                      <a:pt x="1119" y="216"/>
                    </a:lnTo>
                    <a:lnTo>
                      <a:pt x="378" y="639"/>
                    </a:lnTo>
                    <a:lnTo>
                      <a:pt x="12" y="425"/>
                    </a:lnTo>
                    <a:lnTo>
                      <a:pt x="0" y="415"/>
                    </a:lnTo>
                    <a:close/>
                  </a:path>
                </a:pathLst>
              </a:custGeom>
              <a:solidFill>
                <a:srgbClr val="D8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2" name="Freeform 259">
                <a:extLst>
                  <a:ext uri="{FF2B5EF4-FFF2-40B4-BE49-F238E27FC236}">
                    <a16:creationId xmlns:a16="http://schemas.microsoft.com/office/drawing/2014/main" id="{54D4C303-0E9D-4A65-9F7F-EEDF002D0D95}"/>
                  </a:ext>
                </a:extLst>
              </p:cNvPr>
              <p:cNvSpPr>
                <a:spLocks/>
              </p:cNvSpPr>
              <p:nvPr/>
            </p:nvSpPr>
            <p:spPr bwMode="auto">
              <a:xfrm>
                <a:off x="4925" y="2398"/>
                <a:ext cx="1119" cy="639"/>
              </a:xfrm>
              <a:custGeom>
                <a:avLst/>
                <a:gdLst>
                  <a:gd name="T0" fmla="*/ 0 w 1119"/>
                  <a:gd name="T1" fmla="*/ 415 h 639"/>
                  <a:gd name="T2" fmla="*/ 743 w 1119"/>
                  <a:gd name="T3" fmla="*/ 0 h 639"/>
                  <a:gd name="T4" fmla="*/ 1119 w 1119"/>
                  <a:gd name="T5" fmla="*/ 216 h 639"/>
                  <a:gd name="T6" fmla="*/ 378 w 1119"/>
                  <a:gd name="T7" fmla="*/ 639 h 639"/>
                  <a:gd name="T8" fmla="*/ 12 w 1119"/>
                  <a:gd name="T9" fmla="*/ 425 h 639"/>
                  <a:gd name="T10" fmla="*/ 0 w 1119"/>
                  <a:gd name="T11" fmla="*/ 415 h 639"/>
                </a:gdLst>
                <a:ahLst/>
                <a:cxnLst>
                  <a:cxn ang="0">
                    <a:pos x="T0" y="T1"/>
                  </a:cxn>
                  <a:cxn ang="0">
                    <a:pos x="T2" y="T3"/>
                  </a:cxn>
                  <a:cxn ang="0">
                    <a:pos x="T4" y="T5"/>
                  </a:cxn>
                  <a:cxn ang="0">
                    <a:pos x="T6" y="T7"/>
                  </a:cxn>
                  <a:cxn ang="0">
                    <a:pos x="T8" y="T9"/>
                  </a:cxn>
                  <a:cxn ang="0">
                    <a:pos x="T10" y="T11"/>
                  </a:cxn>
                </a:cxnLst>
                <a:rect l="0" t="0" r="r" b="b"/>
                <a:pathLst>
                  <a:path w="1119" h="639">
                    <a:moveTo>
                      <a:pt x="0" y="415"/>
                    </a:moveTo>
                    <a:lnTo>
                      <a:pt x="743" y="0"/>
                    </a:lnTo>
                    <a:lnTo>
                      <a:pt x="1119" y="216"/>
                    </a:lnTo>
                    <a:lnTo>
                      <a:pt x="378" y="639"/>
                    </a:lnTo>
                    <a:lnTo>
                      <a:pt x="12" y="425"/>
                    </a:lnTo>
                    <a:lnTo>
                      <a:pt x="0" y="4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3" name="Freeform 260">
                <a:extLst>
                  <a:ext uri="{FF2B5EF4-FFF2-40B4-BE49-F238E27FC236}">
                    <a16:creationId xmlns:a16="http://schemas.microsoft.com/office/drawing/2014/main" id="{1B06813A-173E-4771-82E8-44337B92EF3E}"/>
                  </a:ext>
                </a:extLst>
              </p:cNvPr>
              <p:cNvSpPr>
                <a:spLocks/>
              </p:cNvSpPr>
              <p:nvPr/>
            </p:nvSpPr>
            <p:spPr bwMode="auto">
              <a:xfrm>
                <a:off x="5357" y="3034"/>
                <a:ext cx="38" cy="152"/>
              </a:xfrm>
              <a:custGeom>
                <a:avLst/>
                <a:gdLst>
                  <a:gd name="T0" fmla="*/ 38 w 38"/>
                  <a:gd name="T1" fmla="*/ 0 h 152"/>
                  <a:gd name="T2" fmla="*/ 0 w 38"/>
                  <a:gd name="T3" fmla="*/ 24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4"/>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4" name="Freeform 261">
                <a:extLst>
                  <a:ext uri="{FF2B5EF4-FFF2-40B4-BE49-F238E27FC236}">
                    <a16:creationId xmlns:a16="http://schemas.microsoft.com/office/drawing/2014/main" id="{97BBA18E-EFF9-44B3-A199-3BA7E4BB384B}"/>
                  </a:ext>
                </a:extLst>
              </p:cNvPr>
              <p:cNvSpPr>
                <a:spLocks/>
              </p:cNvSpPr>
              <p:nvPr/>
            </p:nvSpPr>
            <p:spPr bwMode="auto">
              <a:xfrm>
                <a:off x="5357" y="3034"/>
                <a:ext cx="38" cy="152"/>
              </a:xfrm>
              <a:custGeom>
                <a:avLst/>
                <a:gdLst>
                  <a:gd name="T0" fmla="*/ 38 w 38"/>
                  <a:gd name="T1" fmla="*/ 0 h 152"/>
                  <a:gd name="T2" fmla="*/ 0 w 38"/>
                  <a:gd name="T3" fmla="*/ 24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4"/>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5" name="Rectangle 262">
                <a:extLst>
                  <a:ext uri="{FF2B5EF4-FFF2-40B4-BE49-F238E27FC236}">
                    <a16:creationId xmlns:a16="http://schemas.microsoft.com/office/drawing/2014/main" id="{23722FC1-760C-484A-8023-F56405AB3430}"/>
                  </a:ext>
                </a:extLst>
              </p:cNvPr>
              <p:cNvSpPr>
                <a:spLocks noChangeArrowheads="1"/>
              </p:cNvSpPr>
              <p:nvPr/>
            </p:nvSpPr>
            <p:spPr bwMode="auto">
              <a:xfrm>
                <a:off x="5395" y="3034"/>
                <a:ext cx="15"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8" name="Freeform 263">
                <a:extLst>
                  <a:ext uri="{FF2B5EF4-FFF2-40B4-BE49-F238E27FC236}">
                    <a16:creationId xmlns:a16="http://schemas.microsoft.com/office/drawing/2014/main" id="{88811056-3A71-4D73-8257-9A026ABD7347}"/>
                  </a:ext>
                </a:extLst>
              </p:cNvPr>
              <p:cNvSpPr>
                <a:spLocks/>
              </p:cNvSpPr>
              <p:nvPr/>
            </p:nvSpPr>
            <p:spPr bwMode="auto">
              <a:xfrm>
                <a:off x="5357" y="3231"/>
                <a:ext cx="38" cy="155"/>
              </a:xfrm>
              <a:custGeom>
                <a:avLst/>
                <a:gdLst>
                  <a:gd name="T0" fmla="*/ 38 w 38"/>
                  <a:gd name="T1" fmla="*/ 0 h 155"/>
                  <a:gd name="T2" fmla="*/ 0 w 38"/>
                  <a:gd name="T3" fmla="*/ 24 h 155"/>
                  <a:gd name="T4" fmla="*/ 0 w 38"/>
                  <a:gd name="T5" fmla="*/ 155 h 155"/>
                  <a:gd name="T6" fmla="*/ 38 w 38"/>
                  <a:gd name="T7" fmla="*/ 131 h 155"/>
                  <a:gd name="T8" fmla="*/ 38 w 38"/>
                  <a:gd name="T9" fmla="*/ 0 h 155"/>
                </a:gdLst>
                <a:ahLst/>
                <a:cxnLst>
                  <a:cxn ang="0">
                    <a:pos x="T0" y="T1"/>
                  </a:cxn>
                  <a:cxn ang="0">
                    <a:pos x="T2" y="T3"/>
                  </a:cxn>
                  <a:cxn ang="0">
                    <a:pos x="T4" y="T5"/>
                  </a:cxn>
                  <a:cxn ang="0">
                    <a:pos x="T6" y="T7"/>
                  </a:cxn>
                  <a:cxn ang="0">
                    <a:pos x="T8" y="T9"/>
                  </a:cxn>
                </a:cxnLst>
                <a:rect l="0" t="0" r="r" b="b"/>
                <a:pathLst>
                  <a:path w="38" h="155">
                    <a:moveTo>
                      <a:pt x="38" y="0"/>
                    </a:moveTo>
                    <a:lnTo>
                      <a:pt x="0" y="24"/>
                    </a:lnTo>
                    <a:lnTo>
                      <a:pt x="0" y="155"/>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9" name="Freeform 264">
                <a:extLst>
                  <a:ext uri="{FF2B5EF4-FFF2-40B4-BE49-F238E27FC236}">
                    <a16:creationId xmlns:a16="http://schemas.microsoft.com/office/drawing/2014/main" id="{A79BD21D-12C9-4DF3-A5FE-A16D16A8E9A8}"/>
                  </a:ext>
                </a:extLst>
              </p:cNvPr>
              <p:cNvSpPr>
                <a:spLocks/>
              </p:cNvSpPr>
              <p:nvPr/>
            </p:nvSpPr>
            <p:spPr bwMode="auto">
              <a:xfrm>
                <a:off x="5357" y="3231"/>
                <a:ext cx="38" cy="155"/>
              </a:xfrm>
              <a:custGeom>
                <a:avLst/>
                <a:gdLst>
                  <a:gd name="T0" fmla="*/ 38 w 38"/>
                  <a:gd name="T1" fmla="*/ 0 h 155"/>
                  <a:gd name="T2" fmla="*/ 0 w 38"/>
                  <a:gd name="T3" fmla="*/ 24 h 155"/>
                  <a:gd name="T4" fmla="*/ 0 w 38"/>
                  <a:gd name="T5" fmla="*/ 155 h 155"/>
                  <a:gd name="T6" fmla="*/ 38 w 38"/>
                  <a:gd name="T7" fmla="*/ 131 h 155"/>
                  <a:gd name="T8" fmla="*/ 38 w 38"/>
                  <a:gd name="T9" fmla="*/ 0 h 155"/>
                </a:gdLst>
                <a:ahLst/>
                <a:cxnLst>
                  <a:cxn ang="0">
                    <a:pos x="T0" y="T1"/>
                  </a:cxn>
                  <a:cxn ang="0">
                    <a:pos x="T2" y="T3"/>
                  </a:cxn>
                  <a:cxn ang="0">
                    <a:pos x="T4" y="T5"/>
                  </a:cxn>
                  <a:cxn ang="0">
                    <a:pos x="T6" y="T7"/>
                  </a:cxn>
                  <a:cxn ang="0">
                    <a:pos x="T8" y="T9"/>
                  </a:cxn>
                </a:cxnLst>
                <a:rect l="0" t="0" r="r" b="b"/>
                <a:pathLst>
                  <a:path w="38" h="155">
                    <a:moveTo>
                      <a:pt x="38" y="0"/>
                    </a:moveTo>
                    <a:lnTo>
                      <a:pt x="0" y="24"/>
                    </a:lnTo>
                    <a:lnTo>
                      <a:pt x="0" y="155"/>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1" name="Rectangle 265">
                <a:extLst>
                  <a:ext uri="{FF2B5EF4-FFF2-40B4-BE49-F238E27FC236}">
                    <a16:creationId xmlns:a16="http://schemas.microsoft.com/office/drawing/2014/main" id="{38947E63-F6E3-4FB6-A529-421B4F13A8D0}"/>
                  </a:ext>
                </a:extLst>
              </p:cNvPr>
              <p:cNvSpPr>
                <a:spLocks noChangeArrowheads="1"/>
              </p:cNvSpPr>
              <p:nvPr/>
            </p:nvSpPr>
            <p:spPr bwMode="auto">
              <a:xfrm>
                <a:off x="5395" y="3231"/>
                <a:ext cx="15"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3" name="Freeform 266">
                <a:extLst>
                  <a:ext uri="{FF2B5EF4-FFF2-40B4-BE49-F238E27FC236}">
                    <a16:creationId xmlns:a16="http://schemas.microsoft.com/office/drawing/2014/main" id="{45475F93-64DD-45C9-A8F4-DC23CFAD00EC}"/>
                  </a:ext>
                </a:extLst>
              </p:cNvPr>
              <p:cNvSpPr>
                <a:spLocks/>
              </p:cNvSpPr>
              <p:nvPr/>
            </p:nvSpPr>
            <p:spPr bwMode="auto">
              <a:xfrm>
                <a:off x="5431" y="2991"/>
                <a:ext cx="38" cy="155"/>
              </a:xfrm>
              <a:custGeom>
                <a:avLst/>
                <a:gdLst>
                  <a:gd name="T0" fmla="*/ 38 w 38"/>
                  <a:gd name="T1" fmla="*/ 0 h 155"/>
                  <a:gd name="T2" fmla="*/ 0 w 38"/>
                  <a:gd name="T3" fmla="*/ 24 h 155"/>
                  <a:gd name="T4" fmla="*/ 0 w 38"/>
                  <a:gd name="T5" fmla="*/ 155 h 155"/>
                  <a:gd name="T6" fmla="*/ 38 w 38"/>
                  <a:gd name="T7" fmla="*/ 131 h 155"/>
                  <a:gd name="T8" fmla="*/ 38 w 38"/>
                  <a:gd name="T9" fmla="*/ 0 h 155"/>
                </a:gdLst>
                <a:ahLst/>
                <a:cxnLst>
                  <a:cxn ang="0">
                    <a:pos x="T0" y="T1"/>
                  </a:cxn>
                  <a:cxn ang="0">
                    <a:pos x="T2" y="T3"/>
                  </a:cxn>
                  <a:cxn ang="0">
                    <a:pos x="T4" y="T5"/>
                  </a:cxn>
                  <a:cxn ang="0">
                    <a:pos x="T6" y="T7"/>
                  </a:cxn>
                  <a:cxn ang="0">
                    <a:pos x="T8" y="T9"/>
                  </a:cxn>
                </a:cxnLst>
                <a:rect l="0" t="0" r="r" b="b"/>
                <a:pathLst>
                  <a:path w="38" h="155">
                    <a:moveTo>
                      <a:pt x="38" y="0"/>
                    </a:moveTo>
                    <a:lnTo>
                      <a:pt x="0" y="24"/>
                    </a:lnTo>
                    <a:lnTo>
                      <a:pt x="0" y="155"/>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6" name="Freeform 267">
                <a:extLst>
                  <a:ext uri="{FF2B5EF4-FFF2-40B4-BE49-F238E27FC236}">
                    <a16:creationId xmlns:a16="http://schemas.microsoft.com/office/drawing/2014/main" id="{5E61B507-2E42-42F1-86D4-F38699E6C256}"/>
                  </a:ext>
                </a:extLst>
              </p:cNvPr>
              <p:cNvSpPr>
                <a:spLocks/>
              </p:cNvSpPr>
              <p:nvPr/>
            </p:nvSpPr>
            <p:spPr bwMode="auto">
              <a:xfrm>
                <a:off x="5431" y="2991"/>
                <a:ext cx="38" cy="155"/>
              </a:xfrm>
              <a:custGeom>
                <a:avLst/>
                <a:gdLst>
                  <a:gd name="T0" fmla="*/ 38 w 38"/>
                  <a:gd name="T1" fmla="*/ 0 h 155"/>
                  <a:gd name="T2" fmla="*/ 0 w 38"/>
                  <a:gd name="T3" fmla="*/ 24 h 155"/>
                  <a:gd name="T4" fmla="*/ 0 w 38"/>
                  <a:gd name="T5" fmla="*/ 155 h 155"/>
                  <a:gd name="T6" fmla="*/ 38 w 38"/>
                  <a:gd name="T7" fmla="*/ 131 h 155"/>
                  <a:gd name="T8" fmla="*/ 38 w 38"/>
                  <a:gd name="T9" fmla="*/ 0 h 155"/>
                </a:gdLst>
                <a:ahLst/>
                <a:cxnLst>
                  <a:cxn ang="0">
                    <a:pos x="T0" y="T1"/>
                  </a:cxn>
                  <a:cxn ang="0">
                    <a:pos x="T2" y="T3"/>
                  </a:cxn>
                  <a:cxn ang="0">
                    <a:pos x="T4" y="T5"/>
                  </a:cxn>
                  <a:cxn ang="0">
                    <a:pos x="T6" y="T7"/>
                  </a:cxn>
                  <a:cxn ang="0">
                    <a:pos x="T8" y="T9"/>
                  </a:cxn>
                </a:cxnLst>
                <a:rect l="0" t="0" r="r" b="b"/>
                <a:pathLst>
                  <a:path w="38" h="155">
                    <a:moveTo>
                      <a:pt x="38" y="0"/>
                    </a:moveTo>
                    <a:lnTo>
                      <a:pt x="0" y="24"/>
                    </a:lnTo>
                    <a:lnTo>
                      <a:pt x="0" y="155"/>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7" name="Rectangle 268">
                <a:extLst>
                  <a:ext uri="{FF2B5EF4-FFF2-40B4-BE49-F238E27FC236}">
                    <a16:creationId xmlns:a16="http://schemas.microsoft.com/office/drawing/2014/main" id="{5026C67D-043E-4C43-AC0B-A06E511C5B78}"/>
                  </a:ext>
                </a:extLst>
              </p:cNvPr>
              <p:cNvSpPr>
                <a:spLocks noChangeArrowheads="1"/>
              </p:cNvSpPr>
              <p:nvPr/>
            </p:nvSpPr>
            <p:spPr bwMode="auto">
              <a:xfrm>
                <a:off x="5469" y="2991"/>
                <a:ext cx="14"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8" name="Freeform 269">
                <a:extLst>
                  <a:ext uri="{FF2B5EF4-FFF2-40B4-BE49-F238E27FC236}">
                    <a16:creationId xmlns:a16="http://schemas.microsoft.com/office/drawing/2014/main" id="{5C9BFD4D-933C-4C15-853A-F850835071B7}"/>
                  </a:ext>
                </a:extLst>
              </p:cNvPr>
              <p:cNvSpPr>
                <a:spLocks/>
              </p:cNvSpPr>
              <p:nvPr/>
            </p:nvSpPr>
            <p:spPr bwMode="auto">
              <a:xfrm>
                <a:off x="5431" y="3191"/>
                <a:ext cx="38" cy="152"/>
              </a:xfrm>
              <a:custGeom>
                <a:avLst/>
                <a:gdLst>
                  <a:gd name="T0" fmla="*/ 38 w 38"/>
                  <a:gd name="T1" fmla="*/ 0 h 152"/>
                  <a:gd name="T2" fmla="*/ 0 w 38"/>
                  <a:gd name="T3" fmla="*/ 21 h 152"/>
                  <a:gd name="T4" fmla="*/ 0 w 38"/>
                  <a:gd name="T5" fmla="*/ 152 h 152"/>
                  <a:gd name="T6" fmla="*/ 38 w 38"/>
                  <a:gd name="T7" fmla="*/ 128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28"/>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9" name="Freeform 270">
                <a:extLst>
                  <a:ext uri="{FF2B5EF4-FFF2-40B4-BE49-F238E27FC236}">
                    <a16:creationId xmlns:a16="http://schemas.microsoft.com/office/drawing/2014/main" id="{B1FC63B1-01E1-433E-AD31-8D1F56BB779D}"/>
                  </a:ext>
                </a:extLst>
              </p:cNvPr>
              <p:cNvSpPr>
                <a:spLocks/>
              </p:cNvSpPr>
              <p:nvPr/>
            </p:nvSpPr>
            <p:spPr bwMode="auto">
              <a:xfrm>
                <a:off x="5431" y="3191"/>
                <a:ext cx="38" cy="152"/>
              </a:xfrm>
              <a:custGeom>
                <a:avLst/>
                <a:gdLst>
                  <a:gd name="T0" fmla="*/ 38 w 38"/>
                  <a:gd name="T1" fmla="*/ 0 h 152"/>
                  <a:gd name="T2" fmla="*/ 0 w 38"/>
                  <a:gd name="T3" fmla="*/ 21 h 152"/>
                  <a:gd name="T4" fmla="*/ 0 w 38"/>
                  <a:gd name="T5" fmla="*/ 152 h 152"/>
                  <a:gd name="T6" fmla="*/ 38 w 38"/>
                  <a:gd name="T7" fmla="*/ 128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28"/>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0" name="Freeform 271">
                <a:extLst>
                  <a:ext uri="{FF2B5EF4-FFF2-40B4-BE49-F238E27FC236}">
                    <a16:creationId xmlns:a16="http://schemas.microsoft.com/office/drawing/2014/main" id="{7289E7AC-BDE7-465D-98E9-A4F02DD07800}"/>
                  </a:ext>
                </a:extLst>
              </p:cNvPr>
              <p:cNvSpPr>
                <a:spLocks/>
              </p:cNvSpPr>
              <p:nvPr/>
            </p:nvSpPr>
            <p:spPr bwMode="auto">
              <a:xfrm>
                <a:off x="5469" y="3189"/>
                <a:ext cx="14" cy="130"/>
              </a:xfrm>
              <a:custGeom>
                <a:avLst/>
                <a:gdLst>
                  <a:gd name="T0" fmla="*/ 0 w 14"/>
                  <a:gd name="T1" fmla="*/ 130 h 130"/>
                  <a:gd name="T2" fmla="*/ 14 w 14"/>
                  <a:gd name="T3" fmla="*/ 130 h 130"/>
                  <a:gd name="T4" fmla="*/ 14 w 14"/>
                  <a:gd name="T5" fmla="*/ 0 h 130"/>
                  <a:gd name="T6" fmla="*/ 0 w 14"/>
                  <a:gd name="T7" fmla="*/ 2 h 130"/>
                  <a:gd name="T8" fmla="*/ 0 w 14"/>
                  <a:gd name="T9" fmla="*/ 130 h 130"/>
                </a:gdLst>
                <a:ahLst/>
                <a:cxnLst>
                  <a:cxn ang="0">
                    <a:pos x="T0" y="T1"/>
                  </a:cxn>
                  <a:cxn ang="0">
                    <a:pos x="T2" y="T3"/>
                  </a:cxn>
                  <a:cxn ang="0">
                    <a:pos x="T4" y="T5"/>
                  </a:cxn>
                  <a:cxn ang="0">
                    <a:pos x="T6" y="T7"/>
                  </a:cxn>
                  <a:cxn ang="0">
                    <a:pos x="T8" y="T9"/>
                  </a:cxn>
                </a:cxnLst>
                <a:rect l="0" t="0" r="r" b="b"/>
                <a:pathLst>
                  <a:path w="14" h="130">
                    <a:moveTo>
                      <a:pt x="0" y="130"/>
                    </a:moveTo>
                    <a:lnTo>
                      <a:pt x="14" y="130"/>
                    </a:lnTo>
                    <a:lnTo>
                      <a:pt x="14" y="0"/>
                    </a:lnTo>
                    <a:lnTo>
                      <a:pt x="0" y="2"/>
                    </a:lnTo>
                    <a:lnTo>
                      <a:pt x="0" y="130"/>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1" name="Freeform 272">
                <a:extLst>
                  <a:ext uri="{FF2B5EF4-FFF2-40B4-BE49-F238E27FC236}">
                    <a16:creationId xmlns:a16="http://schemas.microsoft.com/office/drawing/2014/main" id="{0AC563F0-0FE0-4CDB-BC98-FA3085F433DF}"/>
                  </a:ext>
                </a:extLst>
              </p:cNvPr>
              <p:cNvSpPr>
                <a:spLocks/>
              </p:cNvSpPr>
              <p:nvPr/>
            </p:nvSpPr>
            <p:spPr bwMode="auto">
              <a:xfrm>
                <a:off x="5505" y="2949"/>
                <a:ext cx="38" cy="154"/>
              </a:xfrm>
              <a:custGeom>
                <a:avLst/>
                <a:gdLst>
                  <a:gd name="T0" fmla="*/ 38 w 38"/>
                  <a:gd name="T1" fmla="*/ 0 h 154"/>
                  <a:gd name="T2" fmla="*/ 0 w 38"/>
                  <a:gd name="T3" fmla="*/ 23 h 154"/>
                  <a:gd name="T4" fmla="*/ 0 w 38"/>
                  <a:gd name="T5" fmla="*/ 154 h 154"/>
                  <a:gd name="T6" fmla="*/ 38 w 38"/>
                  <a:gd name="T7" fmla="*/ 130 h 154"/>
                  <a:gd name="T8" fmla="*/ 38 w 38"/>
                  <a:gd name="T9" fmla="*/ 0 h 154"/>
                </a:gdLst>
                <a:ahLst/>
                <a:cxnLst>
                  <a:cxn ang="0">
                    <a:pos x="T0" y="T1"/>
                  </a:cxn>
                  <a:cxn ang="0">
                    <a:pos x="T2" y="T3"/>
                  </a:cxn>
                  <a:cxn ang="0">
                    <a:pos x="T4" y="T5"/>
                  </a:cxn>
                  <a:cxn ang="0">
                    <a:pos x="T6" y="T7"/>
                  </a:cxn>
                  <a:cxn ang="0">
                    <a:pos x="T8" y="T9"/>
                  </a:cxn>
                </a:cxnLst>
                <a:rect l="0" t="0" r="r" b="b"/>
                <a:pathLst>
                  <a:path w="38" h="154">
                    <a:moveTo>
                      <a:pt x="38" y="0"/>
                    </a:moveTo>
                    <a:lnTo>
                      <a:pt x="0" y="23"/>
                    </a:lnTo>
                    <a:lnTo>
                      <a:pt x="0" y="154"/>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2" name="Freeform 273">
                <a:extLst>
                  <a:ext uri="{FF2B5EF4-FFF2-40B4-BE49-F238E27FC236}">
                    <a16:creationId xmlns:a16="http://schemas.microsoft.com/office/drawing/2014/main" id="{E0966D93-F8A8-4B8E-9AC7-FCF46960BB4B}"/>
                  </a:ext>
                </a:extLst>
              </p:cNvPr>
              <p:cNvSpPr>
                <a:spLocks/>
              </p:cNvSpPr>
              <p:nvPr/>
            </p:nvSpPr>
            <p:spPr bwMode="auto">
              <a:xfrm>
                <a:off x="5505" y="2949"/>
                <a:ext cx="38" cy="154"/>
              </a:xfrm>
              <a:custGeom>
                <a:avLst/>
                <a:gdLst>
                  <a:gd name="T0" fmla="*/ 38 w 38"/>
                  <a:gd name="T1" fmla="*/ 0 h 154"/>
                  <a:gd name="T2" fmla="*/ 0 w 38"/>
                  <a:gd name="T3" fmla="*/ 23 h 154"/>
                  <a:gd name="T4" fmla="*/ 0 w 38"/>
                  <a:gd name="T5" fmla="*/ 154 h 154"/>
                  <a:gd name="T6" fmla="*/ 38 w 38"/>
                  <a:gd name="T7" fmla="*/ 130 h 154"/>
                  <a:gd name="T8" fmla="*/ 38 w 38"/>
                  <a:gd name="T9" fmla="*/ 0 h 154"/>
                </a:gdLst>
                <a:ahLst/>
                <a:cxnLst>
                  <a:cxn ang="0">
                    <a:pos x="T0" y="T1"/>
                  </a:cxn>
                  <a:cxn ang="0">
                    <a:pos x="T2" y="T3"/>
                  </a:cxn>
                  <a:cxn ang="0">
                    <a:pos x="T4" y="T5"/>
                  </a:cxn>
                  <a:cxn ang="0">
                    <a:pos x="T6" y="T7"/>
                  </a:cxn>
                  <a:cxn ang="0">
                    <a:pos x="T8" y="T9"/>
                  </a:cxn>
                </a:cxnLst>
                <a:rect l="0" t="0" r="r" b="b"/>
                <a:pathLst>
                  <a:path w="38" h="154">
                    <a:moveTo>
                      <a:pt x="38" y="0"/>
                    </a:moveTo>
                    <a:lnTo>
                      <a:pt x="0" y="23"/>
                    </a:lnTo>
                    <a:lnTo>
                      <a:pt x="0" y="154"/>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3" name="Rectangle 274">
                <a:extLst>
                  <a:ext uri="{FF2B5EF4-FFF2-40B4-BE49-F238E27FC236}">
                    <a16:creationId xmlns:a16="http://schemas.microsoft.com/office/drawing/2014/main" id="{94AF70EE-D54A-4590-AE5F-04992CB96E3C}"/>
                  </a:ext>
                </a:extLst>
              </p:cNvPr>
              <p:cNvSpPr>
                <a:spLocks noChangeArrowheads="1"/>
              </p:cNvSpPr>
              <p:nvPr/>
            </p:nvSpPr>
            <p:spPr bwMode="auto">
              <a:xfrm>
                <a:off x="5543" y="2949"/>
                <a:ext cx="14" cy="13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4" name="Freeform 275">
                <a:extLst>
                  <a:ext uri="{FF2B5EF4-FFF2-40B4-BE49-F238E27FC236}">
                    <a16:creationId xmlns:a16="http://schemas.microsoft.com/office/drawing/2014/main" id="{929855B4-7895-4BEF-8734-D54A2B933C3D}"/>
                  </a:ext>
                </a:extLst>
              </p:cNvPr>
              <p:cNvSpPr>
                <a:spLocks/>
              </p:cNvSpPr>
              <p:nvPr/>
            </p:nvSpPr>
            <p:spPr bwMode="auto">
              <a:xfrm>
                <a:off x="5505" y="3148"/>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5" name="Freeform 276">
                <a:extLst>
                  <a:ext uri="{FF2B5EF4-FFF2-40B4-BE49-F238E27FC236}">
                    <a16:creationId xmlns:a16="http://schemas.microsoft.com/office/drawing/2014/main" id="{589CEB93-E8FB-449B-8AAB-A6AEAB082BCF}"/>
                  </a:ext>
                </a:extLst>
              </p:cNvPr>
              <p:cNvSpPr>
                <a:spLocks/>
              </p:cNvSpPr>
              <p:nvPr/>
            </p:nvSpPr>
            <p:spPr bwMode="auto">
              <a:xfrm>
                <a:off x="5505" y="3148"/>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6" name="Freeform 277">
                <a:extLst>
                  <a:ext uri="{FF2B5EF4-FFF2-40B4-BE49-F238E27FC236}">
                    <a16:creationId xmlns:a16="http://schemas.microsoft.com/office/drawing/2014/main" id="{596C668D-20CF-453B-80EB-8376ACCE4632}"/>
                  </a:ext>
                </a:extLst>
              </p:cNvPr>
              <p:cNvSpPr>
                <a:spLocks/>
              </p:cNvSpPr>
              <p:nvPr/>
            </p:nvSpPr>
            <p:spPr bwMode="auto">
              <a:xfrm>
                <a:off x="5543" y="3148"/>
                <a:ext cx="14" cy="131"/>
              </a:xfrm>
              <a:custGeom>
                <a:avLst/>
                <a:gdLst>
                  <a:gd name="T0" fmla="*/ 0 w 14"/>
                  <a:gd name="T1" fmla="*/ 131 h 131"/>
                  <a:gd name="T2" fmla="*/ 14 w 14"/>
                  <a:gd name="T3" fmla="*/ 129 h 131"/>
                  <a:gd name="T4" fmla="*/ 14 w 14"/>
                  <a:gd name="T5" fmla="*/ 0 h 131"/>
                  <a:gd name="T6" fmla="*/ 0 w 14"/>
                  <a:gd name="T7" fmla="*/ 0 h 131"/>
                  <a:gd name="T8" fmla="*/ 0 w 14"/>
                  <a:gd name="T9" fmla="*/ 131 h 131"/>
                </a:gdLst>
                <a:ahLst/>
                <a:cxnLst>
                  <a:cxn ang="0">
                    <a:pos x="T0" y="T1"/>
                  </a:cxn>
                  <a:cxn ang="0">
                    <a:pos x="T2" y="T3"/>
                  </a:cxn>
                  <a:cxn ang="0">
                    <a:pos x="T4" y="T5"/>
                  </a:cxn>
                  <a:cxn ang="0">
                    <a:pos x="T6" y="T7"/>
                  </a:cxn>
                  <a:cxn ang="0">
                    <a:pos x="T8" y="T9"/>
                  </a:cxn>
                </a:cxnLst>
                <a:rect l="0" t="0" r="r" b="b"/>
                <a:pathLst>
                  <a:path w="14" h="131">
                    <a:moveTo>
                      <a:pt x="0" y="131"/>
                    </a:moveTo>
                    <a:lnTo>
                      <a:pt x="14" y="129"/>
                    </a:lnTo>
                    <a:lnTo>
                      <a:pt x="14" y="0"/>
                    </a:lnTo>
                    <a:lnTo>
                      <a:pt x="0" y="0"/>
                    </a:lnTo>
                    <a:lnTo>
                      <a:pt x="0" y="131"/>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7" name="Freeform 278">
                <a:extLst>
                  <a:ext uri="{FF2B5EF4-FFF2-40B4-BE49-F238E27FC236}">
                    <a16:creationId xmlns:a16="http://schemas.microsoft.com/office/drawing/2014/main" id="{34E050C8-C9A6-4FD5-ACBF-60E10DE0D650}"/>
                  </a:ext>
                </a:extLst>
              </p:cNvPr>
              <p:cNvSpPr>
                <a:spLocks/>
              </p:cNvSpPr>
              <p:nvPr/>
            </p:nvSpPr>
            <p:spPr bwMode="auto">
              <a:xfrm>
                <a:off x="5578" y="2908"/>
                <a:ext cx="38" cy="152"/>
              </a:xfrm>
              <a:custGeom>
                <a:avLst/>
                <a:gdLst>
                  <a:gd name="T0" fmla="*/ 38 w 38"/>
                  <a:gd name="T1" fmla="*/ 0 h 152"/>
                  <a:gd name="T2" fmla="*/ 0 w 38"/>
                  <a:gd name="T3" fmla="*/ 22 h 152"/>
                  <a:gd name="T4" fmla="*/ 0 w 38"/>
                  <a:gd name="T5" fmla="*/ 152 h 152"/>
                  <a:gd name="T6" fmla="*/ 38 w 38"/>
                  <a:gd name="T7" fmla="*/ 129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29"/>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8" name="Freeform 279">
                <a:extLst>
                  <a:ext uri="{FF2B5EF4-FFF2-40B4-BE49-F238E27FC236}">
                    <a16:creationId xmlns:a16="http://schemas.microsoft.com/office/drawing/2014/main" id="{0046314B-A540-4263-A1D2-7D5EC519A07F}"/>
                  </a:ext>
                </a:extLst>
              </p:cNvPr>
              <p:cNvSpPr>
                <a:spLocks/>
              </p:cNvSpPr>
              <p:nvPr/>
            </p:nvSpPr>
            <p:spPr bwMode="auto">
              <a:xfrm>
                <a:off x="5578" y="2908"/>
                <a:ext cx="38" cy="152"/>
              </a:xfrm>
              <a:custGeom>
                <a:avLst/>
                <a:gdLst>
                  <a:gd name="T0" fmla="*/ 38 w 38"/>
                  <a:gd name="T1" fmla="*/ 0 h 152"/>
                  <a:gd name="T2" fmla="*/ 0 w 38"/>
                  <a:gd name="T3" fmla="*/ 22 h 152"/>
                  <a:gd name="T4" fmla="*/ 0 w 38"/>
                  <a:gd name="T5" fmla="*/ 152 h 152"/>
                  <a:gd name="T6" fmla="*/ 38 w 38"/>
                  <a:gd name="T7" fmla="*/ 129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2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9" name="Freeform 280">
                <a:extLst>
                  <a:ext uri="{FF2B5EF4-FFF2-40B4-BE49-F238E27FC236}">
                    <a16:creationId xmlns:a16="http://schemas.microsoft.com/office/drawing/2014/main" id="{EB77F34B-0B26-4B2B-811F-EA22BA810381}"/>
                  </a:ext>
                </a:extLst>
              </p:cNvPr>
              <p:cNvSpPr>
                <a:spLocks/>
              </p:cNvSpPr>
              <p:nvPr/>
            </p:nvSpPr>
            <p:spPr bwMode="auto">
              <a:xfrm>
                <a:off x="5616" y="2906"/>
                <a:ext cx="14" cy="131"/>
              </a:xfrm>
              <a:custGeom>
                <a:avLst/>
                <a:gdLst>
                  <a:gd name="T0" fmla="*/ 0 w 14"/>
                  <a:gd name="T1" fmla="*/ 131 h 131"/>
                  <a:gd name="T2" fmla="*/ 14 w 14"/>
                  <a:gd name="T3" fmla="*/ 131 h 131"/>
                  <a:gd name="T4" fmla="*/ 14 w 14"/>
                  <a:gd name="T5" fmla="*/ 0 h 131"/>
                  <a:gd name="T6" fmla="*/ 0 w 14"/>
                  <a:gd name="T7" fmla="*/ 2 h 131"/>
                  <a:gd name="T8" fmla="*/ 0 w 14"/>
                  <a:gd name="T9" fmla="*/ 131 h 131"/>
                </a:gdLst>
                <a:ahLst/>
                <a:cxnLst>
                  <a:cxn ang="0">
                    <a:pos x="T0" y="T1"/>
                  </a:cxn>
                  <a:cxn ang="0">
                    <a:pos x="T2" y="T3"/>
                  </a:cxn>
                  <a:cxn ang="0">
                    <a:pos x="T4" y="T5"/>
                  </a:cxn>
                  <a:cxn ang="0">
                    <a:pos x="T6" y="T7"/>
                  </a:cxn>
                  <a:cxn ang="0">
                    <a:pos x="T8" y="T9"/>
                  </a:cxn>
                </a:cxnLst>
                <a:rect l="0" t="0" r="r" b="b"/>
                <a:pathLst>
                  <a:path w="14" h="131">
                    <a:moveTo>
                      <a:pt x="0" y="131"/>
                    </a:moveTo>
                    <a:lnTo>
                      <a:pt x="14" y="131"/>
                    </a:lnTo>
                    <a:lnTo>
                      <a:pt x="14" y="0"/>
                    </a:lnTo>
                    <a:lnTo>
                      <a:pt x="0" y="2"/>
                    </a:lnTo>
                    <a:lnTo>
                      <a:pt x="0" y="131"/>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0" name="Freeform 281">
                <a:extLst>
                  <a:ext uri="{FF2B5EF4-FFF2-40B4-BE49-F238E27FC236}">
                    <a16:creationId xmlns:a16="http://schemas.microsoft.com/office/drawing/2014/main" id="{62E386BE-4998-4039-BB73-D88063C3EC0E}"/>
                  </a:ext>
                </a:extLst>
              </p:cNvPr>
              <p:cNvSpPr>
                <a:spLocks/>
              </p:cNvSpPr>
              <p:nvPr/>
            </p:nvSpPr>
            <p:spPr bwMode="auto">
              <a:xfrm>
                <a:off x="5578" y="3105"/>
                <a:ext cx="38" cy="153"/>
              </a:xfrm>
              <a:custGeom>
                <a:avLst/>
                <a:gdLst>
                  <a:gd name="T0" fmla="*/ 38 w 38"/>
                  <a:gd name="T1" fmla="*/ 0 h 153"/>
                  <a:gd name="T2" fmla="*/ 0 w 38"/>
                  <a:gd name="T3" fmla="*/ 22 h 153"/>
                  <a:gd name="T4" fmla="*/ 0 w 38"/>
                  <a:gd name="T5" fmla="*/ 153 h 153"/>
                  <a:gd name="T6" fmla="*/ 38 w 38"/>
                  <a:gd name="T7" fmla="*/ 131 h 153"/>
                  <a:gd name="T8" fmla="*/ 38 w 38"/>
                  <a:gd name="T9" fmla="*/ 0 h 153"/>
                </a:gdLst>
                <a:ahLst/>
                <a:cxnLst>
                  <a:cxn ang="0">
                    <a:pos x="T0" y="T1"/>
                  </a:cxn>
                  <a:cxn ang="0">
                    <a:pos x="T2" y="T3"/>
                  </a:cxn>
                  <a:cxn ang="0">
                    <a:pos x="T4" y="T5"/>
                  </a:cxn>
                  <a:cxn ang="0">
                    <a:pos x="T6" y="T7"/>
                  </a:cxn>
                  <a:cxn ang="0">
                    <a:pos x="T8" y="T9"/>
                  </a:cxn>
                </a:cxnLst>
                <a:rect l="0" t="0" r="r" b="b"/>
                <a:pathLst>
                  <a:path w="38" h="153">
                    <a:moveTo>
                      <a:pt x="38" y="0"/>
                    </a:moveTo>
                    <a:lnTo>
                      <a:pt x="0" y="22"/>
                    </a:lnTo>
                    <a:lnTo>
                      <a:pt x="0" y="153"/>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1" name="Freeform 282">
                <a:extLst>
                  <a:ext uri="{FF2B5EF4-FFF2-40B4-BE49-F238E27FC236}">
                    <a16:creationId xmlns:a16="http://schemas.microsoft.com/office/drawing/2014/main" id="{06A2EF9E-7261-4525-BD50-FAF3C468AC27}"/>
                  </a:ext>
                </a:extLst>
              </p:cNvPr>
              <p:cNvSpPr>
                <a:spLocks/>
              </p:cNvSpPr>
              <p:nvPr/>
            </p:nvSpPr>
            <p:spPr bwMode="auto">
              <a:xfrm>
                <a:off x="5578" y="3105"/>
                <a:ext cx="38" cy="153"/>
              </a:xfrm>
              <a:custGeom>
                <a:avLst/>
                <a:gdLst>
                  <a:gd name="T0" fmla="*/ 38 w 38"/>
                  <a:gd name="T1" fmla="*/ 0 h 153"/>
                  <a:gd name="T2" fmla="*/ 0 w 38"/>
                  <a:gd name="T3" fmla="*/ 22 h 153"/>
                  <a:gd name="T4" fmla="*/ 0 w 38"/>
                  <a:gd name="T5" fmla="*/ 153 h 153"/>
                  <a:gd name="T6" fmla="*/ 38 w 38"/>
                  <a:gd name="T7" fmla="*/ 131 h 153"/>
                  <a:gd name="T8" fmla="*/ 38 w 38"/>
                  <a:gd name="T9" fmla="*/ 0 h 153"/>
                </a:gdLst>
                <a:ahLst/>
                <a:cxnLst>
                  <a:cxn ang="0">
                    <a:pos x="T0" y="T1"/>
                  </a:cxn>
                  <a:cxn ang="0">
                    <a:pos x="T2" y="T3"/>
                  </a:cxn>
                  <a:cxn ang="0">
                    <a:pos x="T4" y="T5"/>
                  </a:cxn>
                  <a:cxn ang="0">
                    <a:pos x="T6" y="T7"/>
                  </a:cxn>
                  <a:cxn ang="0">
                    <a:pos x="T8" y="T9"/>
                  </a:cxn>
                </a:cxnLst>
                <a:rect l="0" t="0" r="r" b="b"/>
                <a:pathLst>
                  <a:path w="38" h="153">
                    <a:moveTo>
                      <a:pt x="38" y="0"/>
                    </a:moveTo>
                    <a:lnTo>
                      <a:pt x="0" y="22"/>
                    </a:lnTo>
                    <a:lnTo>
                      <a:pt x="0" y="153"/>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2" name="Freeform 283">
                <a:extLst>
                  <a:ext uri="{FF2B5EF4-FFF2-40B4-BE49-F238E27FC236}">
                    <a16:creationId xmlns:a16="http://schemas.microsoft.com/office/drawing/2014/main" id="{F4A37C2D-2851-46C4-8DC8-E18D5EDB7734}"/>
                  </a:ext>
                </a:extLst>
              </p:cNvPr>
              <p:cNvSpPr>
                <a:spLocks/>
              </p:cNvSpPr>
              <p:nvPr/>
            </p:nvSpPr>
            <p:spPr bwMode="auto">
              <a:xfrm>
                <a:off x="5616" y="3105"/>
                <a:ext cx="14" cy="131"/>
              </a:xfrm>
              <a:custGeom>
                <a:avLst/>
                <a:gdLst>
                  <a:gd name="T0" fmla="*/ 0 w 14"/>
                  <a:gd name="T1" fmla="*/ 131 h 131"/>
                  <a:gd name="T2" fmla="*/ 14 w 14"/>
                  <a:gd name="T3" fmla="*/ 129 h 131"/>
                  <a:gd name="T4" fmla="*/ 14 w 14"/>
                  <a:gd name="T5" fmla="*/ 0 h 131"/>
                  <a:gd name="T6" fmla="*/ 0 w 14"/>
                  <a:gd name="T7" fmla="*/ 0 h 131"/>
                  <a:gd name="T8" fmla="*/ 0 w 14"/>
                  <a:gd name="T9" fmla="*/ 131 h 131"/>
                </a:gdLst>
                <a:ahLst/>
                <a:cxnLst>
                  <a:cxn ang="0">
                    <a:pos x="T0" y="T1"/>
                  </a:cxn>
                  <a:cxn ang="0">
                    <a:pos x="T2" y="T3"/>
                  </a:cxn>
                  <a:cxn ang="0">
                    <a:pos x="T4" y="T5"/>
                  </a:cxn>
                  <a:cxn ang="0">
                    <a:pos x="T6" y="T7"/>
                  </a:cxn>
                  <a:cxn ang="0">
                    <a:pos x="T8" y="T9"/>
                  </a:cxn>
                </a:cxnLst>
                <a:rect l="0" t="0" r="r" b="b"/>
                <a:pathLst>
                  <a:path w="14" h="131">
                    <a:moveTo>
                      <a:pt x="0" y="131"/>
                    </a:moveTo>
                    <a:lnTo>
                      <a:pt x="14" y="129"/>
                    </a:lnTo>
                    <a:lnTo>
                      <a:pt x="14" y="0"/>
                    </a:lnTo>
                    <a:lnTo>
                      <a:pt x="0" y="0"/>
                    </a:lnTo>
                    <a:lnTo>
                      <a:pt x="0" y="131"/>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3" name="Freeform 284">
                <a:extLst>
                  <a:ext uri="{FF2B5EF4-FFF2-40B4-BE49-F238E27FC236}">
                    <a16:creationId xmlns:a16="http://schemas.microsoft.com/office/drawing/2014/main" id="{1A9889C9-E001-4C87-85A0-1CF400900C50}"/>
                  </a:ext>
                </a:extLst>
              </p:cNvPr>
              <p:cNvSpPr>
                <a:spLocks/>
              </p:cNvSpPr>
              <p:nvPr/>
            </p:nvSpPr>
            <p:spPr bwMode="auto">
              <a:xfrm>
                <a:off x="5652" y="2866"/>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4" name="Freeform 285">
                <a:extLst>
                  <a:ext uri="{FF2B5EF4-FFF2-40B4-BE49-F238E27FC236}">
                    <a16:creationId xmlns:a16="http://schemas.microsoft.com/office/drawing/2014/main" id="{75418DC3-5AB4-42A6-92E7-D1E861AD5846}"/>
                  </a:ext>
                </a:extLst>
              </p:cNvPr>
              <p:cNvSpPr>
                <a:spLocks/>
              </p:cNvSpPr>
              <p:nvPr/>
            </p:nvSpPr>
            <p:spPr bwMode="auto">
              <a:xfrm>
                <a:off x="5652" y="2866"/>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 name="Freeform 286">
                <a:extLst>
                  <a:ext uri="{FF2B5EF4-FFF2-40B4-BE49-F238E27FC236}">
                    <a16:creationId xmlns:a16="http://schemas.microsoft.com/office/drawing/2014/main" id="{17021F96-3208-4FB0-A218-C4A080DD23CB}"/>
                  </a:ext>
                </a:extLst>
              </p:cNvPr>
              <p:cNvSpPr>
                <a:spLocks/>
              </p:cNvSpPr>
              <p:nvPr/>
            </p:nvSpPr>
            <p:spPr bwMode="auto">
              <a:xfrm>
                <a:off x="5690" y="2866"/>
                <a:ext cx="12" cy="130"/>
              </a:xfrm>
              <a:custGeom>
                <a:avLst/>
                <a:gdLst>
                  <a:gd name="T0" fmla="*/ 0 w 12"/>
                  <a:gd name="T1" fmla="*/ 130 h 130"/>
                  <a:gd name="T2" fmla="*/ 12 w 12"/>
                  <a:gd name="T3" fmla="*/ 128 h 130"/>
                  <a:gd name="T4" fmla="*/ 12 w 12"/>
                  <a:gd name="T5" fmla="*/ 0 h 130"/>
                  <a:gd name="T6" fmla="*/ 0 w 12"/>
                  <a:gd name="T7" fmla="*/ 0 h 130"/>
                  <a:gd name="T8" fmla="*/ 0 w 12"/>
                  <a:gd name="T9" fmla="*/ 130 h 130"/>
                </a:gdLst>
                <a:ahLst/>
                <a:cxnLst>
                  <a:cxn ang="0">
                    <a:pos x="T0" y="T1"/>
                  </a:cxn>
                  <a:cxn ang="0">
                    <a:pos x="T2" y="T3"/>
                  </a:cxn>
                  <a:cxn ang="0">
                    <a:pos x="T4" y="T5"/>
                  </a:cxn>
                  <a:cxn ang="0">
                    <a:pos x="T6" y="T7"/>
                  </a:cxn>
                  <a:cxn ang="0">
                    <a:pos x="T8" y="T9"/>
                  </a:cxn>
                </a:cxnLst>
                <a:rect l="0" t="0" r="r" b="b"/>
                <a:pathLst>
                  <a:path w="12" h="130">
                    <a:moveTo>
                      <a:pt x="0" y="130"/>
                    </a:moveTo>
                    <a:lnTo>
                      <a:pt x="12" y="128"/>
                    </a:lnTo>
                    <a:lnTo>
                      <a:pt x="12" y="0"/>
                    </a:lnTo>
                    <a:lnTo>
                      <a:pt x="0" y="0"/>
                    </a:lnTo>
                    <a:lnTo>
                      <a:pt x="0" y="130"/>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6" name="Freeform 287">
                <a:extLst>
                  <a:ext uri="{FF2B5EF4-FFF2-40B4-BE49-F238E27FC236}">
                    <a16:creationId xmlns:a16="http://schemas.microsoft.com/office/drawing/2014/main" id="{DAACC023-0074-4A16-B2BD-83A3A445BE34}"/>
                  </a:ext>
                </a:extLst>
              </p:cNvPr>
              <p:cNvSpPr>
                <a:spLocks/>
              </p:cNvSpPr>
              <p:nvPr/>
            </p:nvSpPr>
            <p:spPr bwMode="auto">
              <a:xfrm>
                <a:off x="5652" y="3063"/>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7" name="Freeform 288">
                <a:extLst>
                  <a:ext uri="{FF2B5EF4-FFF2-40B4-BE49-F238E27FC236}">
                    <a16:creationId xmlns:a16="http://schemas.microsoft.com/office/drawing/2014/main" id="{C5D0813C-DF5D-40BD-B28C-3D86E93283D8}"/>
                  </a:ext>
                </a:extLst>
              </p:cNvPr>
              <p:cNvSpPr>
                <a:spLocks/>
              </p:cNvSpPr>
              <p:nvPr/>
            </p:nvSpPr>
            <p:spPr bwMode="auto">
              <a:xfrm>
                <a:off x="5652" y="3063"/>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 name="Rectangle 289">
                <a:extLst>
                  <a:ext uri="{FF2B5EF4-FFF2-40B4-BE49-F238E27FC236}">
                    <a16:creationId xmlns:a16="http://schemas.microsoft.com/office/drawing/2014/main" id="{F01A1D7A-9F11-4D4E-B3F4-522165CDAECA}"/>
                  </a:ext>
                </a:extLst>
              </p:cNvPr>
              <p:cNvSpPr>
                <a:spLocks noChangeArrowheads="1"/>
              </p:cNvSpPr>
              <p:nvPr/>
            </p:nvSpPr>
            <p:spPr bwMode="auto">
              <a:xfrm>
                <a:off x="5690" y="3063"/>
                <a:ext cx="12" cy="13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 name="Freeform 290">
                <a:extLst>
                  <a:ext uri="{FF2B5EF4-FFF2-40B4-BE49-F238E27FC236}">
                    <a16:creationId xmlns:a16="http://schemas.microsoft.com/office/drawing/2014/main" id="{4AA30B5E-AFF2-4385-BE4F-DCC1C49128A5}"/>
                  </a:ext>
                </a:extLst>
              </p:cNvPr>
              <p:cNvSpPr>
                <a:spLocks/>
              </p:cNvSpPr>
              <p:nvPr/>
            </p:nvSpPr>
            <p:spPr bwMode="auto">
              <a:xfrm>
                <a:off x="5725" y="2823"/>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 name="Freeform 291">
                <a:extLst>
                  <a:ext uri="{FF2B5EF4-FFF2-40B4-BE49-F238E27FC236}">
                    <a16:creationId xmlns:a16="http://schemas.microsoft.com/office/drawing/2014/main" id="{8FA75E99-ECAB-4029-A867-FC4A5FD3EC78}"/>
                  </a:ext>
                </a:extLst>
              </p:cNvPr>
              <p:cNvSpPr>
                <a:spLocks/>
              </p:cNvSpPr>
              <p:nvPr/>
            </p:nvSpPr>
            <p:spPr bwMode="auto">
              <a:xfrm>
                <a:off x="5725" y="2823"/>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1" name="Freeform 292">
                <a:extLst>
                  <a:ext uri="{FF2B5EF4-FFF2-40B4-BE49-F238E27FC236}">
                    <a16:creationId xmlns:a16="http://schemas.microsoft.com/office/drawing/2014/main" id="{01D4B1CF-836F-4955-9154-E02FDAA943A2}"/>
                  </a:ext>
                </a:extLst>
              </p:cNvPr>
              <p:cNvSpPr>
                <a:spLocks/>
              </p:cNvSpPr>
              <p:nvPr/>
            </p:nvSpPr>
            <p:spPr bwMode="auto">
              <a:xfrm>
                <a:off x="5763" y="2823"/>
                <a:ext cx="12" cy="130"/>
              </a:xfrm>
              <a:custGeom>
                <a:avLst/>
                <a:gdLst>
                  <a:gd name="T0" fmla="*/ 0 w 12"/>
                  <a:gd name="T1" fmla="*/ 130 h 130"/>
                  <a:gd name="T2" fmla="*/ 12 w 12"/>
                  <a:gd name="T3" fmla="*/ 128 h 130"/>
                  <a:gd name="T4" fmla="*/ 12 w 12"/>
                  <a:gd name="T5" fmla="*/ 0 h 130"/>
                  <a:gd name="T6" fmla="*/ 0 w 12"/>
                  <a:gd name="T7" fmla="*/ 0 h 130"/>
                  <a:gd name="T8" fmla="*/ 0 w 12"/>
                  <a:gd name="T9" fmla="*/ 130 h 130"/>
                </a:gdLst>
                <a:ahLst/>
                <a:cxnLst>
                  <a:cxn ang="0">
                    <a:pos x="T0" y="T1"/>
                  </a:cxn>
                  <a:cxn ang="0">
                    <a:pos x="T2" y="T3"/>
                  </a:cxn>
                  <a:cxn ang="0">
                    <a:pos x="T4" y="T5"/>
                  </a:cxn>
                  <a:cxn ang="0">
                    <a:pos x="T6" y="T7"/>
                  </a:cxn>
                  <a:cxn ang="0">
                    <a:pos x="T8" y="T9"/>
                  </a:cxn>
                </a:cxnLst>
                <a:rect l="0" t="0" r="r" b="b"/>
                <a:pathLst>
                  <a:path w="12" h="130">
                    <a:moveTo>
                      <a:pt x="0" y="130"/>
                    </a:moveTo>
                    <a:lnTo>
                      <a:pt x="12" y="128"/>
                    </a:lnTo>
                    <a:lnTo>
                      <a:pt x="12" y="0"/>
                    </a:lnTo>
                    <a:lnTo>
                      <a:pt x="0" y="0"/>
                    </a:lnTo>
                    <a:lnTo>
                      <a:pt x="0" y="130"/>
                    </a:lnTo>
                    <a:close/>
                  </a:path>
                </a:pathLst>
              </a:custGeom>
              <a:solidFill>
                <a:srgbClr val="265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2" name="Freeform 293">
                <a:extLst>
                  <a:ext uri="{FF2B5EF4-FFF2-40B4-BE49-F238E27FC236}">
                    <a16:creationId xmlns:a16="http://schemas.microsoft.com/office/drawing/2014/main" id="{891E311A-1D03-45E2-A2D2-78C23DEAF689}"/>
                  </a:ext>
                </a:extLst>
              </p:cNvPr>
              <p:cNvSpPr>
                <a:spLocks/>
              </p:cNvSpPr>
              <p:nvPr/>
            </p:nvSpPr>
            <p:spPr bwMode="auto">
              <a:xfrm>
                <a:off x="5725" y="3020"/>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3" name="Freeform 294">
                <a:extLst>
                  <a:ext uri="{FF2B5EF4-FFF2-40B4-BE49-F238E27FC236}">
                    <a16:creationId xmlns:a16="http://schemas.microsoft.com/office/drawing/2014/main" id="{0565D4D4-07EB-4409-8BBE-8C1E9C5B10CE}"/>
                  </a:ext>
                </a:extLst>
              </p:cNvPr>
              <p:cNvSpPr>
                <a:spLocks/>
              </p:cNvSpPr>
              <p:nvPr/>
            </p:nvSpPr>
            <p:spPr bwMode="auto">
              <a:xfrm>
                <a:off x="5725" y="3020"/>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4" name="Rectangle 295">
                <a:extLst>
                  <a:ext uri="{FF2B5EF4-FFF2-40B4-BE49-F238E27FC236}">
                    <a16:creationId xmlns:a16="http://schemas.microsoft.com/office/drawing/2014/main" id="{A5E4DE32-77E7-4275-9692-BE5C1C02F2AF}"/>
                  </a:ext>
                </a:extLst>
              </p:cNvPr>
              <p:cNvSpPr>
                <a:spLocks noChangeArrowheads="1"/>
              </p:cNvSpPr>
              <p:nvPr/>
            </p:nvSpPr>
            <p:spPr bwMode="auto">
              <a:xfrm>
                <a:off x="5763" y="3020"/>
                <a:ext cx="12"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5" name="Freeform 296">
                <a:extLst>
                  <a:ext uri="{FF2B5EF4-FFF2-40B4-BE49-F238E27FC236}">
                    <a16:creationId xmlns:a16="http://schemas.microsoft.com/office/drawing/2014/main" id="{9D3FFF06-BAC4-403F-8432-51E62BB68000}"/>
                  </a:ext>
                </a:extLst>
              </p:cNvPr>
              <p:cNvSpPr>
                <a:spLocks/>
              </p:cNvSpPr>
              <p:nvPr/>
            </p:nvSpPr>
            <p:spPr bwMode="auto">
              <a:xfrm>
                <a:off x="5799" y="2780"/>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6" name="Freeform 297">
                <a:extLst>
                  <a:ext uri="{FF2B5EF4-FFF2-40B4-BE49-F238E27FC236}">
                    <a16:creationId xmlns:a16="http://schemas.microsoft.com/office/drawing/2014/main" id="{3D138779-BF90-4A94-BF6B-4708FF598659}"/>
                  </a:ext>
                </a:extLst>
              </p:cNvPr>
              <p:cNvSpPr>
                <a:spLocks/>
              </p:cNvSpPr>
              <p:nvPr/>
            </p:nvSpPr>
            <p:spPr bwMode="auto">
              <a:xfrm>
                <a:off x="5799" y="2780"/>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7" name="Rectangle 298">
                <a:extLst>
                  <a:ext uri="{FF2B5EF4-FFF2-40B4-BE49-F238E27FC236}">
                    <a16:creationId xmlns:a16="http://schemas.microsoft.com/office/drawing/2014/main" id="{0E915489-BD00-47C1-B479-E0F7B6FDAE7C}"/>
                  </a:ext>
                </a:extLst>
              </p:cNvPr>
              <p:cNvSpPr>
                <a:spLocks noChangeArrowheads="1"/>
              </p:cNvSpPr>
              <p:nvPr/>
            </p:nvSpPr>
            <p:spPr bwMode="auto">
              <a:xfrm>
                <a:off x="5837" y="2780"/>
                <a:ext cx="12"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8" name="Freeform 299">
                <a:extLst>
                  <a:ext uri="{FF2B5EF4-FFF2-40B4-BE49-F238E27FC236}">
                    <a16:creationId xmlns:a16="http://schemas.microsoft.com/office/drawing/2014/main" id="{F052E759-D143-4195-937B-E95BBAD90AF2}"/>
                  </a:ext>
                </a:extLst>
              </p:cNvPr>
              <p:cNvSpPr>
                <a:spLocks/>
              </p:cNvSpPr>
              <p:nvPr/>
            </p:nvSpPr>
            <p:spPr bwMode="auto">
              <a:xfrm>
                <a:off x="5799" y="2977"/>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9" name="Freeform 300">
                <a:extLst>
                  <a:ext uri="{FF2B5EF4-FFF2-40B4-BE49-F238E27FC236}">
                    <a16:creationId xmlns:a16="http://schemas.microsoft.com/office/drawing/2014/main" id="{808F9761-3D4C-49F7-8016-46E1BC216513}"/>
                  </a:ext>
                </a:extLst>
              </p:cNvPr>
              <p:cNvSpPr>
                <a:spLocks/>
              </p:cNvSpPr>
              <p:nvPr/>
            </p:nvSpPr>
            <p:spPr bwMode="auto">
              <a:xfrm>
                <a:off x="5799" y="2977"/>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0" name="Rectangle 301">
                <a:extLst>
                  <a:ext uri="{FF2B5EF4-FFF2-40B4-BE49-F238E27FC236}">
                    <a16:creationId xmlns:a16="http://schemas.microsoft.com/office/drawing/2014/main" id="{63E35FFC-045D-455B-8DAA-722C4C277408}"/>
                  </a:ext>
                </a:extLst>
              </p:cNvPr>
              <p:cNvSpPr>
                <a:spLocks noChangeArrowheads="1"/>
              </p:cNvSpPr>
              <p:nvPr/>
            </p:nvSpPr>
            <p:spPr bwMode="auto">
              <a:xfrm>
                <a:off x="5837" y="2977"/>
                <a:ext cx="12"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1" name="Freeform 302">
                <a:extLst>
                  <a:ext uri="{FF2B5EF4-FFF2-40B4-BE49-F238E27FC236}">
                    <a16:creationId xmlns:a16="http://schemas.microsoft.com/office/drawing/2014/main" id="{4C94740E-22A9-4253-BDB3-A367975AD9B9}"/>
                  </a:ext>
                </a:extLst>
              </p:cNvPr>
              <p:cNvSpPr>
                <a:spLocks/>
              </p:cNvSpPr>
              <p:nvPr/>
            </p:nvSpPr>
            <p:spPr bwMode="auto">
              <a:xfrm>
                <a:off x="5873" y="2737"/>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2" name="Freeform 303">
                <a:extLst>
                  <a:ext uri="{FF2B5EF4-FFF2-40B4-BE49-F238E27FC236}">
                    <a16:creationId xmlns:a16="http://schemas.microsoft.com/office/drawing/2014/main" id="{4E86E0A2-FA4D-44E4-AA8C-3C519F9D131E}"/>
                  </a:ext>
                </a:extLst>
              </p:cNvPr>
              <p:cNvSpPr>
                <a:spLocks/>
              </p:cNvSpPr>
              <p:nvPr/>
            </p:nvSpPr>
            <p:spPr bwMode="auto">
              <a:xfrm>
                <a:off x="5873" y="2737"/>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 name="Rectangle 304">
                <a:extLst>
                  <a:ext uri="{FF2B5EF4-FFF2-40B4-BE49-F238E27FC236}">
                    <a16:creationId xmlns:a16="http://schemas.microsoft.com/office/drawing/2014/main" id="{83F32A63-E12E-4069-9F39-159C08FE3232}"/>
                  </a:ext>
                </a:extLst>
              </p:cNvPr>
              <p:cNvSpPr>
                <a:spLocks noChangeArrowheads="1"/>
              </p:cNvSpPr>
              <p:nvPr/>
            </p:nvSpPr>
            <p:spPr bwMode="auto">
              <a:xfrm>
                <a:off x="5911" y="2737"/>
                <a:ext cx="12"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 name="Freeform 305">
                <a:extLst>
                  <a:ext uri="{FF2B5EF4-FFF2-40B4-BE49-F238E27FC236}">
                    <a16:creationId xmlns:a16="http://schemas.microsoft.com/office/drawing/2014/main" id="{6999958B-BE04-4E0A-BA1C-973B4F24A93F}"/>
                  </a:ext>
                </a:extLst>
              </p:cNvPr>
              <p:cNvSpPr>
                <a:spLocks/>
              </p:cNvSpPr>
              <p:nvPr/>
            </p:nvSpPr>
            <p:spPr bwMode="auto">
              <a:xfrm>
                <a:off x="5873" y="2934"/>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 name="Freeform 306">
                <a:extLst>
                  <a:ext uri="{FF2B5EF4-FFF2-40B4-BE49-F238E27FC236}">
                    <a16:creationId xmlns:a16="http://schemas.microsoft.com/office/drawing/2014/main" id="{263DA44B-9B4B-421D-8133-801984A5CB5C}"/>
                  </a:ext>
                </a:extLst>
              </p:cNvPr>
              <p:cNvSpPr>
                <a:spLocks/>
              </p:cNvSpPr>
              <p:nvPr/>
            </p:nvSpPr>
            <p:spPr bwMode="auto">
              <a:xfrm>
                <a:off x="5873" y="2934"/>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 name="Rectangle 307">
                <a:extLst>
                  <a:ext uri="{FF2B5EF4-FFF2-40B4-BE49-F238E27FC236}">
                    <a16:creationId xmlns:a16="http://schemas.microsoft.com/office/drawing/2014/main" id="{DC1C4644-43E4-465D-895F-4B09A1FB76FD}"/>
                  </a:ext>
                </a:extLst>
              </p:cNvPr>
              <p:cNvSpPr>
                <a:spLocks noChangeArrowheads="1"/>
              </p:cNvSpPr>
              <p:nvPr/>
            </p:nvSpPr>
            <p:spPr bwMode="auto">
              <a:xfrm>
                <a:off x="5911" y="2934"/>
                <a:ext cx="12" cy="131"/>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 name="Freeform 308">
                <a:extLst>
                  <a:ext uri="{FF2B5EF4-FFF2-40B4-BE49-F238E27FC236}">
                    <a16:creationId xmlns:a16="http://schemas.microsoft.com/office/drawing/2014/main" id="{0ED93908-AA63-4216-8F02-9B0F98AA9F2C}"/>
                  </a:ext>
                </a:extLst>
              </p:cNvPr>
              <p:cNvSpPr>
                <a:spLocks/>
              </p:cNvSpPr>
              <p:nvPr/>
            </p:nvSpPr>
            <p:spPr bwMode="auto">
              <a:xfrm>
                <a:off x="5946" y="2695"/>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8" name="Freeform 309">
                <a:extLst>
                  <a:ext uri="{FF2B5EF4-FFF2-40B4-BE49-F238E27FC236}">
                    <a16:creationId xmlns:a16="http://schemas.microsoft.com/office/drawing/2014/main" id="{7FD90068-E215-4E1D-9B3E-A779D4D60987}"/>
                  </a:ext>
                </a:extLst>
              </p:cNvPr>
              <p:cNvSpPr>
                <a:spLocks/>
              </p:cNvSpPr>
              <p:nvPr/>
            </p:nvSpPr>
            <p:spPr bwMode="auto">
              <a:xfrm>
                <a:off x="5946" y="2695"/>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9" name="Rectangle 310">
                <a:extLst>
                  <a:ext uri="{FF2B5EF4-FFF2-40B4-BE49-F238E27FC236}">
                    <a16:creationId xmlns:a16="http://schemas.microsoft.com/office/drawing/2014/main" id="{7902B6D7-A8E4-411B-8C7E-E92CE3C27115}"/>
                  </a:ext>
                </a:extLst>
              </p:cNvPr>
              <p:cNvSpPr>
                <a:spLocks noChangeArrowheads="1"/>
              </p:cNvSpPr>
              <p:nvPr/>
            </p:nvSpPr>
            <p:spPr bwMode="auto">
              <a:xfrm>
                <a:off x="5984" y="2695"/>
                <a:ext cx="12" cy="13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0" name="Freeform 311">
                <a:extLst>
                  <a:ext uri="{FF2B5EF4-FFF2-40B4-BE49-F238E27FC236}">
                    <a16:creationId xmlns:a16="http://schemas.microsoft.com/office/drawing/2014/main" id="{E1A8EA1D-DF00-4B55-986B-C4C5510456B8}"/>
                  </a:ext>
                </a:extLst>
              </p:cNvPr>
              <p:cNvSpPr>
                <a:spLocks/>
              </p:cNvSpPr>
              <p:nvPr/>
            </p:nvSpPr>
            <p:spPr bwMode="auto">
              <a:xfrm>
                <a:off x="5946" y="2892"/>
                <a:ext cx="38" cy="152"/>
              </a:xfrm>
              <a:custGeom>
                <a:avLst/>
                <a:gdLst>
                  <a:gd name="T0" fmla="*/ 38 w 38"/>
                  <a:gd name="T1" fmla="*/ 0 h 152"/>
                  <a:gd name="T2" fmla="*/ 0 w 38"/>
                  <a:gd name="T3" fmla="*/ 23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3"/>
                    </a:lnTo>
                    <a:lnTo>
                      <a:pt x="0" y="152"/>
                    </a:lnTo>
                    <a:lnTo>
                      <a:pt x="38" y="130"/>
                    </a:lnTo>
                    <a:lnTo>
                      <a:pt x="38" y="0"/>
                    </a:lnTo>
                    <a:close/>
                  </a:path>
                </a:pathLst>
              </a:custGeom>
              <a:solidFill>
                <a:srgbClr val="99AE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1" name="Freeform 312">
                <a:extLst>
                  <a:ext uri="{FF2B5EF4-FFF2-40B4-BE49-F238E27FC236}">
                    <a16:creationId xmlns:a16="http://schemas.microsoft.com/office/drawing/2014/main" id="{4AA79825-858B-42B3-ABFF-4EAF2213EE3E}"/>
                  </a:ext>
                </a:extLst>
              </p:cNvPr>
              <p:cNvSpPr>
                <a:spLocks/>
              </p:cNvSpPr>
              <p:nvPr/>
            </p:nvSpPr>
            <p:spPr bwMode="auto">
              <a:xfrm>
                <a:off x="5946" y="2892"/>
                <a:ext cx="38" cy="152"/>
              </a:xfrm>
              <a:custGeom>
                <a:avLst/>
                <a:gdLst>
                  <a:gd name="T0" fmla="*/ 38 w 38"/>
                  <a:gd name="T1" fmla="*/ 0 h 152"/>
                  <a:gd name="T2" fmla="*/ 0 w 38"/>
                  <a:gd name="T3" fmla="*/ 23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3"/>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2" name="Rectangle 313">
                <a:extLst>
                  <a:ext uri="{FF2B5EF4-FFF2-40B4-BE49-F238E27FC236}">
                    <a16:creationId xmlns:a16="http://schemas.microsoft.com/office/drawing/2014/main" id="{01713D96-B355-43AE-A67C-05F70E6CBC8F}"/>
                  </a:ext>
                </a:extLst>
              </p:cNvPr>
              <p:cNvSpPr>
                <a:spLocks noChangeArrowheads="1"/>
              </p:cNvSpPr>
              <p:nvPr/>
            </p:nvSpPr>
            <p:spPr bwMode="auto">
              <a:xfrm>
                <a:off x="5984" y="2892"/>
                <a:ext cx="12" cy="13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3" name="Freeform 314">
                <a:extLst>
                  <a:ext uri="{FF2B5EF4-FFF2-40B4-BE49-F238E27FC236}">
                    <a16:creationId xmlns:a16="http://schemas.microsoft.com/office/drawing/2014/main" id="{17108A2B-7ECB-4560-BE65-69191C89F335}"/>
                  </a:ext>
                </a:extLst>
              </p:cNvPr>
              <p:cNvSpPr>
                <a:spLocks/>
              </p:cNvSpPr>
              <p:nvPr/>
            </p:nvSpPr>
            <p:spPr bwMode="auto">
              <a:xfrm>
                <a:off x="5576" y="2578"/>
                <a:ext cx="128" cy="93"/>
              </a:xfrm>
              <a:custGeom>
                <a:avLst/>
                <a:gdLst>
                  <a:gd name="T0" fmla="*/ 128 w 128"/>
                  <a:gd name="T1" fmla="*/ 76 h 93"/>
                  <a:gd name="T2" fmla="*/ 0 w 128"/>
                  <a:gd name="T3" fmla="*/ 0 h 93"/>
                  <a:gd name="T4" fmla="*/ 0 w 128"/>
                  <a:gd name="T5" fmla="*/ 17 h 93"/>
                  <a:gd name="T6" fmla="*/ 128 w 128"/>
                  <a:gd name="T7" fmla="*/ 93 h 93"/>
                  <a:gd name="T8" fmla="*/ 128 w 128"/>
                  <a:gd name="T9" fmla="*/ 76 h 93"/>
                </a:gdLst>
                <a:ahLst/>
                <a:cxnLst>
                  <a:cxn ang="0">
                    <a:pos x="T0" y="T1"/>
                  </a:cxn>
                  <a:cxn ang="0">
                    <a:pos x="T2" y="T3"/>
                  </a:cxn>
                  <a:cxn ang="0">
                    <a:pos x="T4" y="T5"/>
                  </a:cxn>
                  <a:cxn ang="0">
                    <a:pos x="T6" y="T7"/>
                  </a:cxn>
                  <a:cxn ang="0">
                    <a:pos x="T8" y="T9"/>
                  </a:cxn>
                </a:cxnLst>
                <a:rect l="0" t="0" r="r" b="b"/>
                <a:pathLst>
                  <a:path w="128" h="93">
                    <a:moveTo>
                      <a:pt x="128" y="76"/>
                    </a:moveTo>
                    <a:lnTo>
                      <a:pt x="0" y="0"/>
                    </a:lnTo>
                    <a:lnTo>
                      <a:pt x="0" y="17"/>
                    </a:lnTo>
                    <a:lnTo>
                      <a:pt x="128" y="93"/>
                    </a:lnTo>
                    <a:lnTo>
                      <a:pt x="128" y="7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4" name="Freeform 315">
                <a:extLst>
                  <a:ext uri="{FF2B5EF4-FFF2-40B4-BE49-F238E27FC236}">
                    <a16:creationId xmlns:a16="http://schemas.microsoft.com/office/drawing/2014/main" id="{68BFB6BE-6429-4DB3-8442-D72A1CEBEA8F}"/>
                  </a:ext>
                </a:extLst>
              </p:cNvPr>
              <p:cNvSpPr>
                <a:spLocks/>
              </p:cNvSpPr>
              <p:nvPr/>
            </p:nvSpPr>
            <p:spPr bwMode="auto">
              <a:xfrm>
                <a:off x="5576" y="2504"/>
                <a:ext cx="263" cy="150"/>
              </a:xfrm>
              <a:custGeom>
                <a:avLst/>
                <a:gdLst>
                  <a:gd name="T0" fmla="*/ 0 w 263"/>
                  <a:gd name="T1" fmla="*/ 74 h 150"/>
                  <a:gd name="T2" fmla="*/ 128 w 263"/>
                  <a:gd name="T3" fmla="*/ 0 h 150"/>
                  <a:gd name="T4" fmla="*/ 263 w 263"/>
                  <a:gd name="T5" fmla="*/ 76 h 150"/>
                  <a:gd name="T6" fmla="*/ 128 w 263"/>
                  <a:gd name="T7" fmla="*/ 150 h 150"/>
                  <a:gd name="T8" fmla="*/ 0 w 263"/>
                  <a:gd name="T9" fmla="*/ 74 h 150"/>
                </a:gdLst>
                <a:ahLst/>
                <a:cxnLst>
                  <a:cxn ang="0">
                    <a:pos x="T0" y="T1"/>
                  </a:cxn>
                  <a:cxn ang="0">
                    <a:pos x="T2" y="T3"/>
                  </a:cxn>
                  <a:cxn ang="0">
                    <a:pos x="T4" y="T5"/>
                  </a:cxn>
                  <a:cxn ang="0">
                    <a:pos x="T6" y="T7"/>
                  </a:cxn>
                  <a:cxn ang="0">
                    <a:pos x="T8" y="T9"/>
                  </a:cxn>
                </a:cxnLst>
                <a:rect l="0" t="0" r="r" b="b"/>
                <a:pathLst>
                  <a:path w="263" h="150">
                    <a:moveTo>
                      <a:pt x="0" y="74"/>
                    </a:moveTo>
                    <a:lnTo>
                      <a:pt x="128" y="0"/>
                    </a:lnTo>
                    <a:lnTo>
                      <a:pt x="263" y="76"/>
                    </a:lnTo>
                    <a:lnTo>
                      <a:pt x="128" y="150"/>
                    </a:lnTo>
                    <a:lnTo>
                      <a:pt x="0" y="7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5" name="Freeform 316">
                <a:extLst>
                  <a:ext uri="{FF2B5EF4-FFF2-40B4-BE49-F238E27FC236}">
                    <a16:creationId xmlns:a16="http://schemas.microsoft.com/office/drawing/2014/main" id="{C1553247-7757-48D6-B876-078E5950AA92}"/>
                  </a:ext>
                </a:extLst>
              </p:cNvPr>
              <p:cNvSpPr>
                <a:spLocks/>
              </p:cNvSpPr>
              <p:nvPr/>
            </p:nvSpPr>
            <p:spPr bwMode="auto">
              <a:xfrm>
                <a:off x="5704" y="2580"/>
                <a:ext cx="135" cy="91"/>
              </a:xfrm>
              <a:custGeom>
                <a:avLst/>
                <a:gdLst>
                  <a:gd name="T0" fmla="*/ 0 w 135"/>
                  <a:gd name="T1" fmla="*/ 74 h 91"/>
                  <a:gd name="T2" fmla="*/ 135 w 135"/>
                  <a:gd name="T3" fmla="*/ 0 h 91"/>
                  <a:gd name="T4" fmla="*/ 135 w 135"/>
                  <a:gd name="T5" fmla="*/ 15 h 91"/>
                  <a:gd name="T6" fmla="*/ 0 w 135"/>
                  <a:gd name="T7" fmla="*/ 91 h 91"/>
                  <a:gd name="T8" fmla="*/ 0 w 135"/>
                  <a:gd name="T9" fmla="*/ 74 h 91"/>
                </a:gdLst>
                <a:ahLst/>
                <a:cxnLst>
                  <a:cxn ang="0">
                    <a:pos x="T0" y="T1"/>
                  </a:cxn>
                  <a:cxn ang="0">
                    <a:pos x="T2" y="T3"/>
                  </a:cxn>
                  <a:cxn ang="0">
                    <a:pos x="T4" y="T5"/>
                  </a:cxn>
                  <a:cxn ang="0">
                    <a:pos x="T6" y="T7"/>
                  </a:cxn>
                  <a:cxn ang="0">
                    <a:pos x="T8" y="T9"/>
                  </a:cxn>
                </a:cxnLst>
                <a:rect l="0" t="0" r="r" b="b"/>
                <a:pathLst>
                  <a:path w="135" h="91">
                    <a:moveTo>
                      <a:pt x="0" y="74"/>
                    </a:moveTo>
                    <a:lnTo>
                      <a:pt x="135" y="0"/>
                    </a:lnTo>
                    <a:lnTo>
                      <a:pt x="135" y="15"/>
                    </a:lnTo>
                    <a:lnTo>
                      <a:pt x="0" y="91"/>
                    </a:lnTo>
                    <a:lnTo>
                      <a:pt x="0" y="7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6" name="Freeform 317">
                <a:extLst>
                  <a:ext uri="{FF2B5EF4-FFF2-40B4-BE49-F238E27FC236}">
                    <a16:creationId xmlns:a16="http://schemas.microsoft.com/office/drawing/2014/main" id="{113ADB6F-5362-4BB1-9F01-25BC76D3B012}"/>
                  </a:ext>
                </a:extLst>
              </p:cNvPr>
              <p:cNvSpPr>
                <a:spLocks/>
              </p:cNvSpPr>
              <p:nvPr/>
            </p:nvSpPr>
            <p:spPr bwMode="auto">
              <a:xfrm>
                <a:off x="5386" y="2683"/>
                <a:ext cx="128" cy="92"/>
              </a:xfrm>
              <a:custGeom>
                <a:avLst/>
                <a:gdLst>
                  <a:gd name="T0" fmla="*/ 128 w 128"/>
                  <a:gd name="T1" fmla="*/ 76 h 92"/>
                  <a:gd name="T2" fmla="*/ 0 w 128"/>
                  <a:gd name="T3" fmla="*/ 0 h 92"/>
                  <a:gd name="T4" fmla="*/ 0 w 128"/>
                  <a:gd name="T5" fmla="*/ 19 h 92"/>
                  <a:gd name="T6" fmla="*/ 128 w 128"/>
                  <a:gd name="T7" fmla="*/ 92 h 92"/>
                  <a:gd name="T8" fmla="*/ 128 w 128"/>
                  <a:gd name="T9" fmla="*/ 76 h 92"/>
                </a:gdLst>
                <a:ahLst/>
                <a:cxnLst>
                  <a:cxn ang="0">
                    <a:pos x="T0" y="T1"/>
                  </a:cxn>
                  <a:cxn ang="0">
                    <a:pos x="T2" y="T3"/>
                  </a:cxn>
                  <a:cxn ang="0">
                    <a:pos x="T4" y="T5"/>
                  </a:cxn>
                  <a:cxn ang="0">
                    <a:pos x="T6" y="T7"/>
                  </a:cxn>
                  <a:cxn ang="0">
                    <a:pos x="T8" y="T9"/>
                  </a:cxn>
                </a:cxnLst>
                <a:rect l="0" t="0" r="r" b="b"/>
                <a:pathLst>
                  <a:path w="128" h="92">
                    <a:moveTo>
                      <a:pt x="128" y="76"/>
                    </a:moveTo>
                    <a:lnTo>
                      <a:pt x="0" y="0"/>
                    </a:lnTo>
                    <a:lnTo>
                      <a:pt x="0" y="19"/>
                    </a:lnTo>
                    <a:lnTo>
                      <a:pt x="128" y="92"/>
                    </a:lnTo>
                    <a:lnTo>
                      <a:pt x="128" y="7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7" name="Freeform 318">
                <a:extLst>
                  <a:ext uri="{FF2B5EF4-FFF2-40B4-BE49-F238E27FC236}">
                    <a16:creationId xmlns:a16="http://schemas.microsoft.com/office/drawing/2014/main" id="{7CDFB599-BEDF-4233-B929-F160B05ED670}"/>
                  </a:ext>
                </a:extLst>
              </p:cNvPr>
              <p:cNvSpPr>
                <a:spLocks/>
              </p:cNvSpPr>
              <p:nvPr/>
            </p:nvSpPr>
            <p:spPr bwMode="auto">
              <a:xfrm>
                <a:off x="5386" y="2609"/>
                <a:ext cx="263" cy="150"/>
              </a:xfrm>
              <a:custGeom>
                <a:avLst/>
                <a:gdLst>
                  <a:gd name="T0" fmla="*/ 0 w 263"/>
                  <a:gd name="T1" fmla="*/ 74 h 150"/>
                  <a:gd name="T2" fmla="*/ 128 w 263"/>
                  <a:gd name="T3" fmla="*/ 0 h 150"/>
                  <a:gd name="T4" fmla="*/ 263 w 263"/>
                  <a:gd name="T5" fmla="*/ 78 h 150"/>
                  <a:gd name="T6" fmla="*/ 128 w 263"/>
                  <a:gd name="T7" fmla="*/ 150 h 150"/>
                  <a:gd name="T8" fmla="*/ 0 w 263"/>
                  <a:gd name="T9" fmla="*/ 74 h 150"/>
                </a:gdLst>
                <a:ahLst/>
                <a:cxnLst>
                  <a:cxn ang="0">
                    <a:pos x="T0" y="T1"/>
                  </a:cxn>
                  <a:cxn ang="0">
                    <a:pos x="T2" y="T3"/>
                  </a:cxn>
                  <a:cxn ang="0">
                    <a:pos x="T4" y="T5"/>
                  </a:cxn>
                  <a:cxn ang="0">
                    <a:pos x="T6" y="T7"/>
                  </a:cxn>
                  <a:cxn ang="0">
                    <a:pos x="T8" y="T9"/>
                  </a:cxn>
                </a:cxnLst>
                <a:rect l="0" t="0" r="r" b="b"/>
                <a:pathLst>
                  <a:path w="263" h="150">
                    <a:moveTo>
                      <a:pt x="0" y="74"/>
                    </a:moveTo>
                    <a:lnTo>
                      <a:pt x="128" y="0"/>
                    </a:lnTo>
                    <a:lnTo>
                      <a:pt x="263" y="78"/>
                    </a:lnTo>
                    <a:lnTo>
                      <a:pt x="128" y="150"/>
                    </a:lnTo>
                    <a:lnTo>
                      <a:pt x="0" y="7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8" name="Freeform 319">
                <a:extLst>
                  <a:ext uri="{FF2B5EF4-FFF2-40B4-BE49-F238E27FC236}">
                    <a16:creationId xmlns:a16="http://schemas.microsoft.com/office/drawing/2014/main" id="{62FBC0F3-58E2-4153-9391-9123A99EEB14}"/>
                  </a:ext>
                </a:extLst>
              </p:cNvPr>
              <p:cNvSpPr>
                <a:spLocks/>
              </p:cNvSpPr>
              <p:nvPr/>
            </p:nvSpPr>
            <p:spPr bwMode="auto">
              <a:xfrm>
                <a:off x="5514" y="2687"/>
                <a:ext cx="135" cy="88"/>
              </a:xfrm>
              <a:custGeom>
                <a:avLst/>
                <a:gdLst>
                  <a:gd name="T0" fmla="*/ 0 w 135"/>
                  <a:gd name="T1" fmla="*/ 72 h 88"/>
                  <a:gd name="T2" fmla="*/ 135 w 135"/>
                  <a:gd name="T3" fmla="*/ 0 h 88"/>
                  <a:gd name="T4" fmla="*/ 135 w 135"/>
                  <a:gd name="T5" fmla="*/ 12 h 88"/>
                  <a:gd name="T6" fmla="*/ 0 w 135"/>
                  <a:gd name="T7" fmla="*/ 88 h 88"/>
                  <a:gd name="T8" fmla="*/ 0 w 135"/>
                  <a:gd name="T9" fmla="*/ 72 h 88"/>
                </a:gdLst>
                <a:ahLst/>
                <a:cxnLst>
                  <a:cxn ang="0">
                    <a:pos x="T0" y="T1"/>
                  </a:cxn>
                  <a:cxn ang="0">
                    <a:pos x="T2" y="T3"/>
                  </a:cxn>
                  <a:cxn ang="0">
                    <a:pos x="T4" y="T5"/>
                  </a:cxn>
                  <a:cxn ang="0">
                    <a:pos x="T6" y="T7"/>
                  </a:cxn>
                  <a:cxn ang="0">
                    <a:pos x="T8" y="T9"/>
                  </a:cxn>
                </a:cxnLst>
                <a:rect l="0" t="0" r="r" b="b"/>
                <a:pathLst>
                  <a:path w="135" h="88">
                    <a:moveTo>
                      <a:pt x="0" y="72"/>
                    </a:moveTo>
                    <a:lnTo>
                      <a:pt x="135" y="0"/>
                    </a:lnTo>
                    <a:lnTo>
                      <a:pt x="135" y="12"/>
                    </a:lnTo>
                    <a:lnTo>
                      <a:pt x="0" y="88"/>
                    </a:lnTo>
                    <a:lnTo>
                      <a:pt x="0" y="72"/>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9" name="Freeform 320">
                <a:extLst>
                  <a:ext uri="{FF2B5EF4-FFF2-40B4-BE49-F238E27FC236}">
                    <a16:creationId xmlns:a16="http://schemas.microsoft.com/office/drawing/2014/main" id="{B61CFA61-CED3-468F-833F-DF83A0B6A7EC}"/>
                  </a:ext>
                </a:extLst>
              </p:cNvPr>
              <p:cNvSpPr>
                <a:spLocks/>
              </p:cNvSpPr>
              <p:nvPr/>
            </p:nvSpPr>
            <p:spPr bwMode="auto">
              <a:xfrm>
                <a:off x="5193" y="2792"/>
                <a:ext cx="129" cy="93"/>
              </a:xfrm>
              <a:custGeom>
                <a:avLst/>
                <a:gdLst>
                  <a:gd name="T0" fmla="*/ 129 w 129"/>
                  <a:gd name="T1" fmla="*/ 76 h 93"/>
                  <a:gd name="T2" fmla="*/ 0 w 129"/>
                  <a:gd name="T3" fmla="*/ 0 h 93"/>
                  <a:gd name="T4" fmla="*/ 0 w 129"/>
                  <a:gd name="T5" fmla="*/ 19 h 93"/>
                  <a:gd name="T6" fmla="*/ 129 w 129"/>
                  <a:gd name="T7" fmla="*/ 93 h 93"/>
                  <a:gd name="T8" fmla="*/ 129 w 129"/>
                  <a:gd name="T9" fmla="*/ 76 h 93"/>
                </a:gdLst>
                <a:ahLst/>
                <a:cxnLst>
                  <a:cxn ang="0">
                    <a:pos x="T0" y="T1"/>
                  </a:cxn>
                  <a:cxn ang="0">
                    <a:pos x="T2" y="T3"/>
                  </a:cxn>
                  <a:cxn ang="0">
                    <a:pos x="T4" y="T5"/>
                  </a:cxn>
                  <a:cxn ang="0">
                    <a:pos x="T6" y="T7"/>
                  </a:cxn>
                  <a:cxn ang="0">
                    <a:pos x="T8" y="T9"/>
                  </a:cxn>
                </a:cxnLst>
                <a:rect l="0" t="0" r="r" b="b"/>
                <a:pathLst>
                  <a:path w="129" h="93">
                    <a:moveTo>
                      <a:pt x="129" y="76"/>
                    </a:moveTo>
                    <a:lnTo>
                      <a:pt x="0" y="0"/>
                    </a:lnTo>
                    <a:lnTo>
                      <a:pt x="0" y="19"/>
                    </a:lnTo>
                    <a:lnTo>
                      <a:pt x="129" y="93"/>
                    </a:lnTo>
                    <a:lnTo>
                      <a:pt x="129" y="7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0" name="Freeform 321">
                <a:extLst>
                  <a:ext uri="{FF2B5EF4-FFF2-40B4-BE49-F238E27FC236}">
                    <a16:creationId xmlns:a16="http://schemas.microsoft.com/office/drawing/2014/main" id="{6BDB5F36-D4CF-4E70-B58A-B97F61C4041A}"/>
                  </a:ext>
                </a:extLst>
              </p:cNvPr>
              <p:cNvSpPr>
                <a:spLocks/>
              </p:cNvSpPr>
              <p:nvPr/>
            </p:nvSpPr>
            <p:spPr bwMode="auto">
              <a:xfrm>
                <a:off x="5193" y="2718"/>
                <a:ext cx="264" cy="150"/>
              </a:xfrm>
              <a:custGeom>
                <a:avLst/>
                <a:gdLst>
                  <a:gd name="T0" fmla="*/ 0 w 264"/>
                  <a:gd name="T1" fmla="*/ 74 h 150"/>
                  <a:gd name="T2" fmla="*/ 129 w 264"/>
                  <a:gd name="T3" fmla="*/ 0 h 150"/>
                  <a:gd name="T4" fmla="*/ 264 w 264"/>
                  <a:gd name="T5" fmla="*/ 79 h 150"/>
                  <a:gd name="T6" fmla="*/ 129 w 264"/>
                  <a:gd name="T7" fmla="*/ 150 h 150"/>
                  <a:gd name="T8" fmla="*/ 0 w 264"/>
                  <a:gd name="T9" fmla="*/ 74 h 150"/>
                </a:gdLst>
                <a:ahLst/>
                <a:cxnLst>
                  <a:cxn ang="0">
                    <a:pos x="T0" y="T1"/>
                  </a:cxn>
                  <a:cxn ang="0">
                    <a:pos x="T2" y="T3"/>
                  </a:cxn>
                  <a:cxn ang="0">
                    <a:pos x="T4" y="T5"/>
                  </a:cxn>
                  <a:cxn ang="0">
                    <a:pos x="T6" y="T7"/>
                  </a:cxn>
                  <a:cxn ang="0">
                    <a:pos x="T8" y="T9"/>
                  </a:cxn>
                </a:cxnLst>
                <a:rect l="0" t="0" r="r" b="b"/>
                <a:pathLst>
                  <a:path w="264" h="150">
                    <a:moveTo>
                      <a:pt x="0" y="74"/>
                    </a:moveTo>
                    <a:lnTo>
                      <a:pt x="129" y="0"/>
                    </a:lnTo>
                    <a:lnTo>
                      <a:pt x="264" y="79"/>
                    </a:lnTo>
                    <a:lnTo>
                      <a:pt x="129" y="150"/>
                    </a:lnTo>
                    <a:lnTo>
                      <a:pt x="0" y="7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1" name="Freeform 322">
                <a:extLst>
                  <a:ext uri="{FF2B5EF4-FFF2-40B4-BE49-F238E27FC236}">
                    <a16:creationId xmlns:a16="http://schemas.microsoft.com/office/drawing/2014/main" id="{71204923-0C18-4028-9461-EBF36CA81258}"/>
                  </a:ext>
                </a:extLst>
              </p:cNvPr>
              <p:cNvSpPr>
                <a:spLocks/>
              </p:cNvSpPr>
              <p:nvPr/>
            </p:nvSpPr>
            <p:spPr bwMode="auto">
              <a:xfrm>
                <a:off x="5322" y="2797"/>
                <a:ext cx="135" cy="88"/>
              </a:xfrm>
              <a:custGeom>
                <a:avLst/>
                <a:gdLst>
                  <a:gd name="T0" fmla="*/ 0 w 135"/>
                  <a:gd name="T1" fmla="*/ 71 h 88"/>
                  <a:gd name="T2" fmla="*/ 135 w 135"/>
                  <a:gd name="T3" fmla="*/ 0 h 88"/>
                  <a:gd name="T4" fmla="*/ 135 w 135"/>
                  <a:gd name="T5" fmla="*/ 12 h 88"/>
                  <a:gd name="T6" fmla="*/ 0 w 135"/>
                  <a:gd name="T7" fmla="*/ 88 h 88"/>
                  <a:gd name="T8" fmla="*/ 0 w 135"/>
                  <a:gd name="T9" fmla="*/ 71 h 88"/>
                </a:gdLst>
                <a:ahLst/>
                <a:cxnLst>
                  <a:cxn ang="0">
                    <a:pos x="T0" y="T1"/>
                  </a:cxn>
                  <a:cxn ang="0">
                    <a:pos x="T2" y="T3"/>
                  </a:cxn>
                  <a:cxn ang="0">
                    <a:pos x="T4" y="T5"/>
                  </a:cxn>
                  <a:cxn ang="0">
                    <a:pos x="T6" y="T7"/>
                  </a:cxn>
                  <a:cxn ang="0">
                    <a:pos x="T8" y="T9"/>
                  </a:cxn>
                </a:cxnLst>
                <a:rect l="0" t="0" r="r" b="b"/>
                <a:pathLst>
                  <a:path w="135" h="88">
                    <a:moveTo>
                      <a:pt x="0" y="71"/>
                    </a:moveTo>
                    <a:lnTo>
                      <a:pt x="135" y="0"/>
                    </a:lnTo>
                    <a:lnTo>
                      <a:pt x="135" y="12"/>
                    </a:lnTo>
                    <a:lnTo>
                      <a:pt x="0" y="88"/>
                    </a:lnTo>
                    <a:lnTo>
                      <a:pt x="0" y="7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2" name="Freeform 323">
                <a:extLst>
                  <a:ext uri="{FF2B5EF4-FFF2-40B4-BE49-F238E27FC236}">
                    <a16:creationId xmlns:a16="http://schemas.microsoft.com/office/drawing/2014/main" id="{F5B20269-BF9A-46F1-A6FD-10C31A53FA13}"/>
                  </a:ext>
                </a:extLst>
              </p:cNvPr>
              <p:cNvSpPr>
                <a:spLocks/>
              </p:cNvSpPr>
              <p:nvPr/>
            </p:nvSpPr>
            <p:spPr bwMode="auto">
              <a:xfrm>
                <a:off x="5372" y="2229"/>
                <a:ext cx="249" cy="442"/>
              </a:xfrm>
              <a:custGeom>
                <a:avLst/>
                <a:gdLst>
                  <a:gd name="T0" fmla="*/ 88 w 105"/>
                  <a:gd name="T1" fmla="*/ 0 h 186"/>
                  <a:gd name="T2" fmla="*/ 17 w 105"/>
                  <a:gd name="T3" fmla="*/ 0 h 186"/>
                  <a:gd name="T4" fmla="*/ 0 w 105"/>
                  <a:gd name="T5" fmla="*/ 16 h 186"/>
                  <a:gd name="T6" fmla="*/ 0 w 105"/>
                  <a:gd name="T7" fmla="*/ 87 h 186"/>
                  <a:gd name="T8" fmla="*/ 17 w 105"/>
                  <a:gd name="T9" fmla="*/ 104 h 186"/>
                  <a:gd name="T10" fmla="*/ 46 w 105"/>
                  <a:gd name="T11" fmla="*/ 104 h 186"/>
                  <a:gd name="T12" fmla="*/ 50 w 105"/>
                  <a:gd name="T13" fmla="*/ 110 h 186"/>
                  <a:gd name="T14" fmla="*/ 50 w 105"/>
                  <a:gd name="T15" fmla="*/ 184 h 186"/>
                  <a:gd name="T16" fmla="*/ 52 w 105"/>
                  <a:gd name="T17" fmla="*/ 186 h 186"/>
                  <a:gd name="T18" fmla="*/ 54 w 105"/>
                  <a:gd name="T19" fmla="*/ 184 h 186"/>
                  <a:gd name="T20" fmla="*/ 54 w 105"/>
                  <a:gd name="T21" fmla="*/ 110 h 186"/>
                  <a:gd name="T22" fmla="*/ 59 w 105"/>
                  <a:gd name="T23" fmla="*/ 104 h 186"/>
                  <a:gd name="T24" fmla="*/ 88 w 105"/>
                  <a:gd name="T25" fmla="*/ 104 h 186"/>
                  <a:gd name="T26" fmla="*/ 105 w 105"/>
                  <a:gd name="T27" fmla="*/ 87 h 186"/>
                  <a:gd name="T28" fmla="*/ 105 w 105"/>
                  <a:gd name="T29" fmla="*/ 16 h 186"/>
                  <a:gd name="T30" fmla="*/ 88 w 105"/>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186">
                    <a:moveTo>
                      <a:pt x="88" y="0"/>
                    </a:moveTo>
                    <a:cubicBezTo>
                      <a:pt x="17" y="0"/>
                      <a:pt x="17" y="0"/>
                      <a:pt x="17" y="0"/>
                    </a:cubicBezTo>
                    <a:cubicBezTo>
                      <a:pt x="8" y="0"/>
                      <a:pt x="0" y="7"/>
                      <a:pt x="0" y="16"/>
                    </a:cubicBezTo>
                    <a:cubicBezTo>
                      <a:pt x="0" y="87"/>
                      <a:pt x="0" y="87"/>
                      <a:pt x="0" y="87"/>
                    </a:cubicBezTo>
                    <a:cubicBezTo>
                      <a:pt x="0" y="96"/>
                      <a:pt x="8" y="104"/>
                      <a:pt x="17" y="104"/>
                    </a:cubicBezTo>
                    <a:cubicBezTo>
                      <a:pt x="46" y="104"/>
                      <a:pt x="46" y="104"/>
                      <a:pt x="46" y="104"/>
                    </a:cubicBezTo>
                    <a:cubicBezTo>
                      <a:pt x="50" y="110"/>
                      <a:pt x="50" y="110"/>
                      <a:pt x="50" y="110"/>
                    </a:cubicBezTo>
                    <a:cubicBezTo>
                      <a:pt x="50" y="184"/>
                      <a:pt x="50" y="184"/>
                      <a:pt x="50" y="184"/>
                    </a:cubicBezTo>
                    <a:cubicBezTo>
                      <a:pt x="50" y="185"/>
                      <a:pt x="51" y="186"/>
                      <a:pt x="52" y="186"/>
                    </a:cubicBezTo>
                    <a:cubicBezTo>
                      <a:pt x="54" y="186"/>
                      <a:pt x="54" y="185"/>
                      <a:pt x="54" y="184"/>
                    </a:cubicBezTo>
                    <a:cubicBezTo>
                      <a:pt x="54" y="110"/>
                      <a:pt x="54" y="110"/>
                      <a:pt x="54" y="110"/>
                    </a:cubicBezTo>
                    <a:cubicBezTo>
                      <a:pt x="59" y="104"/>
                      <a:pt x="59" y="104"/>
                      <a:pt x="59" y="104"/>
                    </a:cubicBezTo>
                    <a:cubicBezTo>
                      <a:pt x="88" y="104"/>
                      <a:pt x="88" y="104"/>
                      <a:pt x="88" y="104"/>
                    </a:cubicBezTo>
                    <a:cubicBezTo>
                      <a:pt x="97" y="104"/>
                      <a:pt x="105" y="96"/>
                      <a:pt x="105" y="87"/>
                    </a:cubicBezTo>
                    <a:cubicBezTo>
                      <a:pt x="105" y="16"/>
                      <a:pt x="105" y="16"/>
                      <a:pt x="105" y="16"/>
                    </a:cubicBezTo>
                    <a:cubicBezTo>
                      <a:pt x="105" y="7"/>
                      <a:pt x="97" y="0"/>
                      <a:pt x="88" y="0"/>
                    </a:cubicBezTo>
                    <a:close/>
                  </a:path>
                </a:pathLst>
              </a:custGeom>
              <a:solidFill>
                <a:srgbClr val="263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3" name="Freeform 324">
                <a:extLst>
                  <a:ext uri="{FF2B5EF4-FFF2-40B4-BE49-F238E27FC236}">
                    <a16:creationId xmlns:a16="http://schemas.microsoft.com/office/drawing/2014/main" id="{65079345-A369-444E-8D74-EB205DB712F9}"/>
                  </a:ext>
                </a:extLst>
              </p:cNvPr>
              <p:cNvSpPr>
                <a:spLocks noEditPoints="1"/>
              </p:cNvSpPr>
              <p:nvPr/>
            </p:nvSpPr>
            <p:spPr bwMode="auto">
              <a:xfrm>
                <a:off x="5405" y="2286"/>
                <a:ext cx="159" cy="140"/>
              </a:xfrm>
              <a:custGeom>
                <a:avLst/>
                <a:gdLst>
                  <a:gd name="T0" fmla="*/ 22 w 67"/>
                  <a:gd name="T1" fmla="*/ 40 h 59"/>
                  <a:gd name="T2" fmla="*/ 22 w 67"/>
                  <a:gd name="T3" fmla="*/ 39 h 59"/>
                  <a:gd name="T4" fmla="*/ 22 w 67"/>
                  <a:gd name="T5" fmla="*/ 40 h 59"/>
                  <a:gd name="T6" fmla="*/ 57 w 67"/>
                  <a:gd name="T7" fmla="*/ 40 h 59"/>
                  <a:gd name="T8" fmla="*/ 59 w 67"/>
                  <a:gd name="T9" fmla="*/ 38 h 59"/>
                  <a:gd name="T10" fmla="*/ 67 w 67"/>
                  <a:gd name="T11" fmla="*/ 11 h 59"/>
                  <a:gd name="T12" fmla="*/ 66 w 67"/>
                  <a:gd name="T13" fmla="*/ 9 h 59"/>
                  <a:gd name="T14" fmla="*/ 64 w 67"/>
                  <a:gd name="T15" fmla="*/ 8 h 59"/>
                  <a:gd name="T16" fmla="*/ 18 w 67"/>
                  <a:gd name="T17" fmla="*/ 8 h 59"/>
                  <a:gd name="T18" fmla="*/ 17 w 67"/>
                  <a:gd name="T19" fmla="*/ 2 h 59"/>
                  <a:gd name="T20" fmla="*/ 14 w 67"/>
                  <a:gd name="T21" fmla="*/ 0 h 59"/>
                  <a:gd name="T22" fmla="*/ 3 w 67"/>
                  <a:gd name="T23" fmla="*/ 0 h 59"/>
                  <a:gd name="T24" fmla="*/ 0 w 67"/>
                  <a:gd name="T25" fmla="*/ 3 h 59"/>
                  <a:gd name="T26" fmla="*/ 3 w 67"/>
                  <a:gd name="T27" fmla="*/ 6 h 59"/>
                  <a:gd name="T28" fmla="*/ 12 w 67"/>
                  <a:gd name="T29" fmla="*/ 6 h 59"/>
                  <a:gd name="T30" fmla="*/ 19 w 67"/>
                  <a:gd name="T31" fmla="*/ 36 h 59"/>
                  <a:gd name="T32" fmla="*/ 15 w 67"/>
                  <a:gd name="T33" fmla="*/ 41 h 59"/>
                  <a:gd name="T34" fmla="*/ 22 w 67"/>
                  <a:gd name="T35" fmla="*/ 48 h 59"/>
                  <a:gd name="T36" fmla="*/ 19 w 67"/>
                  <a:gd name="T37" fmla="*/ 53 h 59"/>
                  <a:gd name="T38" fmla="*/ 26 w 67"/>
                  <a:gd name="T39" fmla="*/ 59 h 59"/>
                  <a:gd name="T40" fmla="*/ 32 w 67"/>
                  <a:gd name="T41" fmla="*/ 53 h 59"/>
                  <a:gd name="T42" fmla="*/ 30 w 67"/>
                  <a:gd name="T43" fmla="*/ 48 h 59"/>
                  <a:gd name="T44" fmla="*/ 49 w 67"/>
                  <a:gd name="T45" fmla="*/ 48 h 59"/>
                  <a:gd name="T46" fmla="*/ 46 w 67"/>
                  <a:gd name="T47" fmla="*/ 53 h 59"/>
                  <a:gd name="T48" fmla="*/ 53 w 67"/>
                  <a:gd name="T49" fmla="*/ 59 h 59"/>
                  <a:gd name="T50" fmla="*/ 59 w 67"/>
                  <a:gd name="T51" fmla="*/ 53 h 59"/>
                  <a:gd name="T52" fmla="*/ 57 w 67"/>
                  <a:gd name="T53" fmla="*/ 48 h 59"/>
                  <a:gd name="T54" fmla="*/ 59 w 67"/>
                  <a:gd name="T55" fmla="*/ 45 h 59"/>
                  <a:gd name="T56" fmla="*/ 57 w 67"/>
                  <a:gd name="T57" fmla="*/ 43 h 59"/>
                  <a:gd name="T58" fmla="*/ 22 w 67"/>
                  <a:gd name="T59" fmla="*/ 43 h 59"/>
                  <a:gd name="T60" fmla="*/ 21 w 67"/>
                  <a:gd name="T61" fmla="*/ 41 h 59"/>
                  <a:gd name="T62" fmla="*/ 22 w 67"/>
                  <a:gd name="T63" fmla="*/ 40 h 59"/>
                  <a:gd name="T64" fmla="*/ 53 w 67"/>
                  <a:gd name="T65" fmla="*/ 54 h 59"/>
                  <a:gd name="T66" fmla="*/ 52 w 67"/>
                  <a:gd name="T67" fmla="*/ 53 h 59"/>
                  <a:gd name="T68" fmla="*/ 53 w 67"/>
                  <a:gd name="T69" fmla="*/ 52 h 59"/>
                  <a:gd name="T70" fmla="*/ 54 w 67"/>
                  <a:gd name="T71" fmla="*/ 53 h 59"/>
                  <a:gd name="T72" fmla="*/ 53 w 67"/>
                  <a:gd name="T73" fmla="*/ 54 h 59"/>
                  <a:gd name="T74" fmla="*/ 26 w 67"/>
                  <a:gd name="T75" fmla="*/ 52 h 59"/>
                  <a:gd name="T76" fmla="*/ 27 w 67"/>
                  <a:gd name="T77" fmla="*/ 53 h 59"/>
                  <a:gd name="T78" fmla="*/ 26 w 67"/>
                  <a:gd name="T79" fmla="*/ 54 h 59"/>
                  <a:gd name="T80" fmla="*/ 25 w 67"/>
                  <a:gd name="T81" fmla="*/ 53 h 59"/>
                  <a:gd name="T82" fmla="*/ 26 w 67"/>
                  <a:gd name="T83" fmla="*/ 52 h 59"/>
                  <a:gd name="T84" fmla="*/ 19 w 67"/>
                  <a:gd name="T85" fmla="*/ 13 h 59"/>
                  <a:gd name="T86" fmla="*/ 61 w 67"/>
                  <a:gd name="T87" fmla="*/ 13 h 59"/>
                  <a:gd name="T88" fmla="*/ 55 w 67"/>
                  <a:gd name="T89" fmla="*/ 35 h 59"/>
                  <a:gd name="T90" fmla="*/ 24 w 67"/>
                  <a:gd name="T91" fmla="*/ 35 h 59"/>
                  <a:gd name="T92" fmla="*/ 19 w 67"/>
                  <a:gd name="T93" fmla="*/ 1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59">
                    <a:moveTo>
                      <a:pt x="22" y="40"/>
                    </a:moveTo>
                    <a:cubicBezTo>
                      <a:pt x="22" y="39"/>
                      <a:pt x="22" y="39"/>
                      <a:pt x="22" y="39"/>
                    </a:cubicBezTo>
                    <a:cubicBezTo>
                      <a:pt x="22" y="40"/>
                      <a:pt x="22" y="40"/>
                      <a:pt x="22" y="40"/>
                    </a:cubicBezTo>
                    <a:cubicBezTo>
                      <a:pt x="57" y="40"/>
                      <a:pt x="57" y="40"/>
                      <a:pt x="57" y="40"/>
                    </a:cubicBezTo>
                    <a:cubicBezTo>
                      <a:pt x="58" y="40"/>
                      <a:pt x="59" y="39"/>
                      <a:pt x="59" y="38"/>
                    </a:cubicBezTo>
                    <a:cubicBezTo>
                      <a:pt x="67" y="11"/>
                      <a:pt x="67" y="11"/>
                      <a:pt x="67" y="11"/>
                    </a:cubicBezTo>
                    <a:cubicBezTo>
                      <a:pt x="67" y="11"/>
                      <a:pt x="67" y="10"/>
                      <a:pt x="66" y="9"/>
                    </a:cubicBezTo>
                    <a:cubicBezTo>
                      <a:pt x="66" y="8"/>
                      <a:pt x="65" y="8"/>
                      <a:pt x="64" y="8"/>
                    </a:cubicBezTo>
                    <a:cubicBezTo>
                      <a:pt x="18" y="8"/>
                      <a:pt x="18" y="8"/>
                      <a:pt x="18" y="8"/>
                    </a:cubicBezTo>
                    <a:cubicBezTo>
                      <a:pt x="17" y="2"/>
                      <a:pt x="17" y="2"/>
                      <a:pt x="17" y="2"/>
                    </a:cubicBezTo>
                    <a:cubicBezTo>
                      <a:pt x="17" y="1"/>
                      <a:pt x="16" y="0"/>
                      <a:pt x="14" y="0"/>
                    </a:cubicBezTo>
                    <a:cubicBezTo>
                      <a:pt x="3" y="0"/>
                      <a:pt x="3" y="0"/>
                      <a:pt x="3" y="0"/>
                    </a:cubicBezTo>
                    <a:cubicBezTo>
                      <a:pt x="1" y="0"/>
                      <a:pt x="0" y="2"/>
                      <a:pt x="0" y="3"/>
                    </a:cubicBezTo>
                    <a:cubicBezTo>
                      <a:pt x="0" y="5"/>
                      <a:pt x="1" y="6"/>
                      <a:pt x="3" y="6"/>
                    </a:cubicBezTo>
                    <a:cubicBezTo>
                      <a:pt x="12" y="6"/>
                      <a:pt x="12" y="6"/>
                      <a:pt x="12" y="6"/>
                    </a:cubicBezTo>
                    <a:cubicBezTo>
                      <a:pt x="19" y="36"/>
                      <a:pt x="19" y="36"/>
                      <a:pt x="19" y="36"/>
                    </a:cubicBezTo>
                    <a:cubicBezTo>
                      <a:pt x="17" y="37"/>
                      <a:pt x="15" y="39"/>
                      <a:pt x="15" y="41"/>
                    </a:cubicBezTo>
                    <a:cubicBezTo>
                      <a:pt x="15" y="45"/>
                      <a:pt x="18" y="48"/>
                      <a:pt x="22" y="48"/>
                    </a:cubicBezTo>
                    <a:cubicBezTo>
                      <a:pt x="20" y="49"/>
                      <a:pt x="19" y="51"/>
                      <a:pt x="19" y="53"/>
                    </a:cubicBezTo>
                    <a:cubicBezTo>
                      <a:pt x="19" y="56"/>
                      <a:pt x="22" y="59"/>
                      <a:pt x="26" y="59"/>
                    </a:cubicBezTo>
                    <a:cubicBezTo>
                      <a:pt x="29" y="59"/>
                      <a:pt x="32" y="56"/>
                      <a:pt x="32" y="53"/>
                    </a:cubicBezTo>
                    <a:cubicBezTo>
                      <a:pt x="32" y="51"/>
                      <a:pt x="31" y="49"/>
                      <a:pt x="30" y="48"/>
                    </a:cubicBezTo>
                    <a:cubicBezTo>
                      <a:pt x="49" y="48"/>
                      <a:pt x="49" y="48"/>
                      <a:pt x="49" y="48"/>
                    </a:cubicBezTo>
                    <a:cubicBezTo>
                      <a:pt x="47" y="49"/>
                      <a:pt x="46" y="51"/>
                      <a:pt x="46" y="53"/>
                    </a:cubicBezTo>
                    <a:cubicBezTo>
                      <a:pt x="46" y="56"/>
                      <a:pt x="49" y="59"/>
                      <a:pt x="53" y="59"/>
                    </a:cubicBezTo>
                    <a:cubicBezTo>
                      <a:pt x="56" y="59"/>
                      <a:pt x="59" y="56"/>
                      <a:pt x="59" y="53"/>
                    </a:cubicBezTo>
                    <a:cubicBezTo>
                      <a:pt x="59" y="51"/>
                      <a:pt x="58" y="49"/>
                      <a:pt x="57" y="48"/>
                    </a:cubicBezTo>
                    <a:cubicBezTo>
                      <a:pt x="58" y="48"/>
                      <a:pt x="59" y="47"/>
                      <a:pt x="59" y="45"/>
                    </a:cubicBezTo>
                    <a:cubicBezTo>
                      <a:pt x="59" y="44"/>
                      <a:pt x="58" y="43"/>
                      <a:pt x="57" y="43"/>
                    </a:cubicBezTo>
                    <a:cubicBezTo>
                      <a:pt x="22" y="43"/>
                      <a:pt x="22" y="43"/>
                      <a:pt x="22" y="43"/>
                    </a:cubicBezTo>
                    <a:cubicBezTo>
                      <a:pt x="21" y="43"/>
                      <a:pt x="21" y="42"/>
                      <a:pt x="21" y="41"/>
                    </a:cubicBezTo>
                    <a:cubicBezTo>
                      <a:pt x="21" y="41"/>
                      <a:pt x="21" y="40"/>
                      <a:pt x="22" y="40"/>
                    </a:cubicBezTo>
                    <a:close/>
                    <a:moveTo>
                      <a:pt x="53" y="54"/>
                    </a:moveTo>
                    <a:cubicBezTo>
                      <a:pt x="52" y="54"/>
                      <a:pt x="52" y="53"/>
                      <a:pt x="52" y="53"/>
                    </a:cubicBezTo>
                    <a:cubicBezTo>
                      <a:pt x="52" y="52"/>
                      <a:pt x="52" y="52"/>
                      <a:pt x="53" y="52"/>
                    </a:cubicBezTo>
                    <a:cubicBezTo>
                      <a:pt x="53" y="52"/>
                      <a:pt x="54" y="52"/>
                      <a:pt x="54" y="53"/>
                    </a:cubicBezTo>
                    <a:cubicBezTo>
                      <a:pt x="54" y="53"/>
                      <a:pt x="53" y="54"/>
                      <a:pt x="53" y="54"/>
                    </a:cubicBezTo>
                    <a:close/>
                    <a:moveTo>
                      <a:pt x="26" y="52"/>
                    </a:moveTo>
                    <a:cubicBezTo>
                      <a:pt x="26" y="52"/>
                      <a:pt x="27" y="52"/>
                      <a:pt x="27" y="53"/>
                    </a:cubicBezTo>
                    <a:cubicBezTo>
                      <a:pt x="27" y="53"/>
                      <a:pt x="26" y="54"/>
                      <a:pt x="26" y="54"/>
                    </a:cubicBezTo>
                    <a:cubicBezTo>
                      <a:pt x="25" y="54"/>
                      <a:pt x="25" y="53"/>
                      <a:pt x="25" y="53"/>
                    </a:cubicBezTo>
                    <a:cubicBezTo>
                      <a:pt x="25" y="52"/>
                      <a:pt x="25" y="52"/>
                      <a:pt x="26" y="52"/>
                    </a:cubicBezTo>
                    <a:close/>
                    <a:moveTo>
                      <a:pt x="19" y="13"/>
                    </a:moveTo>
                    <a:cubicBezTo>
                      <a:pt x="61" y="13"/>
                      <a:pt x="61" y="13"/>
                      <a:pt x="61" y="13"/>
                    </a:cubicBezTo>
                    <a:cubicBezTo>
                      <a:pt x="55" y="35"/>
                      <a:pt x="55" y="35"/>
                      <a:pt x="55" y="35"/>
                    </a:cubicBezTo>
                    <a:cubicBezTo>
                      <a:pt x="24" y="35"/>
                      <a:pt x="24" y="35"/>
                      <a:pt x="24" y="35"/>
                    </a:cubicBezTo>
                    <a:lnTo>
                      <a:pt x="19"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5">
                <a:extLst>
                  <a:ext uri="{FF2B5EF4-FFF2-40B4-BE49-F238E27FC236}">
                    <a16:creationId xmlns:a16="http://schemas.microsoft.com/office/drawing/2014/main" id="{4B92FE6E-65FD-4FA5-ABCD-EB72C0E05C7F}"/>
                  </a:ext>
                </a:extLst>
              </p:cNvPr>
              <p:cNvSpPr>
                <a:spLocks/>
              </p:cNvSpPr>
              <p:nvPr/>
            </p:nvSpPr>
            <p:spPr bwMode="auto">
              <a:xfrm>
                <a:off x="6590" y="2671"/>
                <a:ext cx="560" cy="309"/>
              </a:xfrm>
              <a:custGeom>
                <a:avLst/>
                <a:gdLst>
                  <a:gd name="T0" fmla="*/ 0 w 560"/>
                  <a:gd name="T1" fmla="*/ 244 h 309"/>
                  <a:gd name="T2" fmla="*/ 446 w 560"/>
                  <a:gd name="T3" fmla="*/ 0 h 309"/>
                  <a:gd name="T4" fmla="*/ 560 w 560"/>
                  <a:gd name="T5" fmla="*/ 59 h 309"/>
                  <a:gd name="T6" fmla="*/ 116 w 560"/>
                  <a:gd name="T7" fmla="*/ 309 h 309"/>
                  <a:gd name="T8" fmla="*/ 0 w 560"/>
                  <a:gd name="T9" fmla="*/ 244 h 309"/>
                </a:gdLst>
                <a:ahLst/>
                <a:cxnLst>
                  <a:cxn ang="0">
                    <a:pos x="T0" y="T1"/>
                  </a:cxn>
                  <a:cxn ang="0">
                    <a:pos x="T2" y="T3"/>
                  </a:cxn>
                  <a:cxn ang="0">
                    <a:pos x="T4" y="T5"/>
                  </a:cxn>
                  <a:cxn ang="0">
                    <a:pos x="T6" y="T7"/>
                  </a:cxn>
                  <a:cxn ang="0">
                    <a:pos x="T8" y="T9"/>
                  </a:cxn>
                </a:cxnLst>
                <a:rect l="0" t="0" r="r" b="b"/>
                <a:pathLst>
                  <a:path w="560" h="309">
                    <a:moveTo>
                      <a:pt x="0" y="244"/>
                    </a:moveTo>
                    <a:lnTo>
                      <a:pt x="446" y="0"/>
                    </a:lnTo>
                    <a:lnTo>
                      <a:pt x="560" y="59"/>
                    </a:lnTo>
                    <a:lnTo>
                      <a:pt x="116" y="309"/>
                    </a:lnTo>
                    <a:lnTo>
                      <a:pt x="0" y="244"/>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326">
                <a:extLst>
                  <a:ext uri="{FF2B5EF4-FFF2-40B4-BE49-F238E27FC236}">
                    <a16:creationId xmlns:a16="http://schemas.microsoft.com/office/drawing/2014/main" id="{5ED88277-AACF-4D12-84EC-E5923FCEA470}"/>
                  </a:ext>
                </a:extLst>
              </p:cNvPr>
              <p:cNvSpPr>
                <a:spLocks noChangeArrowheads="1"/>
              </p:cNvSpPr>
              <p:nvPr/>
            </p:nvSpPr>
            <p:spPr bwMode="auto">
              <a:xfrm>
                <a:off x="7001" y="2711"/>
                <a:ext cx="7" cy="5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Oval 327">
                <a:extLst>
                  <a:ext uri="{FF2B5EF4-FFF2-40B4-BE49-F238E27FC236}">
                    <a16:creationId xmlns:a16="http://schemas.microsoft.com/office/drawing/2014/main" id="{04EF8C0B-9094-44C5-99CB-2D80759E5E0C}"/>
                  </a:ext>
                </a:extLst>
              </p:cNvPr>
              <p:cNvSpPr>
                <a:spLocks noChangeArrowheads="1"/>
              </p:cNvSpPr>
              <p:nvPr/>
            </p:nvSpPr>
            <p:spPr bwMode="auto">
              <a:xfrm>
                <a:off x="6965" y="2640"/>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Rectangle 328">
                <a:extLst>
                  <a:ext uri="{FF2B5EF4-FFF2-40B4-BE49-F238E27FC236}">
                    <a16:creationId xmlns:a16="http://schemas.microsoft.com/office/drawing/2014/main" id="{C05E65B1-04F8-45AF-B72E-F58DFEAE6244}"/>
                  </a:ext>
                </a:extLst>
              </p:cNvPr>
              <p:cNvSpPr>
                <a:spLocks noChangeArrowheads="1"/>
              </p:cNvSpPr>
              <p:nvPr/>
            </p:nvSpPr>
            <p:spPr bwMode="auto">
              <a:xfrm>
                <a:off x="6910" y="2756"/>
                <a:ext cx="8" cy="5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Oval 329">
                <a:extLst>
                  <a:ext uri="{FF2B5EF4-FFF2-40B4-BE49-F238E27FC236}">
                    <a16:creationId xmlns:a16="http://schemas.microsoft.com/office/drawing/2014/main" id="{5F57A055-3D5E-471D-B209-AED2709B5A8C}"/>
                  </a:ext>
                </a:extLst>
              </p:cNvPr>
              <p:cNvSpPr>
                <a:spLocks noChangeArrowheads="1"/>
              </p:cNvSpPr>
              <p:nvPr/>
            </p:nvSpPr>
            <p:spPr bwMode="auto">
              <a:xfrm>
                <a:off x="6875" y="2685"/>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330">
                <a:extLst>
                  <a:ext uri="{FF2B5EF4-FFF2-40B4-BE49-F238E27FC236}">
                    <a16:creationId xmlns:a16="http://schemas.microsoft.com/office/drawing/2014/main" id="{7F41CB19-EC65-409A-BA48-525A7A15B913}"/>
                  </a:ext>
                </a:extLst>
              </p:cNvPr>
              <p:cNvSpPr>
                <a:spLocks noChangeArrowheads="1"/>
              </p:cNvSpPr>
              <p:nvPr/>
            </p:nvSpPr>
            <p:spPr bwMode="auto">
              <a:xfrm>
                <a:off x="6820" y="2811"/>
                <a:ext cx="10" cy="47"/>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Oval 331">
                <a:extLst>
                  <a:ext uri="{FF2B5EF4-FFF2-40B4-BE49-F238E27FC236}">
                    <a16:creationId xmlns:a16="http://schemas.microsoft.com/office/drawing/2014/main" id="{F93FEE76-9D49-44B9-BDAC-F53FEA940A40}"/>
                  </a:ext>
                </a:extLst>
              </p:cNvPr>
              <p:cNvSpPr>
                <a:spLocks noChangeArrowheads="1"/>
              </p:cNvSpPr>
              <p:nvPr/>
            </p:nvSpPr>
            <p:spPr bwMode="auto">
              <a:xfrm>
                <a:off x="6785" y="2740"/>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332">
                <a:extLst>
                  <a:ext uri="{FF2B5EF4-FFF2-40B4-BE49-F238E27FC236}">
                    <a16:creationId xmlns:a16="http://schemas.microsoft.com/office/drawing/2014/main" id="{E3127018-0D19-47B0-A262-B518EB163416}"/>
                  </a:ext>
                </a:extLst>
              </p:cNvPr>
              <p:cNvSpPr>
                <a:spLocks noChangeArrowheads="1"/>
              </p:cNvSpPr>
              <p:nvPr/>
            </p:nvSpPr>
            <p:spPr bwMode="auto">
              <a:xfrm>
                <a:off x="6732" y="2863"/>
                <a:ext cx="10" cy="48"/>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Oval 333">
                <a:extLst>
                  <a:ext uri="{FF2B5EF4-FFF2-40B4-BE49-F238E27FC236}">
                    <a16:creationId xmlns:a16="http://schemas.microsoft.com/office/drawing/2014/main" id="{E066095B-E257-41C5-A5C4-B34DB3F57AC7}"/>
                  </a:ext>
                </a:extLst>
              </p:cNvPr>
              <p:cNvSpPr>
                <a:spLocks noChangeArrowheads="1"/>
              </p:cNvSpPr>
              <p:nvPr/>
            </p:nvSpPr>
            <p:spPr bwMode="auto">
              <a:xfrm>
                <a:off x="6699" y="2792"/>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334">
                <a:extLst>
                  <a:ext uri="{FF2B5EF4-FFF2-40B4-BE49-F238E27FC236}">
                    <a16:creationId xmlns:a16="http://schemas.microsoft.com/office/drawing/2014/main" id="{6E617277-47B6-480F-B865-A40A432C3B73}"/>
                  </a:ext>
                </a:extLst>
              </p:cNvPr>
              <p:cNvSpPr>
                <a:spLocks/>
              </p:cNvSpPr>
              <p:nvPr/>
            </p:nvSpPr>
            <p:spPr bwMode="auto">
              <a:xfrm>
                <a:off x="4552" y="3291"/>
                <a:ext cx="708" cy="411"/>
              </a:xfrm>
              <a:custGeom>
                <a:avLst/>
                <a:gdLst>
                  <a:gd name="T0" fmla="*/ 0 w 708"/>
                  <a:gd name="T1" fmla="*/ 190 h 411"/>
                  <a:gd name="T2" fmla="*/ 318 w 708"/>
                  <a:gd name="T3" fmla="*/ 0 h 411"/>
                  <a:gd name="T4" fmla="*/ 708 w 708"/>
                  <a:gd name="T5" fmla="*/ 218 h 411"/>
                  <a:gd name="T6" fmla="*/ 392 w 708"/>
                  <a:gd name="T7" fmla="*/ 411 h 411"/>
                  <a:gd name="T8" fmla="*/ 0 w 708"/>
                  <a:gd name="T9" fmla="*/ 190 h 411"/>
                </a:gdLst>
                <a:ahLst/>
                <a:cxnLst>
                  <a:cxn ang="0">
                    <a:pos x="T0" y="T1"/>
                  </a:cxn>
                  <a:cxn ang="0">
                    <a:pos x="T2" y="T3"/>
                  </a:cxn>
                  <a:cxn ang="0">
                    <a:pos x="T4" y="T5"/>
                  </a:cxn>
                  <a:cxn ang="0">
                    <a:pos x="T6" y="T7"/>
                  </a:cxn>
                  <a:cxn ang="0">
                    <a:pos x="T8" y="T9"/>
                  </a:cxn>
                </a:cxnLst>
                <a:rect l="0" t="0" r="r" b="b"/>
                <a:pathLst>
                  <a:path w="708" h="411">
                    <a:moveTo>
                      <a:pt x="0" y="190"/>
                    </a:moveTo>
                    <a:lnTo>
                      <a:pt x="318" y="0"/>
                    </a:lnTo>
                    <a:lnTo>
                      <a:pt x="708" y="218"/>
                    </a:lnTo>
                    <a:lnTo>
                      <a:pt x="392" y="411"/>
                    </a:lnTo>
                    <a:lnTo>
                      <a:pt x="0" y="19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335">
                <a:extLst>
                  <a:ext uri="{FF2B5EF4-FFF2-40B4-BE49-F238E27FC236}">
                    <a16:creationId xmlns:a16="http://schemas.microsoft.com/office/drawing/2014/main" id="{580D6DAC-0912-45BC-8389-52720C1BA369}"/>
                  </a:ext>
                </a:extLst>
              </p:cNvPr>
              <p:cNvSpPr>
                <a:spLocks/>
              </p:cNvSpPr>
              <p:nvPr/>
            </p:nvSpPr>
            <p:spPr bwMode="auto">
              <a:xfrm>
                <a:off x="4552" y="3291"/>
                <a:ext cx="708" cy="411"/>
              </a:xfrm>
              <a:custGeom>
                <a:avLst/>
                <a:gdLst>
                  <a:gd name="T0" fmla="*/ 0 w 708"/>
                  <a:gd name="T1" fmla="*/ 190 h 411"/>
                  <a:gd name="T2" fmla="*/ 318 w 708"/>
                  <a:gd name="T3" fmla="*/ 0 h 411"/>
                  <a:gd name="T4" fmla="*/ 708 w 708"/>
                  <a:gd name="T5" fmla="*/ 218 h 411"/>
                  <a:gd name="T6" fmla="*/ 392 w 708"/>
                  <a:gd name="T7" fmla="*/ 411 h 411"/>
                  <a:gd name="T8" fmla="*/ 0 w 708"/>
                  <a:gd name="T9" fmla="*/ 190 h 411"/>
                </a:gdLst>
                <a:ahLst/>
                <a:cxnLst>
                  <a:cxn ang="0">
                    <a:pos x="T0" y="T1"/>
                  </a:cxn>
                  <a:cxn ang="0">
                    <a:pos x="T2" y="T3"/>
                  </a:cxn>
                  <a:cxn ang="0">
                    <a:pos x="T4" y="T5"/>
                  </a:cxn>
                  <a:cxn ang="0">
                    <a:pos x="T6" y="T7"/>
                  </a:cxn>
                  <a:cxn ang="0">
                    <a:pos x="T8" y="T9"/>
                  </a:cxn>
                </a:cxnLst>
                <a:rect l="0" t="0" r="r" b="b"/>
                <a:pathLst>
                  <a:path w="708" h="411">
                    <a:moveTo>
                      <a:pt x="0" y="190"/>
                    </a:moveTo>
                    <a:lnTo>
                      <a:pt x="318" y="0"/>
                    </a:lnTo>
                    <a:lnTo>
                      <a:pt x="708" y="218"/>
                    </a:lnTo>
                    <a:lnTo>
                      <a:pt x="392" y="411"/>
                    </a:lnTo>
                    <a:lnTo>
                      <a:pt x="0" y="1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336">
                <a:extLst>
                  <a:ext uri="{FF2B5EF4-FFF2-40B4-BE49-F238E27FC236}">
                    <a16:creationId xmlns:a16="http://schemas.microsoft.com/office/drawing/2014/main" id="{29C941B7-8F62-4AE7-B24E-12C57BE95118}"/>
                  </a:ext>
                </a:extLst>
              </p:cNvPr>
              <p:cNvSpPr>
                <a:spLocks/>
              </p:cNvSpPr>
              <p:nvPr/>
            </p:nvSpPr>
            <p:spPr bwMode="auto">
              <a:xfrm>
                <a:off x="4633" y="2542"/>
                <a:ext cx="271" cy="1098"/>
              </a:xfrm>
              <a:custGeom>
                <a:avLst/>
                <a:gdLst>
                  <a:gd name="T0" fmla="*/ 2 w 271"/>
                  <a:gd name="T1" fmla="*/ 944 h 1098"/>
                  <a:gd name="T2" fmla="*/ 271 w 271"/>
                  <a:gd name="T3" fmla="*/ 1098 h 1098"/>
                  <a:gd name="T4" fmla="*/ 271 w 271"/>
                  <a:gd name="T5" fmla="*/ 157 h 1098"/>
                  <a:gd name="T6" fmla="*/ 0 w 271"/>
                  <a:gd name="T7" fmla="*/ 0 h 1098"/>
                  <a:gd name="T8" fmla="*/ 2 w 271"/>
                  <a:gd name="T9" fmla="*/ 944 h 1098"/>
                </a:gdLst>
                <a:ahLst/>
                <a:cxnLst>
                  <a:cxn ang="0">
                    <a:pos x="T0" y="T1"/>
                  </a:cxn>
                  <a:cxn ang="0">
                    <a:pos x="T2" y="T3"/>
                  </a:cxn>
                  <a:cxn ang="0">
                    <a:pos x="T4" y="T5"/>
                  </a:cxn>
                  <a:cxn ang="0">
                    <a:pos x="T6" y="T7"/>
                  </a:cxn>
                  <a:cxn ang="0">
                    <a:pos x="T8" y="T9"/>
                  </a:cxn>
                </a:cxnLst>
                <a:rect l="0" t="0" r="r" b="b"/>
                <a:pathLst>
                  <a:path w="271" h="1098">
                    <a:moveTo>
                      <a:pt x="2" y="944"/>
                    </a:moveTo>
                    <a:lnTo>
                      <a:pt x="271" y="1098"/>
                    </a:lnTo>
                    <a:lnTo>
                      <a:pt x="271" y="157"/>
                    </a:lnTo>
                    <a:lnTo>
                      <a:pt x="0" y="0"/>
                    </a:lnTo>
                    <a:lnTo>
                      <a:pt x="2" y="944"/>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337">
                <a:extLst>
                  <a:ext uri="{FF2B5EF4-FFF2-40B4-BE49-F238E27FC236}">
                    <a16:creationId xmlns:a16="http://schemas.microsoft.com/office/drawing/2014/main" id="{5B75566E-502F-490D-90D2-4A14B98996EB}"/>
                  </a:ext>
                </a:extLst>
              </p:cNvPr>
              <p:cNvSpPr>
                <a:spLocks/>
              </p:cNvSpPr>
              <p:nvPr/>
            </p:nvSpPr>
            <p:spPr bwMode="auto">
              <a:xfrm>
                <a:off x="4904" y="2559"/>
                <a:ext cx="228" cy="1081"/>
              </a:xfrm>
              <a:custGeom>
                <a:avLst/>
                <a:gdLst>
                  <a:gd name="T0" fmla="*/ 0 w 228"/>
                  <a:gd name="T1" fmla="*/ 140 h 1081"/>
                  <a:gd name="T2" fmla="*/ 228 w 228"/>
                  <a:gd name="T3" fmla="*/ 0 h 1081"/>
                  <a:gd name="T4" fmla="*/ 228 w 228"/>
                  <a:gd name="T5" fmla="*/ 948 h 1081"/>
                  <a:gd name="T6" fmla="*/ 0 w 228"/>
                  <a:gd name="T7" fmla="*/ 1081 h 1081"/>
                  <a:gd name="T8" fmla="*/ 0 w 228"/>
                  <a:gd name="T9" fmla="*/ 140 h 1081"/>
                </a:gdLst>
                <a:ahLst/>
                <a:cxnLst>
                  <a:cxn ang="0">
                    <a:pos x="T0" y="T1"/>
                  </a:cxn>
                  <a:cxn ang="0">
                    <a:pos x="T2" y="T3"/>
                  </a:cxn>
                  <a:cxn ang="0">
                    <a:pos x="T4" y="T5"/>
                  </a:cxn>
                  <a:cxn ang="0">
                    <a:pos x="T6" y="T7"/>
                  </a:cxn>
                  <a:cxn ang="0">
                    <a:pos x="T8" y="T9"/>
                  </a:cxn>
                </a:cxnLst>
                <a:rect l="0" t="0" r="r" b="b"/>
                <a:pathLst>
                  <a:path w="228" h="1081">
                    <a:moveTo>
                      <a:pt x="0" y="140"/>
                    </a:moveTo>
                    <a:lnTo>
                      <a:pt x="228" y="0"/>
                    </a:lnTo>
                    <a:lnTo>
                      <a:pt x="228" y="948"/>
                    </a:lnTo>
                    <a:lnTo>
                      <a:pt x="0" y="1081"/>
                    </a:lnTo>
                    <a:lnTo>
                      <a:pt x="0" y="140"/>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338">
                <a:extLst>
                  <a:ext uri="{FF2B5EF4-FFF2-40B4-BE49-F238E27FC236}">
                    <a16:creationId xmlns:a16="http://schemas.microsoft.com/office/drawing/2014/main" id="{25EA3533-DB00-4906-A5F7-23E9D0D72C01}"/>
                  </a:ext>
                </a:extLst>
              </p:cNvPr>
              <p:cNvSpPr>
                <a:spLocks/>
              </p:cNvSpPr>
              <p:nvPr/>
            </p:nvSpPr>
            <p:spPr bwMode="auto">
              <a:xfrm>
                <a:off x="4904" y="2559"/>
                <a:ext cx="228" cy="1081"/>
              </a:xfrm>
              <a:custGeom>
                <a:avLst/>
                <a:gdLst>
                  <a:gd name="T0" fmla="*/ 0 w 228"/>
                  <a:gd name="T1" fmla="*/ 140 h 1081"/>
                  <a:gd name="T2" fmla="*/ 228 w 228"/>
                  <a:gd name="T3" fmla="*/ 0 h 1081"/>
                  <a:gd name="T4" fmla="*/ 228 w 228"/>
                  <a:gd name="T5" fmla="*/ 948 h 1081"/>
                  <a:gd name="T6" fmla="*/ 0 w 228"/>
                  <a:gd name="T7" fmla="*/ 1081 h 1081"/>
                  <a:gd name="T8" fmla="*/ 0 w 228"/>
                  <a:gd name="T9" fmla="*/ 140 h 1081"/>
                </a:gdLst>
                <a:ahLst/>
                <a:cxnLst>
                  <a:cxn ang="0">
                    <a:pos x="T0" y="T1"/>
                  </a:cxn>
                  <a:cxn ang="0">
                    <a:pos x="T2" y="T3"/>
                  </a:cxn>
                  <a:cxn ang="0">
                    <a:pos x="T4" y="T5"/>
                  </a:cxn>
                  <a:cxn ang="0">
                    <a:pos x="T6" y="T7"/>
                  </a:cxn>
                  <a:cxn ang="0">
                    <a:pos x="T8" y="T9"/>
                  </a:cxn>
                </a:cxnLst>
                <a:rect l="0" t="0" r="r" b="b"/>
                <a:pathLst>
                  <a:path w="228" h="1081">
                    <a:moveTo>
                      <a:pt x="0" y="140"/>
                    </a:moveTo>
                    <a:lnTo>
                      <a:pt x="228" y="0"/>
                    </a:lnTo>
                    <a:lnTo>
                      <a:pt x="228" y="948"/>
                    </a:lnTo>
                    <a:lnTo>
                      <a:pt x="0" y="1081"/>
                    </a:lnTo>
                    <a:lnTo>
                      <a:pt x="0" y="1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339">
                <a:extLst>
                  <a:ext uri="{FF2B5EF4-FFF2-40B4-BE49-F238E27FC236}">
                    <a16:creationId xmlns:a16="http://schemas.microsoft.com/office/drawing/2014/main" id="{E4B82FCB-6812-4DD8-A119-979C696D7DC6}"/>
                  </a:ext>
                </a:extLst>
              </p:cNvPr>
              <p:cNvSpPr>
                <a:spLocks/>
              </p:cNvSpPr>
              <p:nvPr/>
            </p:nvSpPr>
            <p:spPr bwMode="auto">
              <a:xfrm>
                <a:off x="4633" y="2407"/>
                <a:ext cx="499" cy="292"/>
              </a:xfrm>
              <a:custGeom>
                <a:avLst/>
                <a:gdLst>
                  <a:gd name="T0" fmla="*/ 0 w 499"/>
                  <a:gd name="T1" fmla="*/ 135 h 292"/>
                  <a:gd name="T2" fmla="*/ 233 w 499"/>
                  <a:gd name="T3" fmla="*/ 0 h 292"/>
                  <a:gd name="T4" fmla="*/ 499 w 499"/>
                  <a:gd name="T5" fmla="*/ 152 h 292"/>
                  <a:gd name="T6" fmla="*/ 271 w 499"/>
                  <a:gd name="T7" fmla="*/ 292 h 292"/>
                  <a:gd name="T8" fmla="*/ 14 w 499"/>
                  <a:gd name="T9" fmla="*/ 143 h 292"/>
                  <a:gd name="T10" fmla="*/ 0 w 499"/>
                  <a:gd name="T11" fmla="*/ 135 h 292"/>
                </a:gdLst>
                <a:ahLst/>
                <a:cxnLst>
                  <a:cxn ang="0">
                    <a:pos x="T0" y="T1"/>
                  </a:cxn>
                  <a:cxn ang="0">
                    <a:pos x="T2" y="T3"/>
                  </a:cxn>
                  <a:cxn ang="0">
                    <a:pos x="T4" y="T5"/>
                  </a:cxn>
                  <a:cxn ang="0">
                    <a:pos x="T6" y="T7"/>
                  </a:cxn>
                  <a:cxn ang="0">
                    <a:pos x="T8" y="T9"/>
                  </a:cxn>
                  <a:cxn ang="0">
                    <a:pos x="T10" y="T11"/>
                  </a:cxn>
                </a:cxnLst>
                <a:rect l="0" t="0" r="r" b="b"/>
                <a:pathLst>
                  <a:path w="499" h="292">
                    <a:moveTo>
                      <a:pt x="0" y="135"/>
                    </a:moveTo>
                    <a:lnTo>
                      <a:pt x="233" y="0"/>
                    </a:lnTo>
                    <a:lnTo>
                      <a:pt x="499" y="152"/>
                    </a:lnTo>
                    <a:lnTo>
                      <a:pt x="271" y="292"/>
                    </a:lnTo>
                    <a:lnTo>
                      <a:pt x="14" y="143"/>
                    </a:lnTo>
                    <a:lnTo>
                      <a:pt x="0"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340">
                <a:extLst>
                  <a:ext uri="{FF2B5EF4-FFF2-40B4-BE49-F238E27FC236}">
                    <a16:creationId xmlns:a16="http://schemas.microsoft.com/office/drawing/2014/main" id="{13A148FD-EC4B-4802-B105-F1168B56EFF2}"/>
                  </a:ext>
                </a:extLst>
              </p:cNvPr>
              <p:cNvSpPr>
                <a:spLocks/>
              </p:cNvSpPr>
              <p:nvPr/>
            </p:nvSpPr>
            <p:spPr bwMode="auto">
              <a:xfrm>
                <a:off x="4688" y="2438"/>
                <a:ext cx="394" cy="138"/>
              </a:xfrm>
              <a:custGeom>
                <a:avLst/>
                <a:gdLst>
                  <a:gd name="T0" fmla="*/ 178 w 394"/>
                  <a:gd name="T1" fmla="*/ 0 h 138"/>
                  <a:gd name="T2" fmla="*/ 0 w 394"/>
                  <a:gd name="T3" fmla="*/ 100 h 138"/>
                  <a:gd name="T4" fmla="*/ 12 w 394"/>
                  <a:gd name="T5" fmla="*/ 109 h 138"/>
                  <a:gd name="T6" fmla="*/ 23 w 394"/>
                  <a:gd name="T7" fmla="*/ 114 h 138"/>
                  <a:gd name="T8" fmla="*/ 175 w 394"/>
                  <a:gd name="T9" fmla="*/ 31 h 138"/>
                  <a:gd name="T10" fmla="*/ 368 w 394"/>
                  <a:gd name="T11" fmla="*/ 138 h 138"/>
                  <a:gd name="T12" fmla="*/ 394 w 394"/>
                  <a:gd name="T13" fmla="*/ 121 h 138"/>
                  <a:gd name="T14" fmla="*/ 178 w 394"/>
                  <a:gd name="T15" fmla="*/ 0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138">
                    <a:moveTo>
                      <a:pt x="178" y="0"/>
                    </a:moveTo>
                    <a:lnTo>
                      <a:pt x="0" y="100"/>
                    </a:lnTo>
                    <a:lnTo>
                      <a:pt x="12" y="109"/>
                    </a:lnTo>
                    <a:lnTo>
                      <a:pt x="23" y="114"/>
                    </a:lnTo>
                    <a:lnTo>
                      <a:pt x="175" y="31"/>
                    </a:lnTo>
                    <a:lnTo>
                      <a:pt x="368" y="138"/>
                    </a:lnTo>
                    <a:lnTo>
                      <a:pt x="394" y="121"/>
                    </a:lnTo>
                    <a:lnTo>
                      <a:pt x="178" y="0"/>
                    </a:lnTo>
                    <a:close/>
                  </a:path>
                </a:pathLst>
              </a:custGeom>
              <a:solidFill>
                <a:srgbClr val="D3D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341">
                <a:extLst>
                  <a:ext uri="{FF2B5EF4-FFF2-40B4-BE49-F238E27FC236}">
                    <a16:creationId xmlns:a16="http://schemas.microsoft.com/office/drawing/2014/main" id="{F33096FF-E868-437F-903C-02395933FBD4}"/>
                  </a:ext>
                </a:extLst>
              </p:cNvPr>
              <p:cNvSpPr>
                <a:spLocks/>
              </p:cNvSpPr>
              <p:nvPr/>
            </p:nvSpPr>
            <p:spPr bwMode="auto">
              <a:xfrm>
                <a:off x="4657" y="2592"/>
                <a:ext cx="50" cy="160"/>
              </a:xfrm>
              <a:custGeom>
                <a:avLst/>
                <a:gdLst>
                  <a:gd name="T0" fmla="*/ 50 w 50"/>
                  <a:gd name="T1" fmla="*/ 160 h 160"/>
                  <a:gd name="T2" fmla="*/ 0 w 50"/>
                  <a:gd name="T3" fmla="*/ 131 h 160"/>
                  <a:gd name="T4" fmla="*/ 0 w 50"/>
                  <a:gd name="T5" fmla="*/ 0 h 160"/>
                  <a:gd name="T6" fmla="*/ 50 w 50"/>
                  <a:gd name="T7" fmla="*/ 29 h 160"/>
                  <a:gd name="T8" fmla="*/ 50 w 50"/>
                  <a:gd name="T9" fmla="*/ 160 h 160"/>
                </a:gdLst>
                <a:ahLst/>
                <a:cxnLst>
                  <a:cxn ang="0">
                    <a:pos x="T0" y="T1"/>
                  </a:cxn>
                  <a:cxn ang="0">
                    <a:pos x="T2" y="T3"/>
                  </a:cxn>
                  <a:cxn ang="0">
                    <a:pos x="T4" y="T5"/>
                  </a:cxn>
                  <a:cxn ang="0">
                    <a:pos x="T6" y="T7"/>
                  </a:cxn>
                  <a:cxn ang="0">
                    <a:pos x="T8" y="T9"/>
                  </a:cxn>
                </a:cxnLst>
                <a:rect l="0" t="0" r="r" b="b"/>
                <a:pathLst>
                  <a:path w="50" h="160">
                    <a:moveTo>
                      <a:pt x="50" y="160"/>
                    </a:moveTo>
                    <a:lnTo>
                      <a:pt x="0" y="131"/>
                    </a:lnTo>
                    <a:lnTo>
                      <a:pt x="0" y="0"/>
                    </a:lnTo>
                    <a:lnTo>
                      <a:pt x="50" y="29"/>
                    </a:lnTo>
                    <a:lnTo>
                      <a:pt x="50"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342">
                <a:extLst>
                  <a:ext uri="{FF2B5EF4-FFF2-40B4-BE49-F238E27FC236}">
                    <a16:creationId xmlns:a16="http://schemas.microsoft.com/office/drawing/2014/main" id="{A6153940-82D8-46C7-9077-81A5D50D9A5B}"/>
                  </a:ext>
                </a:extLst>
              </p:cNvPr>
              <p:cNvSpPr>
                <a:spLocks/>
              </p:cNvSpPr>
              <p:nvPr/>
            </p:nvSpPr>
            <p:spPr bwMode="auto">
              <a:xfrm>
                <a:off x="4657" y="2592"/>
                <a:ext cx="14" cy="131"/>
              </a:xfrm>
              <a:custGeom>
                <a:avLst/>
                <a:gdLst>
                  <a:gd name="T0" fmla="*/ 14 w 14"/>
                  <a:gd name="T1" fmla="*/ 122 h 131"/>
                  <a:gd name="T2" fmla="*/ 0 w 14"/>
                  <a:gd name="T3" fmla="*/ 131 h 131"/>
                  <a:gd name="T4" fmla="*/ 0 w 14"/>
                  <a:gd name="T5" fmla="*/ 0 h 131"/>
                  <a:gd name="T6" fmla="*/ 14 w 14"/>
                  <a:gd name="T7" fmla="*/ 7 h 131"/>
                  <a:gd name="T8" fmla="*/ 14 w 14"/>
                  <a:gd name="T9" fmla="*/ 122 h 131"/>
                </a:gdLst>
                <a:ahLst/>
                <a:cxnLst>
                  <a:cxn ang="0">
                    <a:pos x="T0" y="T1"/>
                  </a:cxn>
                  <a:cxn ang="0">
                    <a:pos x="T2" y="T3"/>
                  </a:cxn>
                  <a:cxn ang="0">
                    <a:pos x="T4" y="T5"/>
                  </a:cxn>
                  <a:cxn ang="0">
                    <a:pos x="T6" y="T7"/>
                  </a:cxn>
                  <a:cxn ang="0">
                    <a:pos x="T8" y="T9"/>
                  </a:cxn>
                </a:cxnLst>
                <a:rect l="0" t="0" r="r" b="b"/>
                <a:pathLst>
                  <a:path w="14" h="131">
                    <a:moveTo>
                      <a:pt x="14" y="122"/>
                    </a:moveTo>
                    <a:lnTo>
                      <a:pt x="0" y="131"/>
                    </a:lnTo>
                    <a:lnTo>
                      <a:pt x="0" y="0"/>
                    </a:lnTo>
                    <a:lnTo>
                      <a:pt x="14" y="7"/>
                    </a:lnTo>
                    <a:lnTo>
                      <a:pt x="14" y="122"/>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343">
                <a:extLst>
                  <a:ext uri="{FF2B5EF4-FFF2-40B4-BE49-F238E27FC236}">
                    <a16:creationId xmlns:a16="http://schemas.microsoft.com/office/drawing/2014/main" id="{AC766AEB-91A6-4FBB-88F3-256450AC546F}"/>
                  </a:ext>
                </a:extLst>
              </p:cNvPr>
              <p:cNvSpPr>
                <a:spLocks/>
              </p:cNvSpPr>
              <p:nvPr/>
            </p:nvSpPr>
            <p:spPr bwMode="auto">
              <a:xfrm>
                <a:off x="4657" y="2785"/>
                <a:ext cx="50" cy="159"/>
              </a:xfrm>
              <a:custGeom>
                <a:avLst/>
                <a:gdLst>
                  <a:gd name="T0" fmla="*/ 50 w 50"/>
                  <a:gd name="T1" fmla="*/ 159 h 159"/>
                  <a:gd name="T2" fmla="*/ 0 w 50"/>
                  <a:gd name="T3" fmla="*/ 130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344">
                <a:extLst>
                  <a:ext uri="{FF2B5EF4-FFF2-40B4-BE49-F238E27FC236}">
                    <a16:creationId xmlns:a16="http://schemas.microsoft.com/office/drawing/2014/main" id="{E281289F-45A5-4C68-920C-E941C22F2903}"/>
                  </a:ext>
                </a:extLst>
              </p:cNvPr>
              <p:cNvSpPr>
                <a:spLocks/>
              </p:cNvSpPr>
              <p:nvPr/>
            </p:nvSpPr>
            <p:spPr bwMode="auto">
              <a:xfrm>
                <a:off x="4657" y="2785"/>
                <a:ext cx="14" cy="130"/>
              </a:xfrm>
              <a:custGeom>
                <a:avLst/>
                <a:gdLst>
                  <a:gd name="T0" fmla="*/ 14 w 14"/>
                  <a:gd name="T1" fmla="*/ 123 h 130"/>
                  <a:gd name="T2" fmla="*/ 0 w 14"/>
                  <a:gd name="T3" fmla="*/ 130 h 130"/>
                  <a:gd name="T4" fmla="*/ 0 w 14"/>
                  <a:gd name="T5" fmla="*/ 0 h 130"/>
                  <a:gd name="T6" fmla="*/ 14 w 14"/>
                  <a:gd name="T7" fmla="*/ 7 h 130"/>
                  <a:gd name="T8" fmla="*/ 14 w 14"/>
                  <a:gd name="T9" fmla="*/ 123 h 130"/>
                </a:gdLst>
                <a:ahLst/>
                <a:cxnLst>
                  <a:cxn ang="0">
                    <a:pos x="T0" y="T1"/>
                  </a:cxn>
                  <a:cxn ang="0">
                    <a:pos x="T2" y="T3"/>
                  </a:cxn>
                  <a:cxn ang="0">
                    <a:pos x="T4" y="T5"/>
                  </a:cxn>
                  <a:cxn ang="0">
                    <a:pos x="T6" y="T7"/>
                  </a:cxn>
                  <a:cxn ang="0">
                    <a:pos x="T8" y="T9"/>
                  </a:cxn>
                </a:cxnLst>
                <a:rect l="0" t="0" r="r" b="b"/>
                <a:pathLst>
                  <a:path w="14" h="130">
                    <a:moveTo>
                      <a:pt x="14" y="123"/>
                    </a:moveTo>
                    <a:lnTo>
                      <a:pt x="0" y="130"/>
                    </a:lnTo>
                    <a:lnTo>
                      <a:pt x="0" y="0"/>
                    </a:lnTo>
                    <a:lnTo>
                      <a:pt x="14" y="7"/>
                    </a:lnTo>
                    <a:lnTo>
                      <a:pt x="14" y="123"/>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345">
                <a:extLst>
                  <a:ext uri="{FF2B5EF4-FFF2-40B4-BE49-F238E27FC236}">
                    <a16:creationId xmlns:a16="http://schemas.microsoft.com/office/drawing/2014/main" id="{84BB2499-1FDC-444B-8F79-CE490CFC4988}"/>
                  </a:ext>
                </a:extLst>
              </p:cNvPr>
              <p:cNvSpPr>
                <a:spLocks/>
              </p:cNvSpPr>
              <p:nvPr/>
            </p:nvSpPr>
            <p:spPr bwMode="auto">
              <a:xfrm>
                <a:off x="4657" y="2977"/>
                <a:ext cx="50" cy="159"/>
              </a:xfrm>
              <a:custGeom>
                <a:avLst/>
                <a:gdLst>
                  <a:gd name="T0" fmla="*/ 50 w 50"/>
                  <a:gd name="T1" fmla="*/ 159 h 159"/>
                  <a:gd name="T2" fmla="*/ 0 w 50"/>
                  <a:gd name="T3" fmla="*/ 131 h 159"/>
                  <a:gd name="T4" fmla="*/ 0 w 50"/>
                  <a:gd name="T5" fmla="*/ 0 h 159"/>
                  <a:gd name="T6" fmla="*/ 50 w 50"/>
                  <a:gd name="T7" fmla="*/ 31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31"/>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346">
                <a:extLst>
                  <a:ext uri="{FF2B5EF4-FFF2-40B4-BE49-F238E27FC236}">
                    <a16:creationId xmlns:a16="http://schemas.microsoft.com/office/drawing/2014/main" id="{7CF64AD4-5E55-411B-AADF-452DC7B0A6C3}"/>
                  </a:ext>
                </a:extLst>
              </p:cNvPr>
              <p:cNvSpPr>
                <a:spLocks/>
              </p:cNvSpPr>
              <p:nvPr/>
            </p:nvSpPr>
            <p:spPr bwMode="auto">
              <a:xfrm>
                <a:off x="4657" y="2977"/>
                <a:ext cx="14" cy="131"/>
              </a:xfrm>
              <a:custGeom>
                <a:avLst/>
                <a:gdLst>
                  <a:gd name="T0" fmla="*/ 14 w 14"/>
                  <a:gd name="T1" fmla="*/ 124 h 131"/>
                  <a:gd name="T2" fmla="*/ 0 w 14"/>
                  <a:gd name="T3" fmla="*/ 131 h 131"/>
                  <a:gd name="T4" fmla="*/ 0 w 14"/>
                  <a:gd name="T5" fmla="*/ 0 h 131"/>
                  <a:gd name="T6" fmla="*/ 14 w 14"/>
                  <a:gd name="T7" fmla="*/ 10 h 131"/>
                  <a:gd name="T8" fmla="*/ 14 w 14"/>
                  <a:gd name="T9" fmla="*/ 124 h 131"/>
                </a:gdLst>
                <a:ahLst/>
                <a:cxnLst>
                  <a:cxn ang="0">
                    <a:pos x="T0" y="T1"/>
                  </a:cxn>
                  <a:cxn ang="0">
                    <a:pos x="T2" y="T3"/>
                  </a:cxn>
                  <a:cxn ang="0">
                    <a:pos x="T4" y="T5"/>
                  </a:cxn>
                  <a:cxn ang="0">
                    <a:pos x="T6" y="T7"/>
                  </a:cxn>
                  <a:cxn ang="0">
                    <a:pos x="T8" y="T9"/>
                  </a:cxn>
                </a:cxnLst>
                <a:rect l="0" t="0" r="r" b="b"/>
                <a:pathLst>
                  <a:path w="14" h="131">
                    <a:moveTo>
                      <a:pt x="14" y="124"/>
                    </a:moveTo>
                    <a:lnTo>
                      <a:pt x="0" y="131"/>
                    </a:lnTo>
                    <a:lnTo>
                      <a:pt x="0" y="0"/>
                    </a:lnTo>
                    <a:lnTo>
                      <a:pt x="14" y="10"/>
                    </a:lnTo>
                    <a:lnTo>
                      <a:pt x="14" y="12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347">
                <a:extLst>
                  <a:ext uri="{FF2B5EF4-FFF2-40B4-BE49-F238E27FC236}">
                    <a16:creationId xmlns:a16="http://schemas.microsoft.com/office/drawing/2014/main" id="{F832C939-378A-490B-AECA-318FFA3FC5B6}"/>
                  </a:ext>
                </a:extLst>
              </p:cNvPr>
              <p:cNvSpPr>
                <a:spLocks/>
              </p:cNvSpPr>
              <p:nvPr/>
            </p:nvSpPr>
            <p:spPr bwMode="auto">
              <a:xfrm>
                <a:off x="4657" y="3172"/>
                <a:ext cx="50" cy="159"/>
              </a:xfrm>
              <a:custGeom>
                <a:avLst/>
                <a:gdLst>
                  <a:gd name="T0" fmla="*/ 50 w 50"/>
                  <a:gd name="T1" fmla="*/ 159 h 159"/>
                  <a:gd name="T2" fmla="*/ 0 w 50"/>
                  <a:gd name="T3" fmla="*/ 131 h 159"/>
                  <a:gd name="T4" fmla="*/ 0 w 50"/>
                  <a:gd name="T5" fmla="*/ 0 h 159"/>
                  <a:gd name="T6" fmla="*/ 50 w 50"/>
                  <a:gd name="T7" fmla="*/ 29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9"/>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348">
                <a:extLst>
                  <a:ext uri="{FF2B5EF4-FFF2-40B4-BE49-F238E27FC236}">
                    <a16:creationId xmlns:a16="http://schemas.microsoft.com/office/drawing/2014/main" id="{A325C3A4-73E6-4771-B2C0-42BF61E42F5A}"/>
                  </a:ext>
                </a:extLst>
              </p:cNvPr>
              <p:cNvSpPr>
                <a:spLocks/>
              </p:cNvSpPr>
              <p:nvPr/>
            </p:nvSpPr>
            <p:spPr bwMode="auto">
              <a:xfrm>
                <a:off x="4657" y="3172"/>
                <a:ext cx="14" cy="131"/>
              </a:xfrm>
              <a:custGeom>
                <a:avLst/>
                <a:gdLst>
                  <a:gd name="T0" fmla="*/ 14 w 14"/>
                  <a:gd name="T1" fmla="*/ 121 h 131"/>
                  <a:gd name="T2" fmla="*/ 0 w 14"/>
                  <a:gd name="T3" fmla="*/ 131 h 131"/>
                  <a:gd name="T4" fmla="*/ 0 w 14"/>
                  <a:gd name="T5" fmla="*/ 0 h 131"/>
                  <a:gd name="T6" fmla="*/ 14 w 14"/>
                  <a:gd name="T7" fmla="*/ 7 h 131"/>
                  <a:gd name="T8" fmla="*/ 14 w 14"/>
                  <a:gd name="T9" fmla="*/ 121 h 131"/>
                </a:gdLst>
                <a:ahLst/>
                <a:cxnLst>
                  <a:cxn ang="0">
                    <a:pos x="T0" y="T1"/>
                  </a:cxn>
                  <a:cxn ang="0">
                    <a:pos x="T2" y="T3"/>
                  </a:cxn>
                  <a:cxn ang="0">
                    <a:pos x="T4" y="T5"/>
                  </a:cxn>
                  <a:cxn ang="0">
                    <a:pos x="T6" y="T7"/>
                  </a:cxn>
                  <a:cxn ang="0">
                    <a:pos x="T8" y="T9"/>
                  </a:cxn>
                </a:cxnLst>
                <a:rect l="0" t="0" r="r" b="b"/>
                <a:pathLst>
                  <a:path w="14" h="131">
                    <a:moveTo>
                      <a:pt x="14" y="121"/>
                    </a:moveTo>
                    <a:lnTo>
                      <a:pt x="0" y="131"/>
                    </a:lnTo>
                    <a:lnTo>
                      <a:pt x="0" y="0"/>
                    </a:lnTo>
                    <a:lnTo>
                      <a:pt x="14" y="7"/>
                    </a:lnTo>
                    <a:lnTo>
                      <a:pt x="14"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349">
                <a:extLst>
                  <a:ext uri="{FF2B5EF4-FFF2-40B4-BE49-F238E27FC236}">
                    <a16:creationId xmlns:a16="http://schemas.microsoft.com/office/drawing/2014/main" id="{7984E531-6EE2-41BE-BAED-8FA40AF6429F}"/>
                  </a:ext>
                </a:extLst>
              </p:cNvPr>
              <p:cNvSpPr>
                <a:spLocks/>
              </p:cNvSpPr>
              <p:nvPr/>
            </p:nvSpPr>
            <p:spPr bwMode="auto">
              <a:xfrm>
                <a:off x="4742" y="2640"/>
                <a:ext cx="50" cy="159"/>
              </a:xfrm>
              <a:custGeom>
                <a:avLst/>
                <a:gdLst>
                  <a:gd name="T0" fmla="*/ 50 w 50"/>
                  <a:gd name="T1" fmla="*/ 159 h 159"/>
                  <a:gd name="T2" fmla="*/ 0 w 50"/>
                  <a:gd name="T3" fmla="*/ 131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350">
                <a:extLst>
                  <a:ext uri="{FF2B5EF4-FFF2-40B4-BE49-F238E27FC236}">
                    <a16:creationId xmlns:a16="http://schemas.microsoft.com/office/drawing/2014/main" id="{7A588E86-F1D3-48B9-8FE1-865979CDC083}"/>
                  </a:ext>
                </a:extLst>
              </p:cNvPr>
              <p:cNvSpPr>
                <a:spLocks/>
              </p:cNvSpPr>
              <p:nvPr/>
            </p:nvSpPr>
            <p:spPr bwMode="auto">
              <a:xfrm>
                <a:off x="4742" y="2640"/>
                <a:ext cx="12" cy="131"/>
              </a:xfrm>
              <a:custGeom>
                <a:avLst/>
                <a:gdLst>
                  <a:gd name="T0" fmla="*/ 12 w 12"/>
                  <a:gd name="T1" fmla="*/ 121 h 131"/>
                  <a:gd name="T2" fmla="*/ 0 w 12"/>
                  <a:gd name="T3" fmla="*/ 131 h 131"/>
                  <a:gd name="T4" fmla="*/ 0 w 12"/>
                  <a:gd name="T5" fmla="*/ 0 h 131"/>
                  <a:gd name="T6" fmla="*/ 12 w 12"/>
                  <a:gd name="T7" fmla="*/ 7 h 131"/>
                  <a:gd name="T8" fmla="*/ 12 w 12"/>
                  <a:gd name="T9" fmla="*/ 121 h 131"/>
                </a:gdLst>
                <a:ahLst/>
                <a:cxnLst>
                  <a:cxn ang="0">
                    <a:pos x="T0" y="T1"/>
                  </a:cxn>
                  <a:cxn ang="0">
                    <a:pos x="T2" y="T3"/>
                  </a:cxn>
                  <a:cxn ang="0">
                    <a:pos x="T4" y="T5"/>
                  </a:cxn>
                  <a:cxn ang="0">
                    <a:pos x="T6" y="T7"/>
                  </a:cxn>
                  <a:cxn ang="0">
                    <a:pos x="T8" y="T9"/>
                  </a:cxn>
                </a:cxnLst>
                <a:rect l="0" t="0" r="r" b="b"/>
                <a:pathLst>
                  <a:path w="12" h="131">
                    <a:moveTo>
                      <a:pt x="12" y="121"/>
                    </a:moveTo>
                    <a:lnTo>
                      <a:pt x="0" y="131"/>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351">
                <a:extLst>
                  <a:ext uri="{FF2B5EF4-FFF2-40B4-BE49-F238E27FC236}">
                    <a16:creationId xmlns:a16="http://schemas.microsoft.com/office/drawing/2014/main" id="{4B28CB99-2A63-482F-BD31-B076CB656864}"/>
                  </a:ext>
                </a:extLst>
              </p:cNvPr>
              <p:cNvSpPr>
                <a:spLocks/>
              </p:cNvSpPr>
              <p:nvPr/>
            </p:nvSpPr>
            <p:spPr bwMode="auto">
              <a:xfrm>
                <a:off x="4742" y="2832"/>
                <a:ext cx="50" cy="159"/>
              </a:xfrm>
              <a:custGeom>
                <a:avLst/>
                <a:gdLst>
                  <a:gd name="T0" fmla="*/ 50 w 50"/>
                  <a:gd name="T1" fmla="*/ 159 h 159"/>
                  <a:gd name="T2" fmla="*/ 0 w 50"/>
                  <a:gd name="T3" fmla="*/ 131 h 159"/>
                  <a:gd name="T4" fmla="*/ 0 w 50"/>
                  <a:gd name="T5" fmla="*/ 0 h 159"/>
                  <a:gd name="T6" fmla="*/ 50 w 50"/>
                  <a:gd name="T7" fmla="*/ 29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9"/>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352">
                <a:extLst>
                  <a:ext uri="{FF2B5EF4-FFF2-40B4-BE49-F238E27FC236}">
                    <a16:creationId xmlns:a16="http://schemas.microsoft.com/office/drawing/2014/main" id="{9AA6C0FC-B89F-48F8-AF54-6496323AD1B5}"/>
                  </a:ext>
                </a:extLst>
              </p:cNvPr>
              <p:cNvSpPr>
                <a:spLocks/>
              </p:cNvSpPr>
              <p:nvPr/>
            </p:nvSpPr>
            <p:spPr bwMode="auto">
              <a:xfrm>
                <a:off x="4742" y="2832"/>
                <a:ext cx="12" cy="131"/>
              </a:xfrm>
              <a:custGeom>
                <a:avLst/>
                <a:gdLst>
                  <a:gd name="T0" fmla="*/ 12 w 12"/>
                  <a:gd name="T1" fmla="*/ 124 h 131"/>
                  <a:gd name="T2" fmla="*/ 0 w 12"/>
                  <a:gd name="T3" fmla="*/ 131 h 131"/>
                  <a:gd name="T4" fmla="*/ 0 w 12"/>
                  <a:gd name="T5" fmla="*/ 0 h 131"/>
                  <a:gd name="T6" fmla="*/ 12 w 12"/>
                  <a:gd name="T7" fmla="*/ 7 h 131"/>
                  <a:gd name="T8" fmla="*/ 12 w 12"/>
                  <a:gd name="T9" fmla="*/ 124 h 131"/>
                </a:gdLst>
                <a:ahLst/>
                <a:cxnLst>
                  <a:cxn ang="0">
                    <a:pos x="T0" y="T1"/>
                  </a:cxn>
                  <a:cxn ang="0">
                    <a:pos x="T2" y="T3"/>
                  </a:cxn>
                  <a:cxn ang="0">
                    <a:pos x="T4" y="T5"/>
                  </a:cxn>
                  <a:cxn ang="0">
                    <a:pos x="T6" y="T7"/>
                  </a:cxn>
                  <a:cxn ang="0">
                    <a:pos x="T8" y="T9"/>
                  </a:cxn>
                </a:cxnLst>
                <a:rect l="0" t="0" r="r" b="b"/>
                <a:pathLst>
                  <a:path w="12" h="131">
                    <a:moveTo>
                      <a:pt x="12" y="124"/>
                    </a:moveTo>
                    <a:lnTo>
                      <a:pt x="0" y="131"/>
                    </a:lnTo>
                    <a:lnTo>
                      <a:pt x="0" y="0"/>
                    </a:lnTo>
                    <a:lnTo>
                      <a:pt x="12" y="7"/>
                    </a:lnTo>
                    <a:lnTo>
                      <a:pt x="12" y="12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353">
                <a:extLst>
                  <a:ext uri="{FF2B5EF4-FFF2-40B4-BE49-F238E27FC236}">
                    <a16:creationId xmlns:a16="http://schemas.microsoft.com/office/drawing/2014/main" id="{F1504E94-347A-46A9-A401-16C51D8BBB3F}"/>
                  </a:ext>
                </a:extLst>
              </p:cNvPr>
              <p:cNvSpPr>
                <a:spLocks/>
              </p:cNvSpPr>
              <p:nvPr/>
            </p:nvSpPr>
            <p:spPr bwMode="auto">
              <a:xfrm>
                <a:off x="4742" y="3027"/>
                <a:ext cx="50" cy="157"/>
              </a:xfrm>
              <a:custGeom>
                <a:avLst/>
                <a:gdLst>
                  <a:gd name="T0" fmla="*/ 50 w 50"/>
                  <a:gd name="T1" fmla="*/ 157 h 157"/>
                  <a:gd name="T2" fmla="*/ 0 w 50"/>
                  <a:gd name="T3" fmla="*/ 128 h 157"/>
                  <a:gd name="T4" fmla="*/ 0 w 50"/>
                  <a:gd name="T5" fmla="*/ 0 h 157"/>
                  <a:gd name="T6" fmla="*/ 50 w 50"/>
                  <a:gd name="T7" fmla="*/ 29 h 157"/>
                  <a:gd name="T8" fmla="*/ 50 w 50"/>
                  <a:gd name="T9" fmla="*/ 157 h 157"/>
                </a:gdLst>
                <a:ahLst/>
                <a:cxnLst>
                  <a:cxn ang="0">
                    <a:pos x="T0" y="T1"/>
                  </a:cxn>
                  <a:cxn ang="0">
                    <a:pos x="T2" y="T3"/>
                  </a:cxn>
                  <a:cxn ang="0">
                    <a:pos x="T4" y="T5"/>
                  </a:cxn>
                  <a:cxn ang="0">
                    <a:pos x="T6" y="T7"/>
                  </a:cxn>
                  <a:cxn ang="0">
                    <a:pos x="T8" y="T9"/>
                  </a:cxn>
                </a:cxnLst>
                <a:rect l="0" t="0" r="r" b="b"/>
                <a:pathLst>
                  <a:path w="50" h="157">
                    <a:moveTo>
                      <a:pt x="50" y="157"/>
                    </a:moveTo>
                    <a:lnTo>
                      <a:pt x="0" y="128"/>
                    </a:lnTo>
                    <a:lnTo>
                      <a:pt x="0" y="0"/>
                    </a:lnTo>
                    <a:lnTo>
                      <a:pt x="50" y="29"/>
                    </a:lnTo>
                    <a:lnTo>
                      <a:pt x="50" y="15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354">
                <a:extLst>
                  <a:ext uri="{FF2B5EF4-FFF2-40B4-BE49-F238E27FC236}">
                    <a16:creationId xmlns:a16="http://schemas.microsoft.com/office/drawing/2014/main" id="{DB3B9D61-2646-4F37-A54C-B6F33647656D}"/>
                  </a:ext>
                </a:extLst>
              </p:cNvPr>
              <p:cNvSpPr>
                <a:spLocks/>
              </p:cNvSpPr>
              <p:nvPr/>
            </p:nvSpPr>
            <p:spPr bwMode="auto">
              <a:xfrm>
                <a:off x="4742" y="3027"/>
                <a:ext cx="12" cy="128"/>
              </a:xfrm>
              <a:custGeom>
                <a:avLst/>
                <a:gdLst>
                  <a:gd name="T0" fmla="*/ 12 w 12"/>
                  <a:gd name="T1" fmla="*/ 121 h 128"/>
                  <a:gd name="T2" fmla="*/ 0 w 12"/>
                  <a:gd name="T3" fmla="*/ 128 h 128"/>
                  <a:gd name="T4" fmla="*/ 0 w 12"/>
                  <a:gd name="T5" fmla="*/ 0 h 128"/>
                  <a:gd name="T6" fmla="*/ 12 w 12"/>
                  <a:gd name="T7" fmla="*/ 7 h 128"/>
                  <a:gd name="T8" fmla="*/ 12 w 12"/>
                  <a:gd name="T9" fmla="*/ 121 h 128"/>
                </a:gdLst>
                <a:ahLst/>
                <a:cxnLst>
                  <a:cxn ang="0">
                    <a:pos x="T0" y="T1"/>
                  </a:cxn>
                  <a:cxn ang="0">
                    <a:pos x="T2" y="T3"/>
                  </a:cxn>
                  <a:cxn ang="0">
                    <a:pos x="T4" y="T5"/>
                  </a:cxn>
                  <a:cxn ang="0">
                    <a:pos x="T6" y="T7"/>
                  </a:cxn>
                  <a:cxn ang="0">
                    <a:pos x="T8" y="T9"/>
                  </a:cxn>
                </a:cxnLst>
                <a:rect l="0" t="0" r="r" b="b"/>
                <a:pathLst>
                  <a:path w="12" h="128">
                    <a:moveTo>
                      <a:pt x="12" y="121"/>
                    </a:moveTo>
                    <a:lnTo>
                      <a:pt x="0" y="128"/>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355">
                <a:extLst>
                  <a:ext uri="{FF2B5EF4-FFF2-40B4-BE49-F238E27FC236}">
                    <a16:creationId xmlns:a16="http://schemas.microsoft.com/office/drawing/2014/main" id="{219AFB2E-679A-479A-85C0-4D05A90DBA2A}"/>
                  </a:ext>
                </a:extLst>
              </p:cNvPr>
              <p:cNvSpPr>
                <a:spLocks/>
              </p:cNvSpPr>
              <p:nvPr/>
            </p:nvSpPr>
            <p:spPr bwMode="auto">
              <a:xfrm>
                <a:off x="4742" y="3220"/>
                <a:ext cx="50" cy="159"/>
              </a:xfrm>
              <a:custGeom>
                <a:avLst/>
                <a:gdLst>
                  <a:gd name="T0" fmla="*/ 50 w 50"/>
                  <a:gd name="T1" fmla="*/ 159 h 159"/>
                  <a:gd name="T2" fmla="*/ 0 w 50"/>
                  <a:gd name="T3" fmla="*/ 130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356">
                <a:extLst>
                  <a:ext uri="{FF2B5EF4-FFF2-40B4-BE49-F238E27FC236}">
                    <a16:creationId xmlns:a16="http://schemas.microsoft.com/office/drawing/2014/main" id="{66B4164B-3944-4B39-9A33-E0720449BFBB}"/>
                  </a:ext>
                </a:extLst>
              </p:cNvPr>
              <p:cNvSpPr>
                <a:spLocks/>
              </p:cNvSpPr>
              <p:nvPr/>
            </p:nvSpPr>
            <p:spPr bwMode="auto">
              <a:xfrm>
                <a:off x="4742" y="3220"/>
                <a:ext cx="12" cy="130"/>
              </a:xfrm>
              <a:custGeom>
                <a:avLst/>
                <a:gdLst>
                  <a:gd name="T0" fmla="*/ 12 w 12"/>
                  <a:gd name="T1" fmla="*/ 121 h 130"/>
                  <a:gd name="T2" fmla="*/ 0 w 12"/>
                  <a:gd name="T3" fmla="*/ 130 h 130"/>
                  <a:gd name="T4" fmla="*/ 0 w 12"/>
                  <a:gd name="T5" fmla="*/ 0 h 130"/>
                  <a:gd name="T6" fmla="*/ 12 w 12"/>
                  <a:gd name="T7" fmla="*/ 7 h 130"/>
                  <a:gd name="T8" fmla="*/ 12 w 12"/>
                  <a:gd name="T9" fmla="*/ 121 h 130"/>
                </a:gdLst>
                <a:ahLst/>
                <a:cxnLst>
                  <a:cxn ang="0">
                    <a:pos x="T0" y="T1"/>
                  </a:cxn>
                  <a:cxn ang="0">
                    <a:pos x="T2" y="T3"/>
                  </a:cxn>
                  <a:cxn ang="0">
                    <a:pos x="T4" y="T5"/>
                  </a:cxn>
                  <a:cxn ang="0">
                    <a:pos x="T6" y="T7"/>
                  </a:cxn>
                  <a:cxn ang="0">
                    <a:pos x="T8" y="T9"/>
                  </a:cxn>
                </a:cxnLst>
                <a:rect l="0" t="0" r="r" b="b"/>
                <a:pathLst>
                  <a:path w="12" h="130">
                    <a:moveTo>
                      <a:pt x="12" y="121"/>
                    </a:moveTo>
                    <a:lnTo>
                      <a:pt x="0" y="130"/>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357">
                <a:extLst>
                  <a:ext uri="{FF2B5EF4-FFF2-40B4-BE49-F238E27FC236}">
                    <a16:creationId xmlns:a16="http://schemas.microsoft.com/office/drawing/2014/main" id="{7B62874E-15A9-41C1-8743-6CAB724C2C0F}"/>
                  </a:ext>
                </a:extLst>
              </p:cNvPr>
              <p:cNvSpPr>
                <a:spLocks/>
              </p:cNvSpPr>
              <p:nvPr/>
            </p:nvSpPr>
            <p:spPr bwMode="auto">
              <a:xfrm>
                <a:off x="4825" y="2687"/>
                <a:ext cx="50" cy="160"/>
              </a:xfrm>
              <a:custGeom>
                <a:avLst/>
                <a:gdLst>
                  <a:gd name="T0" fmla="*/ 50 w 50"/>
                  <a:gd name="T1" fmla="*/ 160 h 160"/>
                  <a:gd name="T2" fmla="*/ 0 w 50"/>
                  <a:gd name="T3" fmla="*/ 131 h 160"/>
                  <a:gd name="T4" fmla="*/ 0 w 50"/>
                  <a:gd name="T5" fmla="*/ 0 h 160"/>
                  <a:gd name="T6" fmla="*/ 50 w 50"/>
                  <a:gd name="T7" fmla="*/ 29 h 160"/>
                  <a:gd name="T8" fmla="*/ 50 w 50"/>
                  <a:gd name="T9" fmla="*/ 160 h 160"/>
                </a:gdLst>
                <a:ahLst/>
                <a:cxnLst>
                  <a:cxn ang="0">
                    <a:pos x="T0" y="T1"/>
                  </a:cxn>
                  <a:cxn ang="0">
                    <a:pos x="T2" y="T3"/>
                  </a:cxn>
                  <a:cxn ang="0">
                    <a:pos x="T4" y="T5"/>
                  </a:cxn>
                  <a:cxn ang="0">
                    <a:pos x="T6" y="T7"/>
                  </a:cxn>
                  <a:cxn ang="0">
                    <a:pos x="T8" y="T9"/>
                  </a:cxn>
                </a:cxnLst>
                <a:rect l="0" t="0" r="r" b="b"/>
                <a:pathLst>
                  <a:path w="50" h="160">
                    <a:moveTo>
                      <a:pt x="50" y="160"/>
                    </a:moveTo>
                    <a:lnTo>
                      <a:pt x="0" y="131"/>
                    </a:lnTo>
                    <a:lnTo>
                      <a:pt x="0" y="0"/>
                    </a:lnTo>
                    <a:lnTo>
                      <a:pt x="50" y="29"/>
                    </a:lnTo>
                    <a:lnTo>
                      <a:pt x="50"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358">
                <a:extLst>
                  <a:ext uri="{FF2B5EF4-FFF2-40B4-BE49-F238E27FC236}">
                    <a16:creationId xmlns:a16="http://schemas.microsoft.com/office/drawing/2014/main" id="{A482FC93-A748-408A-AEE3-0C551FE1EB0C}"/>
                  </a:ext>
                </a:extLst>
              </p:cNvPr>
              <p:cNvSpPr>
                <a:spLocks/>
              </p:cNvSpPr>
              <p:nvPr/>
            </p:nvSpPr>
            <p:spPr bwMode="auto">
              <a:xfrm>
                <a:off x="4825" y="2687"/>
                <a:ext cx="15" cy="131"/>
              </a:xfrm>
              <a:custGeom>
                <a:avLst/>
                <a:gdLst>
                  <a:gd name="T0" fmla="*/ 15 w 15"/>
                  <a:gd name="T1" fmla="*/ 122 h 131"/>
                  <a:gd name="T2" fmla="*/ 0 w 15"/>
                  <a:gd name="T3" fmla="*/ 131 h 131"/>
                  <a:gd name="T4" fmla="*/ 0 w 15"/>
                  <a:gd name="T5" fmla="*/ 0 h 131"/>
                  <a:gd name="T6" fmla="*/ 15 w 15"/>
                  <a:gd name="T7" fmla="*/ 8 h 131"/>
                  <a:gd name="T8" fmla="*/ 15 w 15"/>
                  <a:gd name="T9" fmla="*/ 122 h 131"/>
                </a:gdLst>
                <a:ahLst/>
                <a:cxnLst>
                  <a:cxn ang="0">
                    <a:pos x="T0" y="T1"/>
                  </a:cxn>
                  <a:cxn ang="0">
                    <a:pos x="T2" y="T3"/>
                  </a:cxn>
                  <a:cxn ang="0">
                    <a:pos x="T4" y="T5"/>
                  </a:cxn>
                  <a:cxn ang="0">
                    <a:pos x="T6" y="T7"/>
                  </a:cxn>
                  <a:cxn ang="0">
                    <a:pos x="T8" y="T9"/>
                  </a:cxn>
                </a:cxnLst>
                <a:rect l="0" t="0" r="r" b="b"/>
                <a:pathLst>
                  <a:path w="15" h="131">
                    <a:moveTo>
                      <a:pt x="15" y="122"/>
                    </a:moveTo>
                    <a:lnTo>
                      <a:pt x="0" y="131"/>
                    </a:lnTo>
                    <a:lnTo>
                      <a:pt x="0" y="0"/>
                    </a:lnTo>
                    <a:lnTo>
                      <a:pt x="15" y="8"/>
                    </a:lnTo>
                    <a:lnTo>
                      <a:pt x="15" y="122"/>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359">
                <a:extLst>
                  <a:ext uri="{FF2B5EF4-FFF2-40B4-BE49-F238E27FC236}">
                    <a16:creationId xmlns:a16="http://schemas.microsoft.com/office/drawing/2014/main" id="{BBF6755B-7C80-465D-88D4-CD5B812B02A5}"/>
                  </a:ext>
                </a:extLst>
              </p:cNvPr>
              <p:cNvSpPr>
                <a:spLocks/>
              </p:cNvSpPr>
              <p:nvPr/>
            </p:nvSpPr>
            <p:spPr bwMode="auto">
              <a:xfrm>
                <a:off x="4949" y="2697"/>
                <a:ext cx="38" cy="150"/>
              </a:xfrm>
              <a:custGeom>
                <a:avLst/>
                <a:gdLst>
                  <a:gd name="T0" fmla="*/ 38 w 38"/>
                  <a:gd name="T1" fmla="*/ 0 h 150"/>
                  <a:gd name="T2" fmla="*/ 0 w 38"/>
                  <a:gd name="T3" fmla="*/ 21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21"/>
                    </a:lnTo>
                    <a:lnTo>
                      <a:pt x="0" y="150"/>
                    </a:lnTo>
                    <a:lnTo>
                      <a:pt x="38" y="131"/>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360">
                <a:extLst>
                  <a:ext uri="{FF2B5EF4-FFF2-40B4-BE49-F238E27FC236}">
                    <a16:creationId xmlns:a16="http://schemas.microsoft.com/office/drawing/2014/main" id="{A2DD4CCC-97F8-45D7-ABF2-2FD5E047B18B}"/>
                  </a:ext>
                </a:extLst>
              </p:cNvPr>
              <p:cNvSpPr>
                <a:spLocks/>
              </p:cNvSpPr>
              <p:nvPr/>
            </p:nvSpPr>
            <p:spPr bwMode="auto">
              <a:xfrm>
                <a:off x="4949" y="2697"/>
                <a:ext cx="38" cy="150"/>
              </a:xfrm>
              <a:custGeom>
                <a:avLst/>
                <a:gdLst>
                  <a:gd name="T0" fmla="*/ 38 w 38"/>
                  <a:gd name="T1" fmla="*/ 0 h 150"/>
                  <a:gd name="T2" fmla="*/ 0 w 38"/>
                  <a:gd name="T3" fmla="*/ 21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21"/>
                    </a:lnTo>
                    <a:lnTo>
                      <a:pt x="0" y="150"/>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361">
                <a:extLst>
                  <a:ext uri="{FF2B5EF4-FFF2-40B4-BE49-F238E27FC236}">
                    <a16:creationId xmlns:a16="http://schemas.microsoft.com/office/drawing/2014/main" id="{276062CC-3ED8-45E6-B6DE-53B831016614}"/>
                  </a:ext>
                </a:extLst>
              </p:cNvPr>
              <p:cNvSpPr>
                <a:spLocks noChangeArrowheads="1"/>
              </p:cNvSpPr>
              <p:nvPr/>
            </p:nvSpPr>
            <p:spPr bwMode="auto">
              <a:xfrm>
                <a:off x="4987" y="2697"/>
                <a:ext cx="12" cy="131"/>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362">
                <a:extLst>
                  <a:ext uri="{FF2B5EF4-FFF2-40B4-BE49-F238E27FC236}">
                    <a16:creationId xmlns:a16="http://schemas.microsoft.com/office/drawing/2014/main" id="{1DFA6BBF-E922-4BDD-B98B-7361668AC16B}"/>
                  </a:ext>
                </a:extLst>
              </p:cNvPr>
              <p:cNvSpPr>
                <a:spLocks/>
              </p:cNvSpPr>
              <p:nvPr/>
            </p:nvSpPr>
            <p:spPr bwMode="auto">
              <a:xfrm>
                <a:off x="4949" y="2894"/>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363">
                <a:extLst>
                  <a:ext uri="{FF2B5EF4-FFF2-40B4-BE49-F238E27FC236}">
                    <a16:creationId xmlns:a16="http://schemas.microsoft.com/office/drawing/2014/main" id="{400F432D-C492-43A6-AA89-6CE34C78F9F7}"/>
                  </a:ext>
                </a:extLst>
              </p:cNvPr>
              <p:cNvSpPr>
                <a:spLocks/>
              </p:cNvSpPr>
              <p:nvPr/>
            </p:nvSpPr>
            <p:spPr bwMode="auto">
              <a:xfrm>
                <a:off x="4949" y="2894"/>
                <a:ext cx="38" cy="152"/>
              </a:xfrm>
              <a:custGeom>
                <a:avLst/>
                <a:gdLst>
                  <a:gd name="T0" fmla="*/ 38 w 38"/>
                  <a:gd name="T1" fmla="*/ 0 h 152"/>
                  <a:gd name="T2" fmla="*/ 0 w 38"/>
                  <a:gd name="T3" fmla="*/ 21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364">
                <a:extLst>
                  <a:ext uri="{FF2B5EF4-FFF2-40B4-BE49-F238E27FC236}">
                    <a16:creationId xmlns:a16="http://schemas.microsoft.com/office/drawing/2014/main" id="{8181A519-2818-4AB6-8594-C78AA56DDE06}"/>
                  </a:ext>
                </a:extLst>
              </p:cNvPr>
              <p:cNvSpPr>
                <a:spLocks noChangeArrowheads="1"/>
              </p:cNvSpPr>
              <p:nvPr/>
            </p:nvSpPr>
            <p:spPr bwMode="auto">
              <a:xfrm>
                <a:off x="4987" y="2894"/>
                <a:ext cx="12" cy="131"/>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365">
                <a:extLst>
                  <a:ext uri="{FF2B5EF4-FFF2-40B4-BE49-F238E27FC236}">
                    <a16:creationId xmlns:a16="http://schemas.microsoft.com/office/drawing/2014/main" id="{B5E7BABB-0C60-4D17-A4ED-2A0DD125D9A6}"/>
                  </a:ext>
                </a:extLst>
              </p:cNvPr>
              <p:cNvSpPr>
                <a:spLocks/>
              </p:cNvSpPr>
              <p:nvPr/>
            </p:nvSpPr>
            <p:spPr bwMode="auto">
              <a:xfrm>
                <a:off x="4949" y="3091"/>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366">
                <a:extLst>
                  <a:ext uri="{FF2B5EF4-FFF2-40B4-BE49-F238E27FC236}">
                    <a16:creationId xmlns:a16="http://schemas.microsoft.com/office/drawing/2014/main" id="{F63B9521-DB21-45ED-982C-273E4FD1254D}"/>
                  </a:ext>
                </a:extLst>
              </p:cNvPr>
              <p:cNvSpPr>
                <a:spLocks/>
              </p:cNvSpPr>
              <p:nvPr/>
            </p:nvSpPr>
            <p:spPr bwMode="auto">
              <a:xfrm>
                <a:off x="4949" y="3091"/>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Rectangle 367">
                <a:extLst>
                  <a:ext uri="{FF2B5EF4-FFF2-40B4-BE49-F238E27FC236}">
                    <a16:creationId xmlns:a16="http://schemas.microsoft.com/office/drawing/2014/main" id="{C8655A3F-3ADE-4C1E-AFC3-118F2A3D5392}"/>
                  </a:ext>
                </a:extLst>
              </p:cNvPr>
              <p:cNvSpPr>
                <a:spLocks noChangeArrowheads="1"/>
              </p:cNvSpPr>
              <p:nvPr/>
            </p:nvSpPr>
            <p:spPr bwMode="auto">
              <a:xfrm>
                <a:off x="4987" y="3091"/>
                <a:ext cx="12" cy="131"/>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368">
                <a:extLst>
                  <a:ext uri="{FF2B5EF4-FFF2-40B4-BE49-F238E27FC236}">
                    <a16:creationId xmlns:a16="http://schemas.microsoft.com/office/drawing/2014/main" id="{457C5C54-CA1B-4ACF-B255-CD80A8F68CED}"/>
                  </a:ext>
                </a:extLst>
              </p:cNvPr>
              <p:cNvSpPr>
                <a:spLocks/>
              </p:cNvSpPr>
              <p:nvPr/>
            </p:nvSpPr>
            <p:spPr bwMode="auto">
              <a:xfrm>
                <a:off x="4949" y="3288"/>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369">
                <a:extLst>
                  <a:ext uri="{FF2B5EF4-FFF2-40B4-BE49-F238E27FC236}">
                    <a16:creationId xmlns:a16="http://schemas.microsoft.com/office/drawing/2014/main" id="{E2F8FC54-7319-41B9-ACE4-410CB0B838FF}"/>
                  </a:ext>
                </a:extLst>
              </p:cNvPr>
              <p:cNvSpPr>
                <a:spLocks/>
              </p:cNvSpPr>
              <p:nvPr/>
            </p:nvSpPr>
            <p:spPr bwMode="auto">
              <a:xfrm>
                <a:off x="4949" y="3288"/>
                <a:ext cx="38" cy="152"/>
              </a:xfrm>
              <a:custGeom>
                <a:avLst/>
                <a:gdLst>
                  <a:gd name="T0" fmla="*/ 38 w 38"/>
                  <a:gd name="T1" fmla="*/ 0 h 152"/>
                  <a:gd name="T2" fmla="*/ 0 w 38"/>
                  <a:gd name="T3" fmla="*/ 22 h 152"/>
                  <a:gd name="T4" fmla="*/ 0 w 38"/>
                  <a:gd name="T5" fmla="*/ 152 h 152"/>
                  <a:gd name="T6" fmla="*/ 38 w 38"/>
                  <a:gd name="T7" fmla="*/ 131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2"/>
                    </a:lnTo>
                    <a:lnTo>
                      <a:pt x="0" y="152"/>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370">
                <a:extLst>
                  <a:ext uri="{FF2B5EF4-FFF2-40B4-BE49-F238E27FC236}">
                    <a16:creationId xmlns:a16="http://schemas.microsoft.com/office/drawing/2014/main" id="{5F26123C-FE01-491F-B51C-0209E4DAD784}"/>
                  </a:ext>
                </a:extLst>
              </p:cNvPr>
              <p:cNvSpPr>
                <a:spLocks noChangeArrowheads="1"/>
              </p:cNvSpPr>
              <p:nvPr/>
            </p:nvSpPr>
            <p:spPr bwMode="auto">
              <a:xfrm>
                <a:off x="4987" y="3288"/>
                <a:ext cx="12" cy="131"/>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Freeform 371">
                <a:extLst>
                  <a:ext uri="{FF2B5EF4-FFF2-40B4-BE49-F238E27FC236}">
                    <a16:creationId xmlns:a16="http://schemas.microsoft.com/office/drawing/2014/main" id="{F0CD6956-DE8B-479E-B21E-3E2EE8B74C13}"/>
                  </a:ext>
                </a:extLst>
              </p:cNvPr>
              <p:cNvSpPr>
                <a:spLocks/>
              </p:cNvSpPr>
              <p:nvPr/>
            </p:nvSpPr>
            <p:spPr bwMode="auto">
              <a:xfrm>
                <a:off x="5039" y="2642"/>
                <a:ext cx="38" cy="150"/>
              </a:xfrm>
              <a:custGeom>
                <a:avLst/>
                <a:gdLst>
                  <a:gd name="T0" fmla="*/ 38 w 38"/>
                  <a:gd name="T1" fmla="*/ 0 h 150"/>
                  <a:gd name="T2" fmla="*/ 0 w 38"/>
                  <a:gd name="T3" fmla="*/ 19 h 150"/>
                  <a:gd name="T4" fmla="*/ 0 w 38"/>
                  <a:gd name="T5" fmla="*/ 150 h 150"/>
                  <a:gd name="T6" fmla="*/ 38 w 38"/>
                  <a:gd name="T7" fmla="*/ 129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9"/>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372">
                <a:extLst>
                  <a:ext uri="{FF2B5EF4-FFF2-40B4-BE49-F238E27FC236}">
                    <a16:creationId xmlns:a16="http://schemas.microsoft.com/office/drawing/2014/main" id="{CF66B0D3-D7EB-483F-B93E-77DD46A08B6F}"/>
                  </a:ext>
                </a:extLst>
              </p:cNvPr>
              <p:cNvSpPr>
                <a:spLocks/>
              </p:cNvSpPr>
              <p:nvPr/>
            </p:nvSpPr>
            <p:spPr bwMode="auto">
              <a:xfrm>
                <a:off x="5039" y="2642"/>
                <a:ext cx="38" cy="150"/>
              </a:xfrm>
              <a:custGeom>
                <a:avLst/>
                <a:gdLst>
                  <a:gd name="T0" fmla="*/ 38 w 38"/>
                  <a:gd name="T1" fmla="*/ 0 h 150"/>
                  <a:gd name="T2" fmla="*/ 0 w 38"/>
                  <a:gd name="T3" fmla="*/ 19 h 150"/>
                  <a:gd name="T4" fmla="*/ 0 w 38"/>
                  <a:gd name="T5" fmla="*/ 150 h 150"/>
                  <a:gd name="T6" fmla="*/ 38 w 38"/>
                  <a:gd name="T7" fmla="*/ 129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2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373">
                <a:extLst>
                  <a:ext uri="{FF2B5EF4-FFF2-40B4-BE49-F238E27FC236}">
                    <a16:creationId xmlns:a16="http://schemas.microsoft.com/office/drawing/2014/main" id="{AED87F72-64B8-4793-A577-C6E5B3722F72}"/>
                  </a:ext>
                </a:extLst>
              </p:cNvPr>
              <p:cNvSpPr>
                <a:spLocks noChangeArrowheads="1"/>
              </p:cNvSpPr>
              <p:nvPr/>
            </p:nvSpPr>
            <p:spPr bwMode="auto">
              <a:xfrm>
                <a:off x="5077" y="2642"/>
                <a:ext cx="12" cy="129"/>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374">
                <a:extLst>
                  <a:ext uri="{FF2B5EF4-FFF2-40B4-BE49-F238E27FC236}">
                    <a16:creationId xmlns:a16="http://schemas.microsoft.com/office/drawing/2014/main" id="{0BEC6FC9-0666-466C-A803-E46D1B86443C}"/>
                  </a:ext>
                </a:extLst>
              </p:cNvPr>
              <p:cNvSpPr>
                <a:spLocks/>
              </p:cNvSpPr>
              <p:nvPr/>
            </p:nvSpPr>
            <p:spPr bwMode="auto">
              <a:xfrm>
                <a:off x="5039" y="2839"/>
                <a:ext cx="38" cy="150"/>
              </a:xfrm>
              <a:custGeom>
                <a:avLst/>
                <a:gdLst>
                  <a:gd name="T0" fmla="*/ 38 w 38"/>
                  <a:gd name="T1" fmla="*/ 0 h 150"/>
                  <a:gd name="T2" fmla="*/ 0 w 38"/>
                  <a:gd name="T3" fmla="*/ 19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31"/>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375">
                <a:extLst>
                  <a:ext uri="{FF2B5EF4-FFF2-40B4-BE49-F238E27FC236}">
                    <a16:creationId xmlns:a16="http://schemas.microsoft.com/office/drawing/2014/main" id="{1D94BA9B-5170-47A3-B70B-46A84EAD50A0}"/>
                  </a:ext>
                </a:extLst>
              </p:cNvPr>
              <p:cNvSpPr>
                <a:spLocks/>
              </p:cNvSpPr>
              <p:nvPr/>
            </p:nvSpPr>
            <p:spPr bwMode="auto">
              <a:xfrm>
                <a:off x="5039" y="2839"/>
                <a:ext cx="38" cy="150"/>
              </a:xfrm>
              <a:custGeom>
                <a:avLst/>
                <a:gdLst>
                  <a:gd name="T0" fmla="*/ 38 w 38"/>
                  <a:gd name="T1" fmla="*/ 0 h 150"/>
                  <a:gd name="T2" fmla="*/ 0 w 38"/>
                  <a:gd name="T3" fmla="*/ 19 h 150"/>
                  <a:gd name="T4" fmla="*/ 0 w 38"/>
                  <a:gd name="T5" fmla="*/ 150 h 150"/>
                  <a:gd name="T6" fmla="*/ 38 w 38"/>
                  <a:gd name="T7" fmla="*/ 131 h 150"/>
                  <a:gd name="T8" fmla="*/ 38 w 38"/>
                  <a:gd name="T9" fmla="*/ 0 h 150"/>
                </a:gdLst>
                <a:ahLst/>
                <a:cxnLst>
                  <a:cxn ang="0">
                    <a:pos x="T0" y="T1"/>
                  </a:cxn>
                  <a:cxn ang="0">
                    <a:pos x="T2" y="T3"/>
                  </a:cxn>
                  <a:cxn ang="0">
                    <a:pos x="T4" y="T5"/>
                  </a:cxn>
                  <a:cxn ang="0">
                    <a:pos x="T6" y="T7"/>
                  </a:cxn>
                  <a:cxn ang="0">
                    <a:pos x="T8" y="T9"/>
                  </a:cxn>
                </a:cxnLst>
                <a:rect l="0" t="0" r="r" b="b"/>
                <a:pathLst>
                  <a:path w="38" h="150">
                    <a:moveTo>
                      <a:pt x="38" y="0"/>
                    </a:moveTo>
                    <a:lnTo>
                      <a:pt x="0" y="19"/>
                    </a:lnTo>
                    <a:lnTo>
                      <a:pt x="0" y="150"/>
                    </a:lnTo>
                    <a:lnTo>
                      <a:pt x="38" y="13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Freeform 376">
                <a:extLst>
                  <a:ext uri="{FF2B5EF4-FFF2-40B4-BE49-F238E27FC236}">
                    <a16:creationId xmlns:a16="http://schemas.microsoft.com/office/drawing/2014/main" id="{23BAD705-D497-44C3-9DF4-9594B09E43DB}"/>
                  </a:ext>
                </a:extLst>
              </p:cNvPr>
              <p:cNvSpPr>
                <a:spLocks/>
              </p:cNvSpPr>
              <p:nvPr/>
            </p:nvSpPr>
            <p:spPr bwMode="auto">
              <a:xfrm>
                <a:off x="5077" y="2839"/>
                <a:ext cx="12" cy="131"/>
              </a:xfrm>
              <a:custGeom>
                <a:avLst/>
                <a:gdLst>
                  <a:gd name="T0" fmla="*/ 0 w 12"/>
                  <a:gd name="T1" fmla="*/ 131 h 131"/>
                  <a:gd name="T2" fmla="*/ 12 w 12"/>
                  <a:gd name="T3" fmla="*/ 129 h 131"/>
                  <a:gd name="T4" fmla="*/ 12 w 12"/>
                  <a:gd name="T5" fmla="*/ 0 h 131"/>
                  <a:gd name="T6" fmla="*/ 0 w 12"/>
                  <a:gd name="T7" fmla="*/ 0 h 131"/>
                  <a:gd name="T8" fmla="*/ 0 w 12"/>
                  <a:gd name="T9" fmla="*/ 131 h 131"/>
                </a:gdLst>
                <a:ahLst/>
                <a:cxnLst>
                  <a:cxn ang="0">
                    <a:pos x="T0" y="T1"/>
                  </a:cxn>
                  <a:cxn ang="0">
                    <a:pos x="T2" y="T3"/>
                  </a:cxn>
                  <a:cxn ang="0">
                    <a:pos x="T4" y="T5"/>
                  </a:cxn>
                  <a:cxn ang="0">
                    <a:pos x="T6" y="T7"/>
                  </a:cxn>
                  <a:cxn ang="0">
                    <a:pos x="T8" y="T9"/>
                  </a:cxn>
                </a:cxnLst>
                <a:rect l="0" t="0" r="r" b="b"/>
                <a:pathLst>
                  <a:path w="12" h="131">
                    <a:moveTo>
                      <a:pt x="0" y="131"/>
                    </a:moveTo>
                    <a:lnTo>
                      <a:pt x="12" y="129"/>
                    </a:lnTo>
                    <a:lnTo>
                      <a:pt x="12" y="0"/>
                    </a:lnTo>
                    <a:lnTo>
                      <a:pt x="0" y="0"/>
                    </a:lnTo>
                    <a:lnTo>
                      <a:pt x="0" y="13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Freeform 377">
                <a:extLst>
                  <a:ext uri="{FF2B5EF4-FFF2-40B4-BE49-F238E27FC236}">
                    <a16:creationId xmlns:a16="http://schemas.microsoft.com/office/drawing/2014/main" id="{F76804AF-49BF-4A81-A51A-D6F5F11CC350}"/>
                  </a:ext>
                </a:extLst>
              </p:cNvPr>
              <p:cNvSpPr>
                <a:spLocks/>
              </p:cNvSpPr>
              <p:nvPr/>
            </p:nvSpPr>
            <p:spPr bwMode="auto">
              <a:xfrm>
                <a:off x="5039" y="3037"/>
                <a:ext cx="38" cy="149"/>
              </a:xfrm>
              <a:custGeom>
                <a:avLst/>
                <a:gdLst>
                  <a:gd name="T0" fmla="*/ 38 w 38"/>
                  <a:gd name="T1" fmla="*/ 0 h 149"/>
                  <a:gd name="T2" fmla="*/ 0 w 38"/>
                  <a:gd name="T3" fmla="*/ 21 h 149"/>
                  <a:gd name="T4" fmla="*/ 0 w 38"/>
                  <a:gd name="T5" fmla="*/ 149 h 149"/>
                  <a:gd name="T6" fmla="*/ 38 w 38"/>
                  <a:gd name="T7" fmla="*/ 130 h 149"/>
                  <a:gd name="T8" fmla="*/ 38 w 38"/>
                  <a:gd name="T9" fmla="*/ 0 h 149"/>
                </a:gdLst>
                <a:ahLst/>
                <a:cxnLst>
                  <a:cxn ang="0">
                    <a:pos x="T0" y="T1"/>
                  </a:cxn>
                  <a:cxn ang="0">
                    <a:pos x="T2" y="T3"/>
                  </a:cxn>
                  <a:cxn ang="0">
                    <a:pos x="T4" y="T5"/>
                  </a:cxn>
                  <a:cxn ang="0">
                    <a:pos x="T6" y="T7"/>
                  </a:cxn>
                  <a:cxn ang="0">
                    <a:pos x="T8" y="T9"/>
                  </a:cxn>
                </a:cxnLst>
                <a:rect l="0" t="0" r="r" b="b"/>
                <a:pathLst>
                  <a:path w="38" h="149">
                    <a:moveTo>
                      <a:pt x="38" y="0"/>
                    </a:moveTo>
                    <a:lnTo>
                      <a:pt x="0" y="21"/>
                    </a:lnTo>
                    <a:lnTo>
                      <a:pt x="0" y="149"/>
                    </a:lnTo>
                    <a:lnTo>
                      <a:pt x="38" y="130"/>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378">
                <a:extLst>
                  <a:ext uri="{FF2B5EF4-FFF2-40B4-BE49-F238E27FC236}">
                    <a16:creationId xmlns:a16="http://schemas.microsoft.com/office/drawing/2014/main" id="{6B383714-9F6B-409B-9B2B-EBDD6A17D04C}"/>
                  </a:ext>
                </a:extLst>
              </p:cNvPr>
              <p:cNvSpPr>
                <a:spLocks/>
              </p:cNvSpPr>
              <p:nvPr/>
            </p:nvSpPr>
            <p:spPr bwMode="auto">
              <a:xfrm>
                <a:off x="5039" y="3037"/>
                <a:ext cx="38" cy="149"/>
              </a:xfrm>
              <a:custGeom>
                <a:avLst/>
                <a:gdLst>
                  <a:gd name="T0" fmla="*/ 38 w 38"/>
                  <a:gd name="T1" fmla="*/ 0 h 149"/>
                  <a:gd name="T2" fmla="*/ 0 w 38"/>
                  <a:gd name="T3" fmla="*/ 21 h 149"/>
                  <a:gd name="T4" fmla="*/ 0 w 38"/>
                  <a:gd name="T5" fmla="*/ 149 h 149"/>
                  <a:gd name="T6" fmla="*/ 38 w 38"/>
                  <a:gd name="T7" fmla="*/ 130 h 149"/>
                  <a:gd name="T8" fmla="*/ 38 w 38"/>
                  <a:gd name="T9" fmla="*/ 0 h 149"/>
                </a:gdLst>
                <a:ahLst/>
                <a:cxnLst>
                  <a:cxn ang="0">
                    <a:pos x="T0" y="T1"/>
                  </a:cxn>
                  <a:cxn ang="0">
                    <a:pos x="T2" y="T3"/>
                  </a:cxn>
                  <a:cxn ang="0">
                    <a:pos x="T4" y="T5"/>
                  </a:cxn>
                  <a:cxn ang="0">
                    <a:pos x="T6" y="T7"/>
                  </a:cxn>
                  <a:cxn ang="0">
                    <a:pos x="T8" y="T9"/>
                  </a:cxn>
                </a:cxnLst>
                <a:rect l="0" t="0" r="r" b="b"/>
                <a:pathLst>
                  <a:path w="38" h="149">
                    <a:moveTo>
                      <a:pt x="38" y="0"/>
                    </a:moveTo>
                    <a:lnTo>
                      <a:pt x="0" y="21"/>
                    </a:lnTo>
                    <a:lnTo>
                      <a:pt x="0" y="149"/>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379">
                <a:extLst>
                  <a:ext uri="{FF2B5EF4-FFF2-40B4-BE49-F238E27FC236}">
                    <a16:creationId xmlns:a16="http://schemas.microsoft.com/office/drawing/2014/main" id="{E6C50D10-5441-49FA-8F7D-F5D2CA3589A8}"/>
                  </a:ext>
                </a:extLst>
              </p:cNvPr>
              <p:cNvSpPr>
                <a:spLocks noChangeArrowheads="1"/>
              </p:cNvSpPr>
              <p:nvPr/>
            </p:nvSpPr>
            <p:spPr bwMode="auto">
              <a:xfrm>
                <a:off x="5077" y="3037"/>
                <a:ext cx="12" cy="130"/>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380">
                <a:extLst>
                  <a:ext uri="{FF2B5EF4-FFF2-40B4-BE49-F238E27FC236}">
                    <a16:creationId xmlns:a16="http://schemas.microsoft.com/office/drawing/2014/main" id="{0D33E73D-B120-4F65-BAE8-0387D247629B}"/>
                  </a:ext>
                </a:extLst>
              </p:cNvPr>
              <p:cNvSpPr>
                <a:spLocks/>
              </p:cNvSpPr>
              <p:nvPr/>
            </p:nvSpPr>
            <p:spPr bwMode="auto">
              <a:xfrm>
                <a:off x="5039" y="3234"/>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close/>
                  </a:path>
                </a:pathLst>
              </a:custGeom>
              <a:solidFill>
                <a:srgbClr val="B9C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381">
                <a:extLst>
                  <a:ext uri="{FF2B5EF4-FFF2-40B4-BE49-F238E27FC236}">
                    <a16:creationId xmlns:a16="http://schemas.microsoft.com/office/drawing/2014/main" id="{0294E2FD-A89D-47FC-96A1-0A76F7727AE0}"/>
                  </a:ext>
                </a:extLst>
              </p:cNvPr>
              <p:cNvSpPr>
                <a:spLocks/>
              </p:cNvSpPr>
              <p:nvPr/>
            </p:nvSpPr>
            <p:spPr bwMode="auto">
              <a:xfrm>
                <a:off x="5039" y="3234"/>
                <a:ext cx="38" cy="152"/>
              </a:xfrm>
              <a:custGeom>
                <a:avLst/>
                <a:gdLst>
                  <a:gd name="T0" fmla="*/ 38 w 38"/>
                  <a:gd name="T1" fmla="*/ 0 h 152"/>
                  <a:gd name="T2" fmla="*/ 0 w 38"/>
                  <a:gd name="T3" fmla="*/ 21 h 152"/>
                  <a:gd name="T4" fmla="*/ 0 w 38"/>
                  <a:gd name="T5" fmla="*/ 152 h 152"/>
                  <a:gd name="T6" fmla="*/ 38 w 38"/>
                  <a:gd name="T7" fmla="*/ 130 h 152"/>
                  <a:gd name="T8" fmla="*/ 38 w 38"/>
                  <a:gd name="T9" fmla="*/ 0 h 152"/>
                </a:gdLst>
                <a:ahLst/>
                <a:cxnLst>
                  <a:cxn ang="0">
                    <a:pos x="T0" y="T1"/>
                  </a:cxn>
                  <a:cxn ang="0">
                    <a:pos x="T2" y="T3"/>
                  </a:cxn>
                  <a:cxn ang="0">
                    <a:pos x="T4" y="T5"/>
                  </a:cxn>
                  <a:cxn ang="0">
                    <a:pos x="T6" y="T7"/>
                  </a:cxn>
                  <a:cxn ang="0">
                    <a:pos x="T8" y="T9"/>
                  </a:cxn>
                </a:cxnLst>
                <a:rect l="0" t="0" r="r" b="b"/>
                <a:pathLst>
                  <a:path w="38" h="152">
                    <a:moveTo>
                      <a:pt x="38" y="0"/>
                    </a:moveTo>
                    <a:lnTo>
                      <a:pt x="0" y="21"/>
                    </a:lnTo>
                    <a:lnTo>
                      <a:pt x="0" y="152"/>
                    </a:lnTo>
                    <a:lnTo>
                      <a:pt x="38" y="13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382">
                <a:extLst>
                  <a:ext uri="{FF2B5EF4-FFF2-40B4-BE49-F238E27FC236}">
                    <a16:creationId xmlns:a16="http://schemas.microsoft.com/office/drawing/2014/main" id="{71FE1D1A-F55F-4B79-A85A-AC3C2FB2FC3A}"/>
                  </a:ext>
                </a:extLst>
              </p:cNvPr>
              <p:cNvSpPr>
                <a:spLocks noChangeArrowheads="1"/>
              </p:cNvSpPr>
              <p:nvPr/>
            </p:nvSpPr>
            <p:spPr bwMode="auto">
              <a:xfrm>
                <a:off x="5077" y="3234"/>
                <a:ext cx="12" cy="130"/>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383">
                <a:extLst>
                  <a:ext uri="{FF2B5EF4-FFF2-40B4-BE49-F238E27FC236}">
                    <a16:creationId xmlns:a16="http://schemas.microsoft.com/office/drawing/2014/main" id="{BCC231BB-8FF5-438D-9BB5-BED3945E9DBB}"/>
                  </a:ext>
                </a:extLst>
              </p:cNvPr>
              <p:cNvSpPr>
                <a:spLocks/>
              </p:cNvSpPr>
              <p:nvPr/>
            </p:nvSpPr>
            <p:spPr bwMode="auto">
              <a:xfrm>
                <a:off x="4825" y="2880"/>
                <a:ext cx="50" cy="159"/>
              </a:xfrm>
              <a:custGeom>
                <a:avLst/>
                <a:gdLst>
                  <a:gd name="T0" fmla="*/ 50 w 50"/>
                  <a:gd name="T1" fmla="*/ 159 h 159"/>
                  <a:gd name="T2" fmla="*/ 0 w 50"/>
                  <a:gd name="T3" fmla="*/ 130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384">
                <a:extLst>
                  <a:ext uri="{FF2B5EF4-FFF2-40B4-BE49-F238E27FC236}">
                    <a16:creationId xmlns:a16="http://schemas.microsoft.com/office/drawing/2014/main" id="{22D09A42-241A-4A6F-89C6-039A744A0056}"/>
                  </a:ext>
                </a:extLst>
              </p:cNvPr>
              <p:cNvSpPr>
                <a:spLocks/>
              </p:cNvSpPr>
              <p:nvPr/>
            </p:nvSpPr>
            <p:spPr bwMode="auto">
              <a:xfrm>
                <a:off x="4825" y="2880"/>
                <a:ext cx="15" cy="130"/>
              </a:xfrm>
              <a:custGeom>
                <a:avLst/>
                <a:gdLst>
                  <a:gd name="T0" fmla="*/ 15 w 15"/>
                  <a:gd name="T1" fmla="*/ 123 h 130"/>
                  <a:gd name="T2" fmla="*/ 0 w 15"/>
                  <a:gd name="T3" fmla="*/ 130 h 130"/>
                  <a:gd name="T4" fmla="*/ 0 w 15"/>
                  <a:gd name="T5" fmla="*/ 0 h 130"/>
                  <a:gd name="T6" fmla="*/ 15 w 15"/>
                  <a:gd name="T7" fmla="*/ 7 h 130"/>
                  <a:gd name="T8" fmla="*/ 15 w 15"/>
                  <a:gd name="T9" fmla="*/ 123 h 130"/>
                </a:gdLst>
                <a:ahLst/>
                <a:cxnLst>
                  <a:cxn ang="0">
                    <a:pos x="T0" y="T1"/>
                  </a:cxn>
                  <a:cxn ang="0">
                    <a:pos x="T2" y="T3"/>
                  </a:cxn>
                  <a:cxn ang="0">
                    <a:pos x="T4" y="T5"/>
                  </a:cxn>
                  <a:cxn ang="0">
                    <a:pos x="T6" y="T7"/>
                  </a:cxn>
                  <a:cxn ang="0">
                    <a:pos x="T8" y="T9"/>
                  </a:cxn>
                </a:cxnLst>
                <a:rect l="0" t="0" r="r" b="b"/>
                <a:pathLst>
                  <a:path w="15" h="130">
                    <a:moveTo>
                      <a:pt x="15" y="123"/>
                    </a:moveTo>
                    <a:lnTo>
                      <a:pt x="0" y="130"/>
                    </a:lnTo>
                    <a:lnTo>
                      <a:pt x="0" y="0"/>
                    </a:lnTo>
                    <a:lnTo>
                      <a:pt x="15" y="7"/>
                    </a:lnTo>
                    <a:lnTo>
                      <a:pt x="15" y="123"/>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385">
                <a:extLst>
                  <a:ext uri="{FF2B5EF4-FFF2-40B4-BE49-F238E27FC236}">
                    <a16:creationId xmlns:a16="http://schemas.microsoft.com/office/drawing/2014/main" id="{CA69113E-1585-43F3-8111-280F2758577E}"/>
                  </a:ext>
                </a:extLst>
              </p:cNvPr>
              <p:cNvSpPr>
                <a:spLocks/>
              </p:cNvSpPr>
              <p:nvPr/>
            </p:nvSpPr>
            <p:spPr bwMode="auto">
              <a:xfrm>
                <a:off x="4825" y="3075"/>
                <a:ext cx="50" cy="156"/>
              </a:xfrm>
              <a:custGeom>
                <a:avLst/>
                <a:gdLst>
                  <a:gd name="T0" fmla="*/ 50 w 50"/>
                  <a:gd name="T1" fmla="*/ 156 h 156"/>
                  <a:gd name="T2" fmla="*/ 0 w 50"/>
                  <a:gd name="T3" fmla="*/ 128 h 156"/>
                  <a:gd name="T4" fmla="*/ 0 w 50"/>
                  <a:gd name="T5" fmla="*/ 0 h 156"/>
                  <a:gd name="T6" fmla="*/ 50 w 50"/>
                  <a:gd name="T7" fmla="*/ 28 h 156"/>
                  <a:gd name="T8" fmla="*/ 50 w 50"/>
                  <a:gd name="T9" fmla="*/ 156 h 156"/>
                </a:gdLst>
                <a:ahLst/>
                <a:cxnLst>
                  <a:cxn ang="0">
                    <a:pos x="T0" y="T1"/>
                  </a:cxn>
                  <a:cxn ang="0">
                    <a:pos x="T2" y="T3"/>
                  </a:cxn>
                  <a:cxn ang="0">
                    <a:pos x="T4" y="T5"/>
                  </a:cxn>
                  <a:cxn ang="0">
                    <a:pos x="T6" y="T7"/>
                  </a:cxn>
                  <a:cxn ang="0">
                    <a:pos x="T8" y="T9"/>
                  </a:cxn>
                </a:cxnLst>
                <a:rect l="0" t="0" r="r" b="b"/>
                <a:pathLst>
                  <a:path w="50" h="156">
                    <a:moveTo>
                      <a:pt x="50" y="156"/>
                    </a:moveTo>
                    <a:lnTo>
                      <a:pt x="0" y="128"/>
                    </a:lnTo>
                    <a:lnTo>
                      <a:pt x="0" y="0"/>
                    </a:lnTo>
                    <a:lnTo>
                      <a:pt x="50" y="28"/>
                    </a:lnTo>
                    <a:lnTo>
                      <a:pt x="50" y="156"/>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386">
                <a:extLst>
                  <a:ext uri="{FF2B5EF4-FFF2-40B4-BE49-F238E27FC236}">
                    <a16:creationId xmlns:a16="http://schemas.microsoft.com/office/drawing/2014/main" id="{A23B4A68-848D-4B0D-88D5-E6E4C29B7C8B}"/>
                  </a:ext>
                </a:extLst>
              </p:cNvPr>
              <p:cNvSpPr>
                <a:spLocks/>
              </p:cNvSpPr>
              <p:nvPr/>
            </p:nvSpPr>
            <p:spPr bwMode="auto">
              <a:xfrm>
                <a:off x="4825" y="3075"/>
                <a:ext cx="15" cy="128"/>
              </a:xfrm>
              <a:custGeom>
                <a:avLst/>
                <a:gdLst>
                  <a:gd name="T0" fmla="*/ 15 w 15"/>
                  <a:gd name="T1" fmla="*/ 121 h 128"/>
                  <a:gd name="T2" fmla="*/ 0 w 15"/>
                  <a:gd name="T3" fmla="*/ 128 h 128"/>
                  <a:gd name="T4" fmla="*/ 0 w 15"/>
                  <a:gd name="T5" fmla="*/ 0 h 128"/>
                  <a:gd name="T6" fmla="*/ 15 w 15"/>
                  <a:gd name="T7" fmla="*/ 7 h 128"/>
                  <a:gd name="T8" fmla="*/ 15 w 15"/>
                  <a:gd name="T9" fmla="*/ 121 h 128"/>
                </a:gdLst>
                <a:ahLst/>
                <a:cxnLst>
                  <a:cxn ang="0">
                    <a:pos x="T0" y="T1"/>
                  </a:cxn>
                  <a:cxn ang="0">
                    <a:pos x="T2" y="T3"/>
                  </a:cxn>
                  <a:cxn ang="0">
                    <a:pos x="T4" y="T5"/>
                  </a:cxn>
                  <a:cxn ang="0">
                    <a:pos x="T6" y="T7"/>
                  </a:cxn>
                  <a:cxn ang="0">
                    <a:pos x="T8" y="T9"/>
                  </a:cxn>
                </a:cxnLst>
                <a:rect l="0" t="0" r="r" b="b"/>
                <a:pathLst>
                  <a:path w="15" h="128">
                    <a:moveTo>
                      <a:pt x="15" y="121"/>
                    </a:moveTo>
                    <a:lnTo>
                      <a:pt x="0" y="128"/>
                    </a:lnTo>
                    <a:lnTo>
                      <a:pt x="0" y="0"/>
                    </a:lnTo>
                    <a:lnTo>
                      <a:pt x="15" y="7"/>
                    </a:lnTo>
                    <a:lnTo>
                      <a:pt x="15"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387">
                <a:extLst>
                  <a:ext uri="{FF2B5EF4-FFF2-40B4-BE49-F238E27FC236}">
                    <a16:creationId xmlns:a16="http://schemas.microsoft.com/office/drawing/2014/main" id="{0174C277-CA46-4B21-B8B2-1C00B7D51413}"/>
                  </a:ext>
                </a:extLst>
              </p:cNvPr>
              <p:cNvSpPr>
                <a:spLocks/>
              </p:cNvSpPr>
              <p:nvPr/>
            </p:nvSpPr>
            <p:spPr bwMode="auto">
              <a:xfrm>
                <a:off x="4825" y="3267"/>
                <a:ext cx="50" cy="159"/>
              </a:xfrm>
              <a:custGeom>
                <a:avLst/>
                <a:gdLst>
                  <a:gd name="T0" fmla="*/ 50 w 50"/>
                  <a:gd name="T1" fmla="*/ 159 h 159"/>
                  <a:gd name="T2" fmla="*/ 0 w 50"/>
                  <a:gd name="T3" fmla="*/ 131 h 159"/>
                  <a:gd name="T4" fmla="*/ 0 w 50"/>
                  <a:gd name="T5" fmla="*/ 0 h 159"/>
                  <a:gd name="T6" fmla="*/ 50 w 50"/>
                  <a:gd name="T7" fmla="*/ 29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9"/>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388">
                <a:extLst>
                  <a:ext uri="{FF2B5EF4-FFF2-40B4-BE49-F238E27FC236}">
                    <a16:creationId xmlns:a16="http://schemas.microsoft.com/office/drawing/2014/main" id="{8CE1F553-23CB-4378-8A71-D57136828255}"/>
                  </a:ext>
                </a:extLst>
              </p:cNvPr>
              <p:cNvSpPr>
                <a:spLocks/>
              </p:cNvSpPr>
              <p:nvPr/>
            </p:nvSpPr>
            <p:spPr bwMode="auto">
              <a:xfrm>
                <a:off x="4825" y="3267"/>
                <a:ext cx="15" cy="131"/>
              </a:xfrm>
              <a:custGeom>
                <a:avLst/>
                <a:gdLst>
                  <a:gd name="T0" fmla="*/ 15 w 15"/>
                  <a:gd name="T1" fmla="*/ 121 h 131"/>
                  <a:gd name="T2" fmla="*/ 0 w 15"/>
                  <a:gd name="T3" fmla="*/ 131 h 131"/>
                  <a:gd name="T4" fmla="*/ 0 w 15"/>
                  <a:gd name="T5" fmla="*/ 0 h 131"/>
                  <a:gd name="T6" fmla="*/ 15 w 15"/>
                  <a:gd name="T7" fmla="*/ 7 h 131"/>
                  <a:gd name="T8" fmla="*/ 15 w 15"/>
                  <a:gd name="T9" fmla="*/ 121 h 131"/>
                </a:gdLst>
                <a:ahLst/>
                <a:cxnLst>
                  <a:cxn ang="0">
                    <a:pos x="T0" y="T1"/>
                  </a:cxn>
                  <a:cxn ang="0">
                    <a:pos x="T2" y="T3"/>
                  </a:cxn>
                  <a:cxn ang="0">
                    <a:pos x="T4" y="T5"/>
                  </a:cxn>
                  <a:cxn ang="0">
                    <a:pos x="T6" y="T7"/>
                  </a:cxn>
                  <a:cxn ang="0">
                    <a:pos x="T8" y="T9"/>
                  </a:cxn>
                </a:cxnLst>
                <a:rect l="0" t="0" r="r" b="b"/>
                <a:pathLst>
                  <a:path w="15" h="131">
                    <a:moveTo>
                      <a:pt x="15" y="121"/>
                    </a:moveTo>
                    <a:lnTo>
                      <a:pt x="0" y="131"/>
                    </a:lnTo>
                    <a:lnTo>
                      <a:pt x="0" y="0"/>
                    </a:lnTo>
                    <a:lnTo>
                      <a:pt x="15" y="7"/>
                    </a:lnTo>
                    <a:lnTo>
                      <a:pt x="15"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389">
                <a:extLst>
                  <a:ext uri="{FF2B5EF4-FFF2-40B4-BE49-F238E27FC236}">
                    <a16:creationId xmlns:a16="http://schemas.microsoft.com/office/drawing/2014/main" id="{53B05B5C-C48C-4C85-A948-B8182BE4980E}"/>
                  </a:ext>
                </a:extLst>
              </p:cNvPr>
              <p:cNvSpPr>
                <a:spLocks noChangeArrowheads="1"/>
              </p:cNvSpPr>
              <p:nvPr/>
            </p:nvSpPr>
            <p:spPr bwMode="auto">
              <a:xfrm>
                <a:off x="5003" y="3578"/>
                <a:ext cx="8" cy="5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Oval 390">
                <a:extLst>
                  <a:ext uri="{FF2B5EF4-FFF2-40B4-BE49-F238E27FC236}">
                    <a16:creationId xmlns:a16="http://schemas.microsoft.com/office/drawing/2014/main" id="{944744D6-AC82-4C96-B94A-9B05A2E0370C}"/>
                  </a:ext>
                </a:extLst>
              </p:cNvPr>
              <p:cNvSpPr>
                <a:spLocks noChangeArrowheads="1"/>
              </p:cNvSpPr>
              <p:nvPr/>
            </p:nvSpPr>
            <p:spPr bwMode="auto">
              <a:xfrm>
                <a:off x="4968" y="3509"/>
                <a:ext cx="78" cy="79"/>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391">
                <a:extLst>
                  <a:ext uri="{FF2B5EF4-FFF2-40B4-BE49-F238E27FC236}">
                    <a16:creationId xmlns:a16="http://schemas.microsoft.com/office/drawing/2014/main" id="{5CB06A67-C576-4168-A36E-11BE22306E9F}"/>
                  </a:ext>
                </a:extLst>
              </p:cNvPr>
              <p:cNvSpPr>
                <a:spLocks noChangeArrowheads="1"/>
              </p:cNvSpPr>
              <p:nvPr/>
            </p:nvSpPr>
            <p:spPr bwMode="auto">
              <a:xfrm>
                <a:off x="5087" y="3528"/>
                <a:ext cx="7" cy="48"/>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Oval 392">
                <a:extLst>
                  <a:ext uri="{FF2B5EF4-FFF2-40B4-BE49-F238E27FC236}">
                    <a16:creationId xmlns:a16="http://schemas.microsoft.com/office/drawing/2014/main" id="{C9175DAF-B849-4930-8AA3-62BDAC448F28}"/>
                  </a:ext>
                </a:extLst>
              </p:cNvPr>
              <p:cNvSpPr>
                <a:spLocks noChangeArrowheads="1"/>
              </p:cNvSpPr>
              <p:nvPr/>
            </p:nvSpPr>
            <p:spPr bwMode="auto">
              <a:xfrm>
                <a:off x="5051" y="3457"/>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393">
                <a:extLst>
                  <a:ext uri="{FF2B5EF4-FFF2-40B4-BE49-F238E27FC236}">
                    <a16:creationId xmlns:a16="http://schemas.microsoft.com/office/drawing/2014/main" id="{8D24F747-0DC2-428E-8857-BCAA5D95E167}"/>
                  </a:ext>
                </a:extLst>
              </p:cNvPr>
              <p:cNvSpPr>
                <a:spLocks/>
              </p:cNvSpPr>
              <p:nvPr/>
            </p:nvSpPr>
            <p:spPr bwMode="auto">
              <a:xfrm>
                <a:off x="5830" y="2072"/>
                <a:ext cx="641" cy="361"/>
              </a:xfrm>
              <a:custGeom>
                <a:avLst/>
                <a:gdLst>
                  <a:gd name="T0" fmla="*/ 0 w 641"/>
                  <a:gd name="T1" fmla="*/ 107 h 361"/>
                  <a:gd name="T2" fmla="*/ 197 w 641"/>
                  <a:gd name="T3" fmla="*/ 0 h 361"/>
                  <a:gd name="T4" fmla="*/ 641 w 641"/>
                  <a:gd name="T5" fmla="*/ 250 h 361"/>
                  <a:gd name="T6" fmla="*/ 449 w 641"/>
                  <a:gd name="T7" fmla="*/ 361 h 361"/>
                  <a:gd name="T8" fmla="*/ 12 w 641"/>
                  <a:gd name="T9" fmla="*/ 114 h 361"/>
                  <a:gd name="T10" fmla="*/ 0 w 641"/>
                  <a:gd name="T11" fmla="*/ 107 h 361"/>
                </a:gdLst>
                <a:ahLst/>
                <a:cxnLst>
                  <a:cxn ang="0">
                    <a:pos x="T0" y="T1"/>
                  </a:cxn>
                  <a:cxn ang="0">
                    <a:pos x="T2" y="T3"/>
                  </a:cxn>
                  <a:cxn ang="0">
                    <a:pos x="T4" y="T5"/>
                  </a:cxn>
                  <a:cxn ang="0">
                    <a:pos x="T6" y="T7"/>
                  </a:cxn>
                  <a:cxn ang="0">
                    <a:pos x="T8" y="T9"/>
                  </a:cxn>
                  <a:cxn ang="0">
                    <a:pos x="T10" y="T11"/>
                  </a:cxn>
                </a:cxnLst>
                <a:rect l="0" t="0" r="r" b="b"/>
                <a:pathLst>
                  <a:path w="641" h="361">
                    <a:moveTo>
                      <a:pt x="0" y="107"/>
                    </a:moveTo>
                    <a:lnTo>
                      <a:pt x="197" y="0"/>
                    </a:lnTo>
                    <a:lnTo>
                      <a:pt x="641" y="250"/>
                    </a:lnTo>
                    <a:lnTo>
                      <a:pt x="449" y="361"/>
                    </a:lnTo>
                    <a:lnTo>
                      <a:pt x="12" y="114"/>
                    </a:lnTo>
                    <a:lnTo>
                      <a:pt x="0" y="10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394">
                <a:extLst>
                  <a:ext uri="{FF2B5EF4-FFF2-40B4-BE49-F238E27FC236}">
                    <a16:creationId xmlns:a16="http://schemas.microsoft.com/office/drawing/2014/main" id="{6032B2BE-7EA1-4C4D-8F2F-252D69AC0E24}"/>
                  </a:ext>
                </a:extLst>
              </p:cNvPr>
              <p:cNvSpPr>
                <a:spLocks/>
              </p:cNvSpPr>
              <p:nvPr/>
            </p:nvSpPr>
            <p:spPr bwMode="auto">
              <a:xfrm>
                <a:off x="5958" y="2291"/>
                <a:ext cx="850" cy="496"/>
              </a:xfrm>
              <a:custGeom>
                <a:avLst/>
                <a:gdLst>
                  <a:gd name="T0" fmla="*/ 0 w 850"/>
                  <a:gd name="T1" fmla="*/ 275 h 496"/>
                  <a:gd name="T2" fmla="*/ 461 w 850"/>
                  <a:gd name="T3" fmla="*/ 0 h 496"/>
                  <a:gd name="T4" fmla="*/ 850 w 850"/>
                  <a:gd name="T5" fmla="*/ 218 h 496"/>
                  <a:gd name="T6" fmla="*/ 392 w 850"/>
                  <a:gd name="T7" fmla="*/ 496 h 496"/>
                  <a:gd name="T8" fmla="*/ 0 w 850"/>
                  <a:gd name="T9" fmla="*/ 275 h 496"/>
                </a:gdLst>
                <a:ahLst/>
                <a:cxnLst>
                  <a:cxn ang="0">
                    <a:pos x="T0" y="T1"/>
                  </a:cxn>
                  <a:cxn ang="0">
                    <a:pos x="T2" y="T3"/>
                  </a:cxn>
                  <a:cxn ang="0">
                    <a:pos x="T4" y="T5"/>
                  </a:cxn>
                  <a:cxn ang="0">
                    <a:pos x="T6" y="T7"/>
                  </a:cxn>
                  <a:cxn ang="0">
                    <a:pos x="T8" y="T9"/>
                  </a:cxn>
                </a:cxnLst>
                <a:rect l="0" t="0" r="r" b="b"/>
                <a:pathLst>
                  <a:path w="850" h="496">
                    <a:moveTo>
                      <a:pt x="0" y="275"/>
                    </a:moveTo>
                    <a:lnTo>
                      <a:pt x="461" y="0"/>
                    </a:lnTo>
                    <a:lnTo>
                      <a:pt x="850" y="218"/>
                    </a:lnTo>
                    <a:lnTo>
                      <a:pt x="392" y="496"/>
                    </a:lnTo>
                    <a:lnTo>
                      <a:pt x="0" y="275"/>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395">
                <a:extLst>
                  <a:ext uri="{FF2B5EF4-FFF2-40B4-BE49-F238E27FC236}">
                    <a16:creationId xmlns:a16="http://schemas.microsoft.com/office/drawing/2014/main" id="{45E4D49D-5EB6-4091-A86F-917144EB25E7}"/>
                  </a:ext>
                </a:extLst>
              </p:cNvPr>
              <p:cNvSpPr>
                <a:spLocks noChangeArrowheads="1"/>
              </p:cNvSpPr>
              <p:nvPr/>
            </p:nvSpPr>
            <p:spPr bwMode="auto">
              <a:xfrm>
                <a:off x="6644" y="2438"/>
                <a:ext cx="8" cy="47"/>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Oval 396">
                <a:extLst>
                  <a:ext uri="{FF2B5EF4-FFF2-40B4-BE49-F238E27FC236}">
                    <a16:creationId xmlns:a16="http://schemas.microsoft.com/office/drawing/2014/main" id="{2CDE6442-D66F-4D54-998C-712D9F624A51}"/>
                  </a:ext>
                </a:extLst>
              </p:cNvPr>
              <p:cNvSpPr>
                <a:spLocks noChangeArrowheads="1"/>
              </p:cNvSpPr>
              <p:nvPr/>
            </p:nvSpPr>
            <p:spPr bwMode="auto">
              <a:xfrm>
                <a:off x="6609" y="2367"/>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397">
                <a:extLst>
                  <a:ext uri="{FF2B5EF4-FFF2-40B4-BE49-F238E27FC236}">
                    <a16:creationId xmlns:a16="http://schemas.microsoft.com/office/drawing/2014/main" id="{335F33C3-8374-4A99-B5A8-0D2D6F0B7FD7}"/>
                  </a:ext>
                </a:extLst>
              </p:cNvPr>
              <p:cNvSpPr>
                <a:spLocks noChangeArrowheads="1"/>
              </p:cNvSpPr>
              <p:nvPr/>
            </p:nvSpPr>
            <p:spPr bwMode="auto">
              <a:xfrm>
                <a:off x="6559" y="2405"/>
                <a:ext cx="7" cy="5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Oval 398">
                <a:extLst>
                  <a:ext uri="{FF2B5EF4-FFF2-40B4-BE49-F238E27FC236}">
                    <a16:creationId xmlns:a16="http://schemas.microsoft.com/office/drawing/2014/main" id="{9C79E6CC-CCF7-4CC5-8F54-20561FED03F2}"/>
                  </a:ext>
                </a:extLst>
              </p:cNvPr>
              <p:cNvSpPr>
                <a:spLocks noChangeArrowheads="1"/>
              </p:cNvSpPr>
              <p:nvPr/>
            </p:nvSpPr>
            <p:spPr bwMode="auto">
              <a:xfrm>
                <a:off x="6523" y="2336"/>
                <a:ext cx="79"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399">
                <a:extLst>
                  <a:ext uri="{FF2B5EF4-FFF2-40B4-BE49-F238E27FC236}">
                    <a16:creationId xmlns:a16="http://schemas.microsoft.com/office/drawing/2014/main" id="{3C255A9D-FD55-4A3E-8068-989762781D72}"/>
                  </a:ext>
                </a:extLst>
              </p:cNvPr>
              <p:cNvSpPr>
                <a:spLocks noChangeArrowheads="1"/>
              </p:cNvSpPr>
              <p:nvPr/>
            </p:nvSpPr>
            <p:spPr bwMode="auto">
              <a:xfrm>
                <a:off x="6084" y="2160"/>
                <a:ext cx="7" cy="50"/>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Oval 400">
                <a:extLst>
                  <a:ext uri="{FF2B5EF4-FFF2-40B4-BE49-F238E27FC236}">
                    <a16:creationId xmlns:a16="http://schemas.microsoft.com/office/drawing/2014/main" id="{62988246-4FB8-4710-B0AC-65E63BE5F735}"/>
                  </a:ext>
                </a:extLst>
              </p:cNvPr>
              <p:cNvSpPr>
                <a:spLocks noChangeArrowheads="1"/>
              </p:cNvSpPr>
              <p:nvPr/>
            </p:nvSpPr>
            <p:spPr bwMode="auto">
              <a:xfrm>
                <a:off x="6048" y="2089"/>
                <a:ext cx="79"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401">
                <a:extLst>
                  <a:ext uri="{FF2B5EF4-FFF2-40B4-BE49-F238E27FC236}">
                    <a16:creationId xmlns:a16="http://schemas.microsoft.com/office/drawing/2014/main" id="{4AE51D29-6780-499A-9380-368F9A4E18FB}"/>
                  </a:ext>
                </a:extLst>
              </p:cNvPr>
              <p:cNvSpPr>
                <a:spLocks noChangeArrowheads="1"/>
              </p:cNvSpPr>
              <p:nvPr/>
            </p:nvSpPr>
            <p:spPr bwMode="auto">
              <a:xfrm>
                <a:off x="5996" y="2129"/>
                <a:ext cx="10" cy="48"/>
              </a:xfrm>
              <a:prstGeom prst="rect">
                <a:avLst/>
              </a:prstGeom>
              <a:solidFill>
                <a:srgbClr val="2658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Oval 402">
                <a:extLst>
                  <a:ext uri="{FF2B5EF4-FFF2-40B4-BE49-F238E27FC236}">
                    <a16:creationId xmlns:a16="http://schemas.microsoft.com/office/drawing/2014/main" id="{6D7C9C56-C03C-415C-8438-B1E8A66EC2F3}"/>
                  </a:ext>
                </a:extLst>
              </p:cNvPr>
              <p:cNvSpPr>
                <a:spLocks noChangeArrowheads="1"/>
              </p:cNvSpPr>
              <p:nvPr/>
            </p:nvSpPr>
            <p:spPr bwMode="auto">
              <a:xfrm>
                <a:off x="5961" y="2058"/>
                <a:ext cx="78" cy="78"/>
              </a:xfrm>
              <a:prstGeom prst="ellipse">
                <a:avLst/>
              </a:pr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403">
                <a:extLst>
                  <a:ext uri="{FF2B5EF4-FFF2-40B4-BE49-F238E27FC236}">
                    <a16:creationId xmlns:a16="http://schemas.microsoft.com/office/drawing/2014/main" id="{1624A5B9-49A5-4F59-8D45-4FC2DFD2ED79}"/>
                  </a:ext>
                </a:extLst>
              </p:cNvPr>
              <p:cNvSpPr>
                <a:spLocks/>
              </p:cNvSpPr>
              <p:nvPr/>
            </p:nvSpPr>
            <p:spPr bwMode="auto">
              <a:xfrm>
                <a:off x="6044" y="2291"/>
                <a:ext cx="572" cy="342"/>
              </a:xfrm>
              <a:custGeom>
                <a:avLst/>
                <a:gdLst>
                  <a:gd name="T0" fmla="*/ 0 w 572"/>
                  <a:gd name="T1" fmla="*/ 164 h 342"/>
                  <a:gd name="T2" fmla="*/ 263 w 572"/>
                  <a:gd name="T3" fmla="*/ 0 h 342"/>
                  <a:gd name="T4" fmla="*/ 572 w 572"/>
                  <a:gd name="T5" fmla="*/ 185 h 342"/>
                  <a:gd name="T6" fmla="*/ 306 w 572"/>
                  <a:gd name="T7" fmla="*/ 342 h 342"/>
                  <a:gd name="T8" fmla="*/ 0 w 572"/>
                  <a:gd name="T9" fmla="*/ 164 h 342"/>
                </a:gdLst>
                <a:ahLst/>
                <a:cxnLst>
                  <a:cxn ang="0">
                    <a:pos x="T0" y="T1"/>
                  </a:cxn>
                  <a:cxn ang="0">
                    <a:pos x="T2" y="T3"/>
                  </a:cxn>
                  <a:cxn ang="0">
                    <a:pos x="T4" y="T5"/>
                  </a:cxn>
                  <a:cxn ang="0">
                    <a:pos x="T6" y="T7"/>
                  </a:cxn>
                  <a:cxn ang="0">
                    <a:pos x="T8" y="T9"/>
                  </a:cxn>
                </a:cxnLst>
                <a:rect l="0" t="0" r="r" b="b"/>
                <a:pathLst>
                  <a:path w="572" h="342">
                    <a:moveTo>
                      <a:pt x="0" y="164"/>
                    </a:moveTo>
                    <a:lnTo>
                      <a:pt x="263" y="0"/>
                    </a:lnTo>
                    <a:lnTo>
                      <a:pt x="572" y="185"/>
                    </a:lnTo>
                    <a:lnTo>
                      <a:pt x="306" y="342"/>
                    </a:lnTo>
                    <a:lnTo>
                      <a:pt x="0" y="164"/>
                    </a:lnTo>
                    <a:close/>
                  </a:path>
                </a:pathLst>
              </a:custGeom>
              <a:solidFill>
                <a:srgbClr val="D3D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Freeform 404">
                <a:extLst>
                  <a:ext uri="{FF2B5EF4-FFF2-40B4-BE49-F238E27FC236}">
                    <a16:creationId xmlns:a16="http://schemas.microsoft.com/office/drawing/2014/main" id="{639FDB04-BB3C-40BC-B721-29FA5FAF512D}"/>
                  </a:ext>
                </a:extLst>
              </p:cNvPr>
              <p:cNvSpPr>
                <a:spLocks/>
              </p:cNvSpPr>
              <p:nvPr/>
            </p:nvSpPr>
            <p:spPr bwMode="auto">
              <a:xfrm>
                <a:off x="6079" y="1509"/>
                <a:ext cx="271" cy="1098"/>
              </a:xfrm>
              <a:custGeom>
                <a:avLst/>
                <a:gdLst>
                  <a:gd name="T0" fmla="*/ 0 w 271"/>
                  <a:gd name="T1" fmla="*/ 943 h 1098"/>
                  <a:gd name="T2" fmla="*/ 271 w 271"/>
                  <a:gd name="T3" fmla="*/ 1098 h 1098"/>
                  <a:gd name="T4" fmla="*/ 269 w 271"/>
                  <a:gd name="T5" fmla="*/ 157 h 1098"/>
                  <a:gd name="T6" fmla="*/ 0 w 271"/>
                  <a:gd name="T7" fmla="*/ 0 h 1098"/>
                  <a:gd name="T8" fmla="*/ 0 w 271"/>
                  <a:gd name="T9" fmla="*/ 943 h 1098"/>
                </a:gdLst>
                <a:ahLst/>
                <a:cxnLst>
                  <a:cxn ang="0">
                    <a:pos x="T0" y="T1"/>
                  </a:cxn>
                  <a:cxn ang="0">
                    <a:pos x="T2" y="T3"/>
                  </a:cxn>
                  <a:cxn ang="0">
                    <a:pos x="T4" y="T5"/>
                  </a:cxn>
                  <a:cxn ang="0">
                    <a:pos x="T6" y="T7"/>
                  </a:cxn>
                  <a:cxn ang="0">
                    <a:pos x="T8" y="T9"/>
                  </a:cxn>
                </a:cxnLst>
                <a:rect l="0" t="0" r="r" b="b"/>
                <a:pathLst>
                  <a:path w="271" h="1098">
                    <a:moveTo>
                      <a:pt x="0" y="943"/>
                    </a:moveTo>
                    <a:lnTo>
                      <a:pt x="271" y="1098"/>
                    </a:lnTo>
                    <a:lnTo>
                      <a:pt x="269" y="157"/>
                    </a:lnTo>
                    <a:lnTo>
                      <a:pt x="0" y="0"/>
                    </a:lnTo>
                    <a:lnTo>
                      <a:pt x="0" y="94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Freeform 405">
                <a:extLst>
                  <a:ext uri="{FF2B5EF4-FFF2-40B4-BE49-F238E27FC236}">
                    <a16:creationId xmlns:a16="http://schemas.microsoft.com/office/drawing/2014/main" id="{0FAB1D7F-9D41-470C-851C-B0E7EAA571E9}"/>
                  </a:ext>
                </a:extLst>
              </p:cNvPr>
              <p:cNvSpPr>
                <a:spLocks/>
              </p:cNvSpPr>
              <p:nvPr/>
            </p:nvSpPr>
            <p:spPr bwMode="auto">
              <a:xfrm>
                <a:off x="6348" y="1533"/>
                <a:ext cx="230" cy="1074"/>
              </a:xfrm>
              <a:custGeom>
                <a:avLst/>
                <a:gdLst>
                  <a:gd name="T0" fmla="*/ 0 w 230"/>
                  <a:gd name="T1" fmla="*/ 133 h 1074"/>
                  <a:gd name="T2" fmla="*/ 230 w 230"/>
                  <a:gd name="T3" fmla="*/ 0 h 1074"/>
                  <a:gd name="T4" fmla="*/ 230 w 230"/>
                  <a:gd name="T5" fmla="*/ 941 h 1074"/>
                  <a:gd name="T6" fmla="*/ 2 w 230"/>
                  <a:gd name="T7" fmla="*/ 1074 h 1074"/>
                  <a:gd name="T8" fmla="*/ 0 w 230"/>
                  <a:gd name="T9" fmla="*/ 133 h 1074"/>
                </a:gdLst>
                <a:ahLst/>
                <a:cxnLst>
                  <a:cxn ang="0">
                    <a:pos x="T0" y="T1"/>
                  </a:cxn>
                  <a:cxn ang="0">
                    <a:pos x="T2" y="T3"/>
                  </a:cxn>
                  <a:cxn ang="0">
                    <a:pos x="T4" y="T5"/>
                  </a:cxn>
                  <a:cxn ang="0">
                    <a:pos x="T6" y="T7"/>
                  </a:cxn>
                  <a:cxn ang="0">
                    <a:pos x="T8" y="T9"/>
                  </a:cxn>
                </a:cxnLst>
                <a:rect l="0" t="0" r="r" b="b"/>
                <a:pathLst>
                  <a:path w="230" h="1074">
                    <a:moveTo>
                      <a:pt x="0" y="133"/>
                    </a:moveTo>
                    <a:lnTo>
                      <a:pt x="230" y="0"/>
                    </a:lnTo>
                    <a:lnTo>
                      <a:pt x="230" y="941"/>
                    </a:lnTo>
                    <a:lnTo>
                      <a:pt x="2" y="1074"/>
                    </a:lnTo>
                    <a:lnTo>
                      <a:pt x="0" y="133"/>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407">
              <a:extLst>
                <a:ext uri="{FF2B5EF4-FFF2-40B4-BE49-F238E27FC236}">
                  <a16:creationId xmlns:a16="http://schemas.microsoft.com/office/drawing/2014/main" id="{9427DD2A-CAE4-4C36-88EF-293382DAC391}"/>
                </a:ext>
              </a:extLst>
            </p:cNvPr>
            <p:cNvSpPr>
              <a:spLocks/>
            </p:cNvSpPr>
            <p:nvPr/>
          </p:nvSpPr>
          <p:spPr bwMode="auto">
            <a:xfrm>
              <a:off x="9594851" y="3897313"/>
              <a:ext cx="485775" cy="463550"/>
            </a:xfrm>
            <a:custGeom>
              <a:avLst/>
              <a:gdLst>
                <a:gd name="T0" fmla="*/ 0 w 306"/>
                <a:gd name="T1" fmla="*/ 118 h 292"/>
                <a:gd name="T2" fmla="*/ 306 w 306"/>
                <a:gd name="T3" fmla="*/ 292 h 292"/>
                <a:gd name="T4" fmla="*/ 306 w 306"/>
                <a:gd name="T5" fmla="*/ 178 h 292"/>
                <a:gd name="T6" fmla="*/ 0 w 306"/>
                <a:gd name="T7" fmla="*/ 0 h 292"/>
                <a:gd name="T8" fmla="*/ 0 w 306"/>
                <a:gd name="T9" fmla="*/ 118 h 292"/>
              </a:gdLst>
              <a:ahLst/>
              <a:cxnLst>
                <a:cxn ang="0">
                  <a:pos x="T0" y="T1"/>
                </a:cxn>
                <a:cxn ang="0">
                  <a:pos x="T2" y="T3"/>
                </a:cxn>
                <a:cxn ang="0">
                  <a:pos x="T4" y="T5"/>
                </a:cxn>
                <a:cxn ang="0">
                  <a:pos x="T6" y="T7"/>
                </a:cxn>
                <a:cxn ang="0">
                  <a:pos x="T8" y="T9"/>
                </a:cxn>
              </a:cxnLst>
              <a:rect l="0" t="0" r="r" b="b"/>
              <a:pathLst>
                <a:path w="306" h="292">
                  <a:moveTo>
                    <a:pt x="0" y="118"/>
                  </a:moveTo>
                  <a:lnTo>
                    <a:pt x="306" y="292"/>
                  </a:lnTo>
                  <a:lnTo>
                    <a:pt x="306" y="178"/>
                  </a:lnTo>
                  <a:lnTo>
                    <a:pt x="0" y="0"/>
                  </a:lnTo>
                  <a:lnTo>
                    <a:pt x="0" y="118"/>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a:extLst>
                <a:ext uri="{FF2B5EF4-FFF2-40B4-BE49-F238E27FC236}">
                  <a16:creationId xmlns:a16="http://schemas.microsoft.com/office/drawing/2014/main" id="{198AD4DF-83BB-4F3A-A1A7-D264F233308E}"/>
                </a:ext>
              </a:extLst>
            </p:cNvPr>
            <p:cNvSpPr>
              <a:spLocks/>
            </p:cNvSpPr>
            <p:nvPr/>
          </p:nvSpPr>
          <p:spPr bwMode="auto">
            <a:xfrm>
              <a:off x="10080626" y="3930651"/>
              <a:ext cx="422275" cy="430213"/>
            </a:xfrm>
            <a:custGeom>
              <a:avLst/>
              <a:gdLst>
                <a:gd name="T0" fmla="*/ 0 w 266"/>
                <a:gd name="T1" fmla="*/ 157 h 271"/>
                <a:gd name="T2" fmla="*/ 266 w 266"/>
                <a:gd name="T3" fmla="*/ 0 h 271"/>
                <a:gd name="T4" fmla="*/ 266 w 266"/>
                <a:gd name="T5" fmla="*/ 116 h 271"/>
                <a:gd name="T6" fmla="*/ 0 w 266"/>
                <a:gd name="T7" fmla="*/ 271 h 271"/>
                <a:gd name="T8" fmla="*/ 0 w 266"/>
                <a:gd name="T9" fmla="*/ 157 h 271"/>
              </a:gdLst>
              <a:ahLst/>
              <a:cxnLst>
                <a:cxn ang="0">
                  <a:pos x="T0" y="T1"/>
                </a:cxn>
                <a:cxn ang="0">
                  <a:pos x="T2" y="T3"/>
                </a:cxn>
                <a:cxn ang="0">
                  <a:pos x="T4" y="T5"/>
                </a:cxn>
                <a:cxn ang="0">
                  <a:pos x="T6" y="T7"/>
                </a:cxn>
                <a:cxn ang="0">
                  <a:pos x="T8" y="T9"/>
                </a:cxn>
              </a:cxnLst>
              <a:rect l="0" t="0" r="r" b="b"/>
              <a:pathLst>
                <a:path w="266" h="271">
                  <a:moveTo>
                    <a:pt x="0" y="157"/>
                  </a:moveTo>
                  <a:lnTo>
                    <a:pt x="266" y="0"/>
                  </a:lnTo>
                  <a:lnTo>
                    <a:pt x="266" y="116"/>
                  </a:lnTo>
                  <a:lnTo>
                    <a:pt x="0" y="271"/>
                  </a:lnTo>
                  <a:lnTo>
                    <a:pt x="0" y="157"/>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a:extLst>
                <a:ext uri="{FF2B5EF4-FFF2-40B4-BE49-F238E27FC236}">
                  <a16:creationId xmlns:a16="http://schemas.microsoft.com/office/drawing/2014/main" id="{C2311837-0087-4150-BCEB-6DD5D173A7DA}"/>
                </a:ext>
              </a:extLst>
            </p:cNvPr>
            <p:cNvSpPr>
              <a:spLocks/>
            </p:cNvSpPr>
            <p:nvPr/>
          </p:nvSpPr>
          <p:spPr bwMode="auto">
            <a:xfrm>
              <a:off x="9650413" y="2181226"/>
              <a:ext cx="792163" cy="463550"/>
            </a:xfrm>
            <a:custGeom>
              <a:avLst/>
              <a:gdLst>
                <a:gd name="T0" fmla="*/ 0 w 499"/>
                <a:gd name="T1" fmla="*/ 135 h 292"/>
                <a:gd name="T2" fmla="*/ 231 w 499"/>
                <a:gd name="T3" fmla="*/ 0 h 292"/>
                <a:gd name="T4" fmla="*/ 499 w 499"/>
                <a:gd name="T5" fmla="*/ 159 h 292"/>
                <a:gd name="T6" fmla="*/ 269 w 499"/>
                <a:gd name="T7" fmla="*/ 292 h 292"/>
                <a:gd name="T8" fmla="*/ 12 w 499"/>
                <a:gd name="T9" fmla="*/ 142 h 292"/>
                <a:gd name="T10" fmla="*/ 0 w 499"/>
                <a:gd name="T11" fmla="*/ 135 h 292"/>
              </a:gdLst>
              <a:ahLst/>
              <a:cxnLst>
                <a:cxn ang="0">
                  <a:pos x="T0" y="T1"/>
                </a:cxn>
                <a:cxn ang="0">
                  <a:pos x="T2" y="T3"/>
                </a:cxn>
                <a:cxn ang="0">
                  <a:pos x="T4" y="T5"/>
                </a:cxn>
                <a:cxn ang="0">
                  <a:pos x="T6" y="T7"/>
                </a:cxn>
                <a:cxn ang="0">
                  <a:pos x="T8" y="T9"/>
                </a:cxn>
                <a:cxn ang="0">
                  <a:pos x="T10" y="T11"/>
                </a:cxn>
              </a:cxnLst>
              <a:rect l="0" t="0" r="r" b="b"/>
              <a:pathLst>
                <a:path w="499" h="292">
                  <a:moveTo>
                    <a:pt x="0" y="135"/>
                  </a:moveTo>
                  <a:lnTo>
                    <a:pt x="231" y="0"/>
                  </a:lnTo>
                  <a:lnTo>
                    <a:pt x="499" y="159"/>
                  </a:lnTo>
                  <a:lnTo>
                    <a:pt x="269" y="292"/>
                  </a:lnTo>
                  <a:lnTo>
                    <a:pt x="12" y="142"/>
                  </a:lnTo>
                  <a:lnTo>
                    <a:pt x="0" y="135"/>
                  </a:lnTo>
                  <a:close/>
                </a:path>
              </a:pathLst>
            </a:custGeom>
            <a:solidFill>
              <a:srgbClr val="D3D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a:extLst>
                <a:ext uri="{FF2B5EF4-FFF2-40B4-BE49-F238E27FC236}">
                  <a16:creationId xmlns:a16="http://schemas.microsoft.com/office/drawing/2014/main" id="{183F8C29-1F5E-4CA9-A63C-FB936819FBA3}"/>
                </a:ext>
              </a:extLst>
            </p:cNvPr>
            <p:cNvSpPr>
              <a:spLocks/>
            </p:cNvSpPr>
            <p:nvPr/>
          </p:nvSpPr>
          <p:spPr bwMode="auto">
            <a:xfrm>
              <a:off x="9688513" y="2474913"/>
              <a:ext cx="79375" cy="252413"/>
            </a:xfrm>
            <a:custGeom>
              <a:avLst/>
              <a:gdLst>
                <a:gd name="T0" fmla="*/ 50 w 50"/>
                <a:gd name="T1" fmla="*/ 159 h 159"/>
                <a:gd name="T2" fmla="*/ 0 w 50"/>
                <a:gd name="T3" fmla="*/ 131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a:extLst>
                <a:ext uri="{FF2B5EF4-FFF2-40B4-BE49-F238E27FC236}">
                  <a16:creationId xmlns:a16="http://schemas.microsoft.com/office/drawing/2014/main" id="{FD81AE5D-BCD8-4C39-B537-E71AEFC462A9}"/>
                </a:ext>
              </a:extLst>
            </p:cNvPr>
            <p:cNvSpPr>
              <a:spLocks/>
            </p:cNvSpPr>
            <p:nvPr/>
          </p:nvSpPr>
          <p:spPr bwMode="auto">
            <a:xfrm>
              <a:off x="9688513" y="2474913"/>
              <a:ext cx="22225" cy="207963"/>
            </a:xfrm>
            <a:custGeom>
              <a:avLst/>
              <a:gdLst>
                <a:gd name="T0" fmla="*/ 14 w 14"/>
                <a:gd name="T1" fmla="*/ 121 h 131"/>
                <a:gd name="T2" fmla="*/ 0 w 14"/>
                <a:gd name="T3" fmla="*/ 131 h 131"/>
                <a:gd name="T4" fmla="*/ 0 w 14"/>
                <a:gd name="T5" fmla="*/ 0 h 131"/>
                <a:gd name="T6" fmla="*/ 14 w 14"/>
                <a:gd name="T7" fmla="*/ 7 h 131"/>
                <a:gd name="T8" fmla="*/ 14 w 14"/>
                <a:gd name="T9" fmla="*/ 121 h 131"/>
              </a:gdLst>
              <a:ahLst/>
              <a:cxnLst>
                <a:cxn ang="0">
                  <a:pos x="T0" y="T1"/>
                </a:cxn>
                <a:cxn ang="0">
                  <a:pos x="T2" y="T3"/>
                </a:cxn>
                <a:cxn ang="0">
                  <a:pos x="T4" y="T5"/>
                </a:cxn>
                <a:cxn ang="0">
                  <a:pos x="T6" y="T7"/>
                </a:cxn>
                <a:cxn ang="0">
                  <a:pos x="T8" y="T9"/>
                </a:cxn>
              </a:cxnLst>
              <a:rect l="0" t="0" r="r" b="b"/>
              <a:pathLst>
                <a:path w="14" h="131">
                  <a:moveTo>
                    <a:pt x="14" y="121"/>
                  </a:moveTo>
                  <a:lnTo>
                    <a:pt x="0" y="131"/>
                  </a:lnTo>
                  <a:lnTo>
                    <a:pt x="0" y="0"/>
                  </a:lnTo>
                  <a:lnTo>
                    <a:pt x="14" y="7"/>
                  </a:lnTo>
                  <a:lnTo>
                    <a:pt x="14"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a:extLst>
                <a:ext uri="{FF2B5EF4-FFF2-40B4-BE49-F238E27FC236}">
                  <a16:creationId xmlns:a16="http://schemas.microsoft.com/office/drawing/2014/main" id="{0D1E67E0-46BC-4040-B290-FCB6937FC364}"/>
                </a:ext>
              </a:extLst>
            </p:cNvPr>
            <p:cNvSpPr>
              <a:spLocks/>
            </p:cNvSpPr>
            <p:nvPr/>
          </p:nvSpPr>
          <p:spPr bwMode="auto">
            <a:xfrm>
              <a:off x="9688513" y="2779713"/>
              <a:ext cx="79375" cy="254000"/>
            </a:xfrm>
            <a:custGeom>
              <a:avLst/>
              <a:gdLst>
                <a:gd name="T0" fmla="*/ 50 w 50"/>
                <a:gd name="T1" fmla="*/ 160 h 160"/>
                <a:gd name="T2" fmla="*/ 0 w 50"/>
                <a:gd name="T3" fmla="*/ 131 h 160"/>
                <a:gd name="T4" fmla="*/ 0 w 50"/>
                <a:gd name="T5" fmla="*/ 0 h 160"/>
                <a:gd name="T6" fmla="*/ 50 w 50"/>
                <a:gd name="T7" fmla="*/ 29 h 160"/>
                <a:gd name="T8" fmla="*/ 50 w 50"/>
                <a:gd name="T9" fmla="*/ 160 h 160"/>
              </a:gdLst>
              <a:ahLst/>
              <a:cxnLst>
                <a:cxn ang="0">
                  <a:pos x="T0" y="T1"/>
                </a:cxn>
                <a:cxn ang="0">
                  <a:pos x="T2" y="T3"/>
                </a:cxn>
                <a:cxn ang="0">
                  <a:pos x="T4" y="T5"/>
                </a:cxn>
                <a:cxn ang="0">
                  <a:pos x="T6" y="T7"/>
                </a:cxn>
                <a:cxn ang="0">
                  <a:pos x="T8" y="T9"/>
                </a:cxn>
              </a:cxnLst>
              <a:rect l="0" t="0" r="r" b="b"/>
              <a:pathLst>
                <a:path w="50" h="160">
                  <a:moveTo>
                    <a:pt x="50" y="160"/>
                  </a:moveTo>
                  <a:lnTo>
                    <a:pt x="0" y="131"/>
                  </a:lnTo>
                  <a:lnTo>
                    <a:pt x="0" y="0"/>
                  </a:lnTo>
                  <a:lnTo>
                    <a:pt x="50" y="29"/>
                  </a:lnTo>
                  <a:lnTo>
                    <a:pt x="50"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13">
              <a:extLst>
                <a:ext uri="{FF2B5EF4-FFF2-40B4-BE49-F238E27FC236}">
                  <a16:creationId xmlns:a16="http://schemas.microsoft.com/office/drawing/2014/main" id="{48476E71-2F36-414D-8438-06C52756876F}"/>
                </a:ext>
              </a:extLst>
            </p:cNvPr>
            <p:cNvSpPr>
              <a:spLocks/>
            </p:cNvSpPr>
            <p:nvPr/>
          </p:nvSpPr>
          <p:spPr bwMode="auto">
            <a:xfrm>
              <a:off x="9688513" y="2779713"/>
              <a:ext cx="22225" cy="207963"/>
            </a:xfrm>
            <a:custGeom>
              <a:avLst/>
              <a:gdLst>
                <a:gd name="T0" fmla="*/ 14 w 14"/>
                <a:gd name="T1" fmla="*/ 124 h 131"/>
                <a:gd name="T2" fmla="*/ 0 w 14"/>
                <a:gd name="T3" fmla="*/ 131 h 131"/>
                <a:gd name="T4" fmla="*/ 0 w 14"/>
                <a:gd name="T5" fmla="*/ 0 h 131"/>
                <a:gd name="T6" fmla="*/ 14 w 14"/>
                <a:gd name="T7" fmla="*/ 8 h 131"/>
                <a:gd name="T8" fmla="*/ 14 w 14"/>
                <a:gd name="T9" fmla="*/ 124 h 131"/>
              </a:gdLst>
              <a:ahLst/>
              <a:cxnLst>
                <a:cxn ang="0">
                  <a:pos x="T0" y="T1"/>
                </a:cxn>
                <a:cxn ang="0">
                  <a:pos x="T2" y="T3"/>
                </a:cxn>
                <a:cxn ang="0">
                  <a:pos x="T4" y="T5"/>
                </a:cxn>
                <a:cxn ang="0">
                  <a:pos x="T6" y="T7"/>
                </a:cxn>
                <a:cxn ang="0">
                  <a:pos x="T8" y="T9"/>
                </a:cxn>
              </a:cxnLst>
              <a:rect l="0" t="0" r="r" b="b"/>
              <a:pathLst>
                <a:path w="14" h="131">
                  <a:moveTo>
                    <a:pt x="14" y="124"/>
                  </a:moveTo>
                  <a:lnTo>
                    <a:pt x="0" y="131"/>
                  </a:lnTo>
                  <a:lnTo>
                    <a:pt x="0" y="0"/>
                  </a:lnTo>
                  <a:lnTo>
                    <a:pt x="14" y="8"/>
                  </a:lnTo>
                  <a:lnTo>
                    <a:pt x="14" y="12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4">
              <a:extLst>
                <a:ext uri="{FF2B5EF4-FFF2-40B4-BE49-F238E27FC236}">
                  <a16:creationId xmlns:a16="http://schemas.microsoft.com/office/drawing/2014/main" id="{BCF04011-8F62-4156-B54C-E520843B1CC2}"/>
                </a:ext>
              </a:extLst>
            </p:cNvPr>
            <p:cNvSpPr>
              <a:spLocks/>
            </p:cNvSpPr>
            <p:nvPr/>
          </p:nvSpPr>
          <p:spPr bwMode="auto">
            <a:xfrm>
              <a:off x="9688513" y="3086101"/>
              <a:ext cx="79375" cy="252413"/>
            </a:xfrm>
            <a:custGeom>
              <a:avLst/>
              <a:gdLst>
                <a:gd name="T0" fmla="*/ 50 w 50"/>
                <a:gd name="T1" fmla="*/ 159 h 159"/>
                <a:gd name="T2" fmla="*/ 0 w 50"/>
                <a:gd name="T3" fmla="*/ 130 h 159"/>
                <a:gd name="T4" fmla="*/ 0 w 50"/>
                <a:gd name="T5" fmla="*/ 0 h 159"/>
                <a:gd name="T6" fmla="*/ 50 w 50"/>
                <a:gd name="T7" fmla="*/ 31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31"/>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5">
              <a:extLst>
                <a:ext uri="{FF2B5EF4-FFF2-40B4-BE49-F238E27FC236}">
                  <a16:creationId xmlns:a16="http://schemas.microsoft.com/office/drawing/2014/main" id="{4D725D5A-1CEF-4988-84E9-35319C74361A}"/>
                </a:ext>
              </a:extLst>
            </p:cNvPr>
            <p:cNvSpPr>
              <a:spLocks/>
            </p:cNvSpPr>
            <p:nvPr/>
          </p:nvSpPr>
          <p:spPr bwMode="auto">
            <a:xfrm>
              <a:off x="9688513" y="3086101"/>
              <a:ext cx="22225" cy="206375"/>
            </a:xfrm>
            <a:custGeom>
              <a:avLst/>
              <a:gdLst>
                <a:gd name="T0" fmla="*/ 14 w 14"/>
                <a:gd name="T1" fmla="*/ 123 h 130"/>
                <a:gd name="T2" fmla="*/ 0 w 14"/>
                <a:gd name="T3" fmla="*/ 130 h 130"/>
                <a:gd name="T4" fmla="*/ 0 w 14"/>
                <a:gd name="T5" fmla="*/ 0 h 130"/>
                <a:gd name="T6" fmla="*/ 14 w 14"/>
                <a:gd name="T7" fmla="*/ 9 h 130"/>
                <a:gd name="T8" fmla="*/ 14 w 14"/>
                <a:gd name="T9" fmla="*/ 123 h 130"/>
              </a:gdLst>
              <a:ahLst/>
              <a:cxnLst>
                <a:cxn ang="0">
                  <a:pos x="T0" y="T1"/>
                </a:cxn>
                <a:cxn ang="0">
                  <a:pos x="T2" y="T3"/>
                </a:cxn>
                <a:cxn ang="0">
                  <a:pos x="T4" y="T5"/>
                </a:cxn>
                <a:cxn ang="0">
                  <a:pos x="T6" y="T7"/>
                </a:cxn>
                <a:cxn ang="0">
                  <a:pos x="T8" y="T9"/>
                </a:cxn>
              </a:cxnLst>
              <a:rect l="0" t="0" r="r" b="b"/>
              <a:pathLst>
                <a:path w="14" h="130">
                  <a:moveTo>
                    <a:pt x="14" y="123"/>
                  </a:moveTo>
                  <a:lnTo>
                    <a:pt x="0" y="130"/>
                  </a:lnTo>
                  <a:lnTo>
                    <a:pt x="0" y="0"/>
                  </a:lnTo>
                  <a:lnTo>
                    <a:pt x="14" y="9"/>
                  </a:lnTo>
                  <a:lnTo>
                    <a:pt x="14" y="123"/>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6">
              <a:extLst>
                <a:ext uri="{FF2B5EF4-FFF2-40B4-BE49-F238E27FC236}">
                  <a16:creationId xmlns:a16="http://schemas.microsoft.com/office/drawing/2014/main" id="{C9E9FFB9-66CB-4A25-9483-56B830D34B94}"/>
                </a:ext>
              </a:extLst>
            </p:cNvPr>
            <p:cNvSpPr>
              <a:spLocks/>
            </p:cNvSpPr>
            <p:nvPr/>
          </p:nvSpPr>
          <p:spPr bwMode="auto">
            <a:xfrm>
              <a:off x="9688513" y="3395663"/>
              <a:ext cx="79375" cy="252413"/>
            </a:xfrm>
            <a:custGeom>
              <a:avLst/>
              <a:gdLst>
                <a:gd name="T0" fmla="*/ 50 w 50"/>
                <a:gd name="T1" fmla="*/ 159 h 159"/>
                <a:gd name="T2" fmla="*/ 0 w 50"/>
                <a:gd name="T3" fmla="*/ 130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7">
              <a:extLst>
                <a:ext uri="{FF2B5EF4-FFF2-40B4-BE49-F238E27FC236}">
                  <a16:creationId xmlns:a16="http://schemas.microsoft.com/office/drawing/2014/main" id="{5636F70A-6C3B-42BF-AAAC-78F5FE01F300}"/>
                </a:ext>
              </a:extLst>
            </p:cNvPr>
            <p:cNvSpPr>
              <a:spLocks/>
            </p:cNvSpPr>
            <p:nvPr/>
          </p:nvSpPr>
          <p:spPr bwMode="auto">
            <a:xfrm>
              <a:off x="9688513" y="3395663"/>
              <a:ext cx="22225" cy="206375"/>
            </a:xfrm>
            <a:custGeom>
              <a:avLst/>
              <a:gdLst>
                <a:gd name="T0" fmla="*/ 14 w 14"/>
                <a:gd name="T1" fmla="*/ 121 h 130"/>
                <a:gd name="T2" fmla="*/ 0 w 14"/>
                <a:gd name="T3" fmla="*/ 130 h 130"/>
                <a:gd name="T4" fmla="*/ 0 w 14"/>
                <a:gd name="T5" fmla="*/ 0 h 130"/>
                <a:gd name="T6" fmla="*/ 14 w 14"/>
                <a:gd name="T7" fmla="*/ 7 h 130"/>
                <a:gd name="T8" fmla="*/ 14 w 14"/>
                <a:gd name="T9" fmla="*/ 121 h 130"/>
              </a:gdLst>
              <a:ahLst/>
              <a:cxnLst>
                <a:cxn ang="0">
                  <a:pos x="T0" y="T1"/>
                </a:cxn>
                <a:cxn ang="0">
                  <a:pos x="T2" y="T3"/>
                </a:cxn>
                <a:cxn ang="0">
                  <a:pos x="T4" y="T5"/>
                </a:cxn>
                <a:cxn ang="0">
                  <a:pos x="T6" y="T7"/>
                </a:cxn>
                <a:cxn ang="0">
                  <a:pos x="T8" y="T9"/>
                </a:cxn>
              </a:cxnLst>
              <a:rect l="0" t="0" r="r" b="b"/>
              <a:pathLst>
                <a:path w="14" h="130">
                  <a:moveTo>
                    <a:pt x="14" y="121"/>
                  </a:moveTo>
                  <a:lnTo>
                    <a:pt x="0" y="130"/>
                  </a:lnTo>
                  <a:lnTo>
                    <a:pt x="0" y="0"/>
                  </a:lnTo>
                  <a:lnTo>
                    <a:pt x="14" y="7"/>
                  </a:lnTo>
                  <a:lnTo>
                    <a:pt x="14"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8">
              <a:extLst>
                <a:ext uri="{FF2B5EF4-FFF2-40B4-BE49-F238E27FC236}">
                  <a16:creationId xmlns:a16="http://schemas.microsoft.com/office/drawing/2014/main" id="{D785C6DC-3FA0-4C35-AACF-5C736DEEAF64}"/>
                </a:ext>
              </a:extLst>
            </p:cNvPr>
            <p:cNvSpPr>
              <a:spLocks/>
            </p:cNvSpPr>
            <p:nvPr/>
          </p:nvSpPr>
          <p:spPr bwMode="auto">
            <a:xfrm>
              <a:off x="9820276" y="2549526"/>
              <a:ext cx="82550" cy="254000"/>
            </a:xfrm>
            <a:custGeom>
              <a:avLst/>
              <a:gdLst>
                <a:gd name="T0" fmla="*/ 52 w 52"/>
                <a:gd name="T1" fmla="*/ 160 h 160"/>
                <a:gd name="T2" fmla="*/ 0 w 52"/>
                <a:gd name="T3" fmla="*/ 131 h 160"/>
                <a:gd name="T4" fmla="*/ 0 w 52"/>
                <a:gd name="T5" fmla="*/ 0 h 160"/>
                <a:gd name="T6" fmla="*/ 52 w 52"/>
                <a:gd name="T7" fmla="*/ 29 h 160"/>
                <a:gd name="T8" fmla="*/ 52 w 52"/>
                <a:gd name="T9" fmla="*/ 160 h 160"/>
              </a:gdLst>
              <a:ahLst/>
              <a:cxnLst>
                <a:cxn ang="0">
                  <a:pos x="T0" y="T1"/>
                </a:cxn>
                <a:cxn ang="0">
                  <a:pos x="T2" y="T3"/>
                </a:cxn>
                <a:cxn ang="0">
                  <a:pos x="T4" y="T5"/>
                </a:cxn>
                <a:cxn ang="0">
                  <a:pos x="T6" y="T7"/>
                </a:cxn>
                <a:cxn ang="0">
                  <a:pos x="T8" y="T9"/>
                </a:cxn>
              </a:cxnLst>
              <a:rect l="0" t="0" r="r" b="b"/>
              <a:pathLst>
                <a:path w="52" h="160">
                  <a:moveTo>
                    <a:pt x="52" y="160"/>
                  </a:moveTo>
                  <a:lnTo>
                    <a:pt x="0" y="131"/>
                  </a:lnTo>
                  <a:lnTo>
                    <a:pt x="0" y="0"/>
                  </a:lnTo>
                  <a:lnTo>
                    <a:pt x="52" y="29"/>
                  </a:lnTo>
                  <a:lnTo>
                    <a:pt x="52"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9">
              <a:extLst>
                <a:ext uri="{FF2B5EF4-FFF2-40B4-BE49-F238E27FC236}">
                  <a16:creationId xmlns:a16="http://schemas.microsoft.com/office/drawing/2014/main" id="{A15ABAE5-7987-41C7-933D-81F58772203F}"/>
                </a:ext>
              </a:extLst>
            </p:cNvPr>
            <p:cNvSpPr>
              <a:spLocks/>
            </p:cNvSpPr>
            <p:nvPr/>
          </p:nvSpPr>
          <p:spPr bwMode="auto">
            <a:xfrm>
              <a:off x="9820276" y="2549526"/>
              <a:ext cx="22225" cy="207963"/>
            </a:xfrm>
            <a:custGeom>
              <a:avLst/>
              <a:gdLst>
                <a:gd name="T0" fmla="*/ 14 w 14"/>
                <a:gd name="T1" fmla="*/ 122 h 131"/>
                <a:gd name="T2" fmla="*/ 0 w 14"/>
                <a:gd name="T3" fmla="*/ 131 h 131"/>
                <a:gd name="T4" fmla="*/ 0 w 14"/>
                <a:gd name="T5" fmla="*/ 0 h 131"/>
                <a:gd name="T6" fmla="*/ 14 w 14"/>
                <a:gd name="T7" fmla="*/ 8 h 131"/>
                <a:gd name="T8" fmla="*/ 14 w 14"/>
                <a:gd name="T9" fmla="*/ 122 h 131"/>
              </a:gdLst>
              <a:ahLst/>
              <a:cxnLst>
                <a:cxn ang="0">
                  <a:pos x="T0" y="T1"/>
                </a:cxn>
                <a:cxn ang="0">
                  <a:pos x="T2" y="T3"/>
                </a:cxn>
                <a:cxn ang="0">
                  <a:pos x="T4" y="T5"/>
                </a:cxn>
                <a:cxn ang="0">
                  <a:pos x="T6" y="T7"/>
                </a:cxn>
                <a:cxn ang="0">
                  <a:pos x="T8" y="T9"/>
                </a:cxn>
              </a:cxnLst>
              <a:rect l="0" t="0" r="r" b="b"/>
              <a:pathLst>
                <a:path w="14" h="131">
                  <a:moveTo>
                    <a:pt x="14" y="122"/>
                  </a:moveTo>
                  <a:lnTo>
                    <a:pt x="0" y="131"/>
                  </a:lnTo>
                  <a:lnTo>
                    <a:pt x="0" y="0"/>
                  </a:lnTo>
                  <a:lnTo>
                    <a:pt x="14" y="8"/>
                  </a:lnTo>
                  <a:lnTo>
                    <a:pt x="14" y="122"/>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20">
              <a:extLst>
                <a:ext uri="{FF2B5EF4-FFF2-40B4-BE49-F238E27FC236}">
                  <a16:creationId xmlns:a16="http://schemas.microsoft.com/office/drawing/2014/main" id="{2AE6D3F9-58C1-42F3-A280-E97C02CF9F41}"/>
                </a:ext>
              </a:extLst>
            </p:cNvPr>
            <p:cNvSpPr>
              <a:spLocks/>
            </p:cNvSpPr>
            <p:nvPr/>
          </p:nvSpPr>
          <p:spPr bwMode="auto">
            <a:xfrm>
              <a:off x="9820276" y="2855913"/>
              <a:ext cx="82550" cy="252413"/>
            </a:xfrm>
            <a:custGeom>
              <a:avLst/>
              <a:gdLst>
                <a:gd name="T0" fmla="*/ 52 w 52"/>
                <a:gd name="T1" fmla="*/ 159 h 159"/>
                <a:gd name="T2" fmla="*/ 0 w 52"/>
                <a:gd name="T3" fmla="*/ 131 h 159"/>
                <a:gd name="T4" fmla="*/ 0 w 52"/>
                <a:gd name="T5" fmla="*/ 0 h 159"/>
                <a:gd name="T6" fmla="*/ 52 w 52"/>
                <a:gd name="T7" fmla="*/ 28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31"/>
                  </a:lnTo>
                  <a:lnTo>
                    <a:pt x="0" y="0"/>
                  </a:lnTo>
                  <a:lnTo>
                    <a:pt x="52" y="28"/>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21">
              <a:extLst>
                <a:ext uri="{FF2B5EF4-FFF2-40B4-BE49-F238E27FC236}">
                  <a16:creationId xmlns:a16="http://schemas.microsoft.com/office/drawing/2014/main" id="{FF522B42-6934-4F68-943E-D33C4DB6C2C4}"/>
                </a:ext>
              </a:extLst>
            </p:cNvPr>
            <p:cNvSpPr>
              <a:spLocks/>
            </p:cNvSpPr>
            <p:nvPr/>
          </p:nvSpPr>
          <p:spPr bwMode="auto">
            <a:xfrm>
              <a:off x="9820276" y="2855913"/>
              <a:ext cx="22225" cy="207963"/>
            </a:xfrm>
            <a:custGeom>
              <a:avLst/>
              <a:gdLst>
                <a:gd name="T0" fmla="*/ 14 w 14"/>
                <a:gd name="T1" fmla="*/ 123 h 131"/>
                <a:gd name="T2" fmla="*/ 0 w 14"/>
                <a:gd name="T3" fmla="*/ 131 h 131"/>
                <a:gd name="T4" fmla="*/ 0 w 14"/>
                <a:gd name="T5" fmla="*/ 0 h 131"/>
                <a:gd name="T6" fmla="*/ 14 w 14"/>
                <a:gd name="T7" fmla="*/ 7 h 131"/>
                <a:gd name="T8" fmla="*/ 14 w 14"/>
                <a:gd name="T9" fmla="*/ 123 h 131"/>
              </a:gdLst>
              <a:ahLst/>
              <a:cxnLst>
                <a:cxn ang="0">
                  <a:pos x="T0" y="T1"/>
                </a:cxn>
                <a:cxn ang="0">
                  <a:pos x="T2" y="T3"/>
                </a:cxn>
                <a:cxn ang="0">
                  <a:pos x="T4" y="T5"/>
                </a:cxn>
                <a:cxn ang="0">
                  <a:pos x="T6" y="T7"/>
                </a:cxn>
                <a:cxn ang="0">
                  <a:pos x="T8" y="T9"/>
                </a:cxn>
              </a:cxnLst>
              <a:rect l="0" t="0" r="r" b="b"/>
              <a:pathLst>
                <a:path w="14" h="131">
                  <a:moveTo>
                    <a:pt x="14" y="123"/>
                  </a:moveTo>
                  <a:lnTo>
                    <a:pt x="0" y="131"/>
                  </a:lnTo>
                  <a:lnTo>
                    <a:pt x="0" y="0"/>
                  </a:lnTo>
                  <a:lnTo>
                    <a:pt x="14" y="7"/>
                  </a:lnTo>
                  <a:lnTo>
                    <a:pt x="14" y="123"/>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22">
              <a:extLst>
                <a:ext uri="{FF2B5EF4-FFF2-40B4-BE49-F238E27FC236}">
                  <a16:creationId xmlns:a16="http://schemas.microsoft.com/office/drawing/2014/main" id="{D40E4DE2-22CB-4AF7-A048-0474BDB3BEE0}"/>
                </a:ext>
              </a:extLst>
            </p:cNvPr>
            <p:cNvSpPr>
              <a:spLocks/>
            </p:cNvSpPr>
            <p:nvPr/>
          </p:nvSpPr>
          <p:spPr bwMode="auto">
            <a:xfrm>
              <a:off x="9820276" y="3160713"/>
              <a:ext cx="82550" cy="252413"/>
            </a:xfrm>
            <a:custGeom>
              <a:avLst/>
              <a:gdLst>
                <a:gd name="T0" fmla="*/ 52 w 52"/>
                <a:gd name="T1" fmla="*/ 159 h 159"/>
                <a:gd name="T2" fmla="*/ 0 w 52"/>
                <a:gd name="T3" fmla="*/ 131 h 159"/>
                <a:gd name="T4" fmla="*/ 0 w 52"/>
                <a:gd name="T5" fmla="*/ 0 h 159"/>
                <a:gd name="T6" fmla="*/ 52 w 52"/>
                <a:gd name="T7" fmla="*/ 31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31"/>
                  </a:lnTo>
                  <a:lnTo>
                    <a:pt x="0" y="0"/>
                  </a:lnTo>
                  <a:lnTo>
                    <a:pt x="52" y="31"/>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3">
              <a:extLst>
                <a:ext uri="{FF2B5EF4-FFF2-40B4-BE49-F238E27FC236}">
                  <a16:creationId xmlns:a16="http://schemas.microsoft.com/office/drawing/2014/main" id="{1160E426-2DC6-497A-86B9-7AABE3742DAB}"/>
                </a:ext>
              </a:extLst>
            </p:cNvPr>
            <p:cNvSpPr>
              <a:spLocks/>
            </p:cNvSpPr>
            <p:nvPr/>
          </p:nvSpPr>
          <p:spPr bwMode="auto">
            <a:xfrm>
              <a:off x="9820276" y="3160713"/>
              <a:ext cx="22225" cy="207963"/>
            </a:xfrm>
            <a:custGeom>
              <a:avLst/>
              <a:gdLst>
                <a:gd name="T0" fmla="*/ 14 w 14"/>
                <a:gd name="T1" fmla="*/ 124 h 131"/>
                <a:gd name="T2" fmla="*/ 0 w 14"/>
                <a:gd name="T3" fmla="*/ 131 h 131"/>
                <a:gd name="T4" fmla="*/ 0 w 14"/>
                <a:gd name="T5" fmla="*/ 0 h 131"/>
                <a:gd name="T6" fmla="*/ 14 w 14"/>
                <a:gd name="T7" fmla="*/ 10 h 131"/>
                <a:gd name="T8" fmla="*/ 14 w 14"/>
                <a:gd name="T9" fmla="*/ 124 h 131"/>
              </a:gdLst>
              <a:ahLst/>
              <a:cxnLst>
                <a:cxn ang="0">
                  <a:pos x="T0" y="T1"/>
                </a:cxn>
                <a:cxn ang="0">
                  <a:pos x="T2" y="T3"/>
                </a:cxn>
                <a:cxn ang="0">
                  <a:pos x="T4" y="T5"/>
                </a:cxn>
                <a:cxn ang="0">
                  <a:pos x="T6" y="T7"/>
                </a:cxn>
                <a:cxn ang="0">
                  <a:pos x="T8" y="T9"/>
                </a:cxn>
              </a:cxnLst>
              <a:rect l="0" t="0" r="r" b="b"/>
              <a:pathLst>
                <a:path w="14" h="131">
                  <a:moveTo>
                    <a:pt x="14" y="124"/>
                  </a:moveTo>
                  <a:lnTo>
                    <a:pt x="0" y="131"/>
                  </a:lnTo>
                  <a:lnTo>
                    <a:pt x="0" y="0"/>
                  </a:lnTo>
                  <a:lnTo>
                    <a:pt x="14" y="10"/>
                  </a:lnTo>
                  <a:lnTo>
                    <a:pt x="14" y="12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4">
              <a:extLst>
                <a:ext uri="{FF2B5EF4-FFF2-40B4-BE49-F238E27FC236}">
                  <a16:creationId xmlns:a16="http://schemas.microsoft.com/office/drawing/2014/main" id="{2BE985E8-CAD1-46E6-8AA4-87D9AABC1F10}"/>
                </a:ext>
              </a:extLst>
            </p:cNvPr>
            <p:cNvSpPr>
              <a:spLocks/>
            </p:cNvSpPr>
            <p:nvPr/>
          </p:nvSpPr>
          <p:spPr bwMode="auto">
            <a:xfrm>
              <a:off x="9820276" y="3470276"/>
              <a:ext cx="82550" cy="252413"/>
            </a:xfrm>
            <a:custGeom>
              <a:avLst/>
              <a:gdLst>
                <a:gd name="T0" fmla="*/ 52 w 52"/>
                <a:gd name="T1" fmla="*/ 159 h 159"/>
                <a:gd name="T2" fmla="*/ 0 w 52"/>
                <a:gd name="T3" fmla="*/ 131 h 159"/>
                <a:gd name="T4" fmla="*/ 0 w 52"/>
                <a:gd name="T5" fmla="*/ 0 h 159"/>
                <a:gd name="T6" fmla="*/ 52 w 52"/>
                <a:gd name="T7" fmla="*/ 29 h 159"/>
                <a:gd name="T8" fmla="*/ 52 w 52"/>
                <a:gd name="T9" fmla="*/ 159 h 159"/>
              </a:gdLst>
              <a:ahLst/>
              <a:cxnLst>
                <a:cxn ang="0">
                  <a:pos x="T0" y="T1"/>
                </a:cxn>
                <a:cxn ang="0">
                  <a:pos x="T2" y="T3"/>
                </a:cxn>
                <a:cxn ang="0">
                  <a:pos x="T4" y="T5"/>
                </a:cxn>
                <a:cxn ang="0">
                  <a:pos x="T6" y="T7"/>
                </a:cxn>
                <a:cxn ang="0">
                  <a:pos x="T8" y="T9"/>
                </a:cxn>
              </a:cxnLst>
              <a:rect l="0" t="0" r="r" b="b"/>
              <a:pathLst>
                <a:path w="52" h="159">
                  <a:moveTo>
                    <a:pt x="52" y="159"/>
                  </a:moveTo>
                  <a:lnTo>
                    <a:pt x="0" y="131"/>
                  </a:lnTo>
                  <a:lnTo>
                    <a:pt x="0" y="0"/>
                  </a:lnTo>
                  <a:lnTo>
                    <a:pt x="52" y="29"/>
                  </a:lnTo>
                  <a:lnTo>
                    <a:pt x="52"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5">
              <a:extLst>
                <a:ext uri="{FF2B5EF4-FFF2-40B4-BE49-F238E27FC236}">
                  <a16:creationId xmlns:a16="http://schemas.microsoft.com/office/drawing/2014/main" id="{7C1DFC1E-5977-451A-B857-F11BA023C9D2}"/>
                </a:ext>
              </a:extLst>
            </p:cNvPr>
            <p:cNvSpPr>
              <a:spLocks/>
            </p:cNvSpPr>
            <p:nvPr/>
          </p:nvSpPr>
          <p:spPr bwMode="auto">
            <a:xfrm>
              <a:off x="9820276" y="3470276"/>
              <a:ext cx="22225" cy="207963"/>
            </a:xfrm>
            <a:custGeom>
              <a:avLst/>
              <a:gdLst>
                <a:gd name="T0" fmla="*/ 14 w 14"/>
                <a:gd name="T1" fmla="*/ 121 h 131"/>
                <a:gd name="T2" fmla="*/ 0 w 14"/>
                <a:gd name="T3" fmla="*/ 131 h 131"/>
                <a:gd name="T4" fmla="*/ 0 w 14"/>
                <a:gd name="T5" fmla="*/ 0 h 131"/>
                <a:gd name="T6" fmla="*/ 14 w 14"/>
                <a:gd name="T7" fmla="*/ 7 h 131"/>
                <a:gd name="T8" fmla="*/ 14 w 14"/>
                <a:gd name="T9" fmla="*/ 121 h 131"/>
              </a:gdLst>
              <a:ahLst/>
              <a:cxnLst>
                <a:cxn ang="0">
                  <a:pos x="T0" y="T1"/>
                </a:cxn>
                <a:cxn ang="0">
                  <a:pos x="T2" y="T3"/>
                </a:cxn>
                <a:cxn ang="0">
                  <a:pos x="T4" y="T5"/>
                </a:cxn>
                <a:cxn ang="0">
                  <a:pos x="T6" y="T7"/>
                </a:cxn>
                <a:cxn ang="0">
                  <a:pos x="T8" y="T9"/>
                </a:cxn>
              </a:cxnLst>
              <a:rect l="0" t="0" r="r" b="b"/>
              <a:pathLst>
                <a:path w="14" h="131">
                  <a:moveTo>
                    <a:pt x="14" y="121"/>
                  </a:moveTo>
                  <a:lnTo>
                    <a:pt x="0" y="131"/>
                  </a:lnTo>
                  <a:lnTo>
                    <a:pt x="0" y="0"/>
                  </a:lnTo>
                  <a:lnTo>
                    <a:pt x="14" y="7"/>
                  </a:lnTo>
                  <a:lnTo>
                    <a:pt x="14"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6">
              <a:extLst>
                <a:ext uri="{FF2B5EF4-FFF2-40B4-BE49-F238E27FC236}">
                  <a16:creationId xmlns:a16="http://schemas.microsoft.com/office/drawing/2014/main" id="{747BB441-5D8A-4B26-A7BD-00AE4FF84C58}"/>
                </a:ext>
              </a:extLst>
            </p:cNvPr>
            <p:cNvSpPr>
              <a:spLocks/>
            </p:cNvSpPr>
            <p:nvPr/>
          </p:nvSpPr>
          <p:spPr bwMode="auto">
            <a:xfrm>
              <a:off x="9956801" y="2625726"/>
              <a:ext cx="79375" cy="252413"/>
            </a:xfrm>
            <a:custGeom>
              <a:avLst/>
              <a:gdLst>
                <a:gd name="T0" fmla="*/ 50 w 50"/>
                <a:gd name="T1" fmla="*/ 159 h 159"/>
                <a:gd name="T2" fmla="*/ 0 w 50"/>
                <a:gd name="T3" fmla="*/ 131 h 159"/>
                <a:gd name="T4" fmla="*/ 0 w 50"/>
                <a:gd name="T5" fmla="*/ 0 h 159"/>
                <a:gd name="T6" fmla="*/ 50 w 50"/>
                <a:gd name="T7" fmla="*/ 29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1"/>
                  </a:lnTo>
                  <a:lnTo>
                    <a:pt x="0" y="0"/>
                  </a:lnTo>
                  <a:lnTo>
                    <a:pt x="50" y="29"/>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7">
              <a:extLst>
                <a:ext uri="{FF2B5EF4-FFF2-40B4-BE49-F238E27FC236}">
                  <a16:creationId xmlns:a16="http://schemas.microsoft.com/office/drawing/2014/main" id="{E86A3CA1-5F20-4DA6-8EAA-5ECC604ADD91}"/>
                </a:ext>
              </a:extLst>
            </p:cNvPr>
            <p:cNvSpPr>
              <a:spLocks/>
            </p:cNvSpPr>
            <p:nvPr/>
          </p:nvSpPr>
          <p:spPr bwMode="auto">
            <a:xfrm>
              <a:off x="9956801" y="2625726"/>
              <a:ext cx="19050" cy="207963"/>
            </a:xfrm>
            <a:custGeom>
              <a:avLst/>
              <a:gdLst>
                <a:gd name="T0" fmla="*/ 12 w 12"/>
                <a:gd name="T1" fmla="*/ 121 h 131"/>
                <a:gd name="T2" fmla="*/ 0 w 12"/>
                <a:gd name="T3" fmla="*/ 131 h 131"/>
                <a:gd name="T4" fmla="*/ 0 w 12"/>
                <a:gd name="T5" fmla="*/ 0 h 131"/>
                <a:gd name="T6" fmla="*/ 12 w 12"/>
                <a:gd name="T7" fmla="*/ 7 h 131"/>
                <a:gd name="T8" fmla="*/ 12 w 12"/>
                <a:gd name="T9" fmla="*/ 121 h 131"/>
              </a:gdLst>
              <a:ahLst/>
              <a:cxnLst>
                <a:cxn ang="0">
                  <a:pos x="T0" y="T1"/>
                </a:cxn>
                <a:cxn ang="0">
                  <a:pos x="T2" y="T3"/>
                </a:cxn>
                <a:cxn ang="0">
                  <a:pos x="T4" y="T5"/>
                </a:cxn>
                <a:cxn ang="0">
                  <a:pos x="T6" y="T7"/>
                </a:cxn>
                <a:cxn ang="0">
                  <a:pos x="T8" y="T9"/>
                </a:cxn>
              </a:cxnLst>
              <a:rect l="0" t="0" r="r" b="b"/>
              <a:pathLst>
                <a:path w="12" h="131">
                  <a:moveTo>
                    <a:pt x="12" y="121"/>
                  </a:moveTo>
                  <a:lnTo>
                    <a:pt x="0" y="131"/>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8">
              <a:extLst>
                <a:ext uri="{FF2B5EF4-FFF2-40B4-BE49-F238E27FC236}">
                  <a16:creationId xmlns:a16="http://schemas.microsoft.com/office/drawing/2014/main" id="{EF2E21A4-F534-4131-837D-D631A26C8B76}"/>
                </a:ext>
              </a:extLst>
            </p:cNvPr>
            <p:cNvSpPr>
              <a:spLocks/>
            </p:cNvSpPr>
            <p:nvPr/>
          </p:nvSpPr>
          <p:spPr bwMode="auto">
            <a:xfrm>
              <a:off x="10144126" y="2636838"/>
              <a:ext cx="60325" cy="241300"/>
            </a:xfrm>
            <a:custGeom>
              <a:avLst/>
              <a:gdLst>
                <a:gd name="T0" fmla="*/ 0 w 38"/>
                <a:gd name="T1" fmla="*/ 152 h 152"/>
                <a:gd name="T2" fmla="*/ 38 w 38"/>
                <a:gd name="T3" fmla="*/ 131 h 152"/>
                <a:gd name="T4" fmla="*/ 38 w 38"/>
                <a:gd name="T5" fmla="*/ 0 h 152"/>
                <a:gd name="T6" fmla="*/ 0 w 38"/>
                <a:gd name="T7" fmla="*/ 22 h 152"/>
                <a:gd name="T8" fmla="*/ 0 w 38"/>
                <a:gd name="T9" fmla="*/ 152 h 152"/>
              </a:gdLst>
              <a:ahLst/>
              <a:cxnLst>
                <a:cxn ang="0">
                  <a:pos x="T0" y="T1"/>
                </a:cxn>
                <a:cxn ang="0">
                  <a:pos x="T2" y="T3"/>
                </a:cxn>
                <a:cxn ang="0">
                  <a:pos x="T4" y="T5"/>
                </a:cxn>
                <a:cxn ang="0">
                  <a:pos x="T6" y="T7"/>
                </a:cxn>
                <a:cxn ang="0">
                  <a:pos x="T8" y="T9"/>
                </a:cxn>
              </a:cxnLst>
              <a:rect l="0" t="0" r="r" b="b"/>
              <a:pathLst>
                <a:path w="38" h="152">
                  <a:moveTo>
                    <a:pt x="0" y="152"/>
                  </a:moveTo>
                  <a:lnTo>
                    <a:pt x="38" y="131"/>
                  </a:lnTo>
                  <a:lnTo>
                    <a:pt x="38" y="0"/>
                  </a:lnTo>
                  <a:lnTo>
                    <a:pt x="0" y="22"/>
                  </a:lnTo>
                  <a:lnTo>
                    <a:pt x="0" y="152"/>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429">
              <a:extLst>
                <a:ext uri="{FF2B5EF4-FFF2-40B4-BE49-F238E27FC236}">
                  <a16:creationId xmlns:a16="http://schemas.microsoft.com/office/drawing/2014/main" id="{7194A476-FD58-41D4-8346-71DF627B4818}"/>
                </a:ext>
              </a:extLst>
            </p:cNvPr>
            <p:cNvSpPr>
              <a:spLocks noChangeArrowheads="1"/>
            </p:cNvSpPr>
            <p:nvPr/>
          </p:nvSpPr>
          <p:spPr bwMode="auto">
            <a:xfrm>
              <a:off x="10204451" y="2636838"/>
              <a:ext cx="19050" cy="207963"/>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30">
              <a:extLst>
                <a:ext uri="{FF2B5EF4-FFF2-40B4-BE49-F238E27FC236}">
                  <a16:creationId xmlns:a16="http://schemas.microsoft.com/office/drawing/2014/main" id="{A117D466-6904-4E81-AC97-AD3829A3050F}"/>
                </a:ext>
              </a:extLst>
            </p:cNvPr>
            <p:cNvSpPr>
              <a:spLocks/>
            </p:cNvSpPr>
            <p:nvPr/>
          </p:nvSpPr>
          <p:spPr bwMode="auto">
            <a:xfrm>
              <a:off x="10144126" y="2949576"/>
              <a:ext cx="60325" cy="241300"/>
            </a:xfrm>
            <a:custGeom>
              <a:avLst/>
              <a:gdLst>
                <a:gd name="T0" fmla="*/ 0 w 38"/>
                <a:gd name="T1" fmla="*/ 152 h 152"/>
                <a:gd name="T2" fmla="*/ 38 w 38"/>
                <a:gd name="T3" fmla="*/ 131 h 152"/>
                <a:gd name="T4" fmla="*/ 38 w 38"/>
                <a:gd name="T5" fmla="*/ 0 h 152"/>
                <a:gd name="T6" fmla="*/ 0 w 38"/>
                <a:gd name="T7" fmla="*/ 22 h 152"/>
                <a:gd name="T8" fmla="*/ 0 w 38"/>
                <a:gd name="T9" fmla="*/ 152 h 152"/>
              </a:gdLst>
              <a:ahLst/>
              <a:cxnLst>
                <a:cxn ang="0">
                  <a:pos x="T0" y="T1"/>
                </a:cxn>
                <a:cxn ang="0">
                  <a:pos x="T2" y="T3"/>
                </a:cxn>
                <a:cxn ang="0">
                  <a:pos x="T4" y="T5"/>
                </a:cxn>
                <a:cxn ang="0">
                  <a:pos x="T6" y="T7"/>
                </a:cxn>
                <a:cxn ang="0">
                  <a:pos x="T8" y="T9"/>
                </a:cxn>
              </a:cxnLst>
              <a:rect l="0" t="0" r="r" b="b"/>
              <a:pathLst>
                <a:path w="38" h="152">
                  <a:moveTo>
                    <a:pt x="0" y="152"/>
                  </a:moveTo>
                  <a:lnTo>
                    <a:pt x="38" y="131"/>
                  </a:lnTo>
                  <a:lnTo>
                    <a:pt x="38" y="0"/>
                  </a:lnTo>
                  <a:lnTo>
                    <a:pt x="0" y="22"/>
                  </a:lnTo>
                  <a:lnTo>
                    <a:pt x="0" y="152"/>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431">
              <a:extLst>
                <a:ext uri="{FF2B5EF4-FFF2-40B4-BE49-F238E27FC236}">
                  <a16:creationId xmlns:a16="http://schemas.microsoft.com/office/drawing/2014/main" id="{50655616-0D04-48D6-85B3-73EB4AC1277D}"/>
                </a:ext>
              </a:extLst>
            </p:cNvPr>
            <p:cNvSpPr>
              <a:spLocks noChangeArrowheads="1"/>
            </p:cNvSpPr>
            <p:nvPr/>
          </p:nvSpPr>
          <p:spPr bwMode="auto">
            <a:xfrm>
              <a:off x="10204451" y="2949576"/>
              <a:ext cx="19050" cy="207963"/>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32">
              <a:extLst>
                <a:ext uri="{FF2B5EF4-FFF2-40B4-BE49-F238E27FC236}">
                  <a16:creationId xmlns:a16="http://schemas.microsoft.com/office/drawing/2014/main" id="{18A66463-29D6-4B0C-BEA3-7470A70BA694}"/>
                </a:ext>
              </a:extLst>
            </p:cNvPr>
            <p:cNvSpPr>
              <a:spLocks/>
            </p:cNvSpPr>
            <p:nvPr/>
          </p:nvSpPr>
          <p:spPr bwMode="auto">
            <a:xfrm>
              <a:off x="10144126" y="3262313"/>
              <a:ext cx="60325" cy="242888"/>
            </a:xfrm>
            <a:custGeom>
              <a:avLst/>
              <a:gdLst>
                <a:gd name="T0" fmla="*/ 0 w 38"/>
                <a:gd name="T1" fmla="*/ 153 h 153"/>
                <a:gd name="T2" fmla="*/ 38 w 38"/>
                <a:gd name="T3" fmla="*/ 131 h 153"/>
                <a:gd name="T4" fmla="*/ 38 w 38"/>
                <a:gd name="T5" fmla="*/ 0 h 153"/>
                <a:gd name="T6" fmla="*/ 0 w 38"/>
                <a:gd name="T7" fmla="*/ 22 h 153"/>
                <a:gd name="T8" fmla="*/ 0 w 38"/>
                <a:gd name="T9" fmla="*/ 153 h 153"/>
              </a:gdLst>
              <a:ahLst/>
              <a:cxnLst>
                <a:cxn ang="0">
                  <a:pos x="T0" y="T1"/>
                </a:cxn>
                <a:cxn ang="0">
                  <a:pos x="T2" y="T3"/>
                </a:cxn>
                <a:cxn ang="0">
                  <a:pos x="T4" y="T5"/>
                </a:cxn>
                <a:cxn ang="0">
                  <a:pos x="T6" y="T7"/>
                </a:cxn>
                <a:cxn ang="0">
                  <a:pos x="T8" y="T9"/>
                </a:cxn>
              </a:cxnLst>
              <a:rect l="0" t="0" r="r" b="b"/>
              <a:pathLst>
                <a:path w="38" h="153">
                  <a:moveTo>
                    <a:pt x="0" y="153"/>
                  </a:moveTo>
                  <a:lnTo>
                    <a:pt x="38" y="131"/>
                  </a:lnTo>
                  <a:lnTo>
                    <a:pt x="38" y="0"/>
                  </a:lnTo>
                  <a:lnTo>
                    <a:pt x="0" y="22"/>
                  </a:lnTo>
                  <a:lnTo>
                    <a:pt x="0" y="153"/>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433">
              <a:extLst>
                <a:ext uri="{FF2B5EF4-FFF2-40B4-BE49-F238E27FC236}">
                  <a16:creationId xmlns:a16="http://schemas.microsoft.com/office/drawing/2014/main" id="{3CC45ADE-0763-4A42-B91A-7B741D86275D}"/>
                </a:ext>
              </a:extLst>
            </p:cNvPr>
            <p:cNvSpPr>
              <a:spLocks noChangeArrowheads="1"/>
            </p:cNvSpPr>
            <p:nvPr/>
          </p:nvSpPr>
          <p:spPr bwMode="auto">
            <a:xfrm>
              <a:off x="10204451" y="3262313"/>
              <a:ext cx="19050" cy="207963"/>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4">
              <a:extLst>
                <a:ext uri="{FF2B5EF4-FFF2-40B4-BE49-F238E27FC236}">
                  <a16:creationId xmlns:a16="http://schemas.microsoft.com/office/drawing/2014/main" id="{899E711F-995B-4115-B9DE-0B6401AAFE11}"/>
                </a:ext>
              </a:extLst>
            </p:cNvPr>
            <p:cNvSpPr>
              <a:spLocks/>
            </p:cNvSpPr>
            <p:nvPr/>
          </p:nvSpPr>
          <p:spPr bwMode="auto">
            <a:xfrm>
              <a:off x="10144126" y="3576638"/>
              <a:ext cx="60325" cy="241300"/>
            </a:xfrm>
            <a:custGeom>
              <a:avLst/>
              <a:gdLst>
                <a:gd name="T0" fmla="*/ 0 w 38"/>
                <a:gd name="T1" fmla="*/ 152 h 152"/>
                <a:gd name="T2" fmla="*/ 38 w 38"/>
                <a:gd name="T3" fmla="*/ 130 h 152"/>
                <a:gd name="T4" fmla="*/ 38 w 38"/>
                <a:gd name="T5" fmla="*/ 0 h 152"/>
                <a:gd name="T6" fmla="*/ 0 w 38"/>
                <a:gd name="T7" fmla="*/ 21 h 152"/>
                <a:gd name="T8" fmla="*/ 0 w 38"/>
                <a:gd name="T9" fmla="*/ 152 h 152"/>
              </a:gdLst>
              <a:ahLst/>
              <a:cxnLst>
                <a:cxn ang="0">
                  <a:pos x="T0" y="T1"/>
                </a:cxn>
                <a:cxn ang="0">
                  <a:pos x="T2" y="T3"/>
                </a:cxn>
                <a:cxn ang="0">
                  <a:pos x="T4" y="T5"/>
                </a:cxn>
                <a:cxn ang="0">
                  <a:pos x="T6" y="T7"/>
                </a:cxn>
                <a:cxn ang="0">
                  <a:pos x="T8" y="T9"/>
                </a:cxn>
              </a:cxnLst>
              <a:rect l="0" t="0" r="r" b="b"/>
              <a:pathLst>
                <a:path w="38" h="152">
                  <a:moveTo>
                    <a:pt x="0" y="152"/>
                  </a:moveTo>
                  <a:lnTo>
                    <a:pt x="38" y="130"/>
                  </a:lnTo>
                  <a:lnTo>
                    <a:pt x="38" y="0"/>
                  </a:lnTo>
                  <a:lnTo>
                    <a:pt x="0" y="21"/>
                  </a:lnTo>
                  <a:lnTo>
                    <a:pt x="0" y="152"/>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5">
              <a:extLst>
                <a:ext uri="{FF2B5EF4-FFF2-40B4-BE49-F238E27FC236}">
                  <a16:creationId xmlns:a16="http://schemas.microsoft.com/office/drawing/2014/main" id="{445B7954-BE4B-42E3-BBF1-5EE9E0E5FD26}"/>
                </a:ext>
              </a:extLst>
            </p:cNvPr>
            <p:cNvSpPr>
              <a:spLocks noChangeArrowheads="1"/>
            </p:cNvSpPr>
            <p:nvPr/>
          </p:nvSpPr>
          <p:spPr bwMode="auto">
            <a:xfrm>
              <a:off x="10204451" y="3576638"/>
              <a:ext cx="19050" cy="206375"/>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6">
              <a:extLst>
                <a:ext uri="{FF2B5EF4-FFF2-40B4-BE49-F238E27FC236}">
                  <a16:creationId xmlns:a16="http://schemas.microsoft.com/office/drawing/2014/main" id="{083CFA24-5109-40FA-BE43-E21F796C5891}"/>
                </a:ext>
              </a:extLst>
            </p:cNvPr>
            <p:cNvSpPr>
              <a:spLocks/>
            </p:cNvSpPr>
            <p:nvPr/>
          </p:nvSpPr>
          <p:spPr bwMode="auto">
            <a:xfrm>
              <a:off x="10299701" y="2557463"/>
              <a:ext cx="55563" cy="238125"/>
            </a:xfrm>
            <a:custGeom>
              <a:avLst/>
              <a:gdLst>
                <a:gd name="T0" fmla="*/ 0 w 35"/>
                <a:gd name="T1" fmla="*/ 150 h 150"/>
                <a:gd name="T2" fmla="*/ 35 w 35"/>
                <a:gd name="T3" fmla="*/ 131 h 150"/>
                <a:gd name="T4" fmla="*/ 35 w 35"/>
                <a:gd name="T5" fmla="*/ 0 h 150"/>
                <a:gd name="T6" fmla="*/ 0 w 35"/>
                <a:gd name="T7" fmla="*/ 22 h 150"/>
                <a:gd name="T8" fmla="*/ 0 w 35"/>
                <a:gd name="T9" fmla="*/ 150 h 150"/>
              </a:gdLst>
              <a:ahLst/>
              <a:cxnLst>
                <a:cxn ang="0">
                  <a:pos x="T0" y="T1"/>
                </a:cxn>
                <a:cxn ang="0">
                  <a:pos x="T2" y="T3"/>
                </a:cxn>
                <a:cxn ang="0">
                  <a:pos x="T4" y="T5"/>
                </a:cxn>
                <a:cxn ang="0">
                  <a:pos x="T6" y="T7"/>
                </a:cxn>
                <a:cxn ang="0">
                  <a:pos x="T8" y="T9"/>
                </a:cxn>
              </a:cxnLst>
              <a:rect l="0" t="0" r="r" b="b"/>
              <a:pathLst>
                <a:path w="35" h="150">
                  <a:moveTo>
                    <a:pt x="0" y="150"/>
                  </a:moveTo>
                  <a:lnTo>
                    <a:pt x="35" y="131"/>
                  </a:lnTo>
                  <a:lnTo>
                    <a:pt x="35" y="0"/>
                  </a:lnTo>
                  <a:lnTo>
                    <a:pt x="0" y="22"/>
                  </a:lnTo>
                  <a:lnTo>
                    <a:pt x="0" y="150"/>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37">
              <a:extLst>
                <a:ext uri="{FF2B5EF4-FFF2-40B4-BE49-F238E27FC236}">
                  <a16:creationId xmlns:a16="http://schemas.microsoft.com/office/drawing/2014/main" id="{2817D384-7976-4A92-9456-559223C35DDF}"/>
                </a:ext>
              </a:extLst>
            </p:cNvPr>
            <p:cNvSpPr>
              <a:spLocks noChangeArrowheads="1"/>
            </p:cNvSpPr>
            <p:nvPr/>
          </p:nvSpPr>
          <p:spPr bwMode="auto">
            <a:xfrm>
              <a:off x="10355263" y="2557463"/>
              <a:ext cx="23813" cy="207963"/>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8">
              <a:extLst>
                <a:ext uri="{FF2B5EF4-FFF2-40B4-BE49-F238E27FC236}">
                  <a16:creationId xmlns:a16="http://schemas.microsoft.com/office/drawing/2014/main" id="{FB115EA9-5777-4E5C-A803-E77D86CD5A96}"/>
                </a:ext>
              </a:extLst>
            </p:cNvPr>
            <p:cNvSpPr>
              <a:spLocks/>
            </p:cNvSpPr>
            <p:nvPr/>
          </p:nvSpPr>
          <p:spPr bwMode="auto">
            <a:xfrm>
              <a:off x="10299701" y="2870201"/>
              <a:ext cx="55563" cy="238125"/>
            </a:xfrm>
            <a:custGeom>
              <a:avLst/>
              <a:gdLst>
                <a:gd name="T0" fmla="*/ 0 w 35"/>
                <a:gd name="T1" fmla="*/ 150 h 150"/>
                <a:gd name="T2" fmla="*/ 35 w 35"/>
                <a:gd name="T3" fmla="*/ 131 h 150"/>
                <a:gd name="T4" fmla="*/ 35 w 35"/>
                <a:gd name="T5" fmla="*/ 0 h 150"/>
                <a:gd name="T6" fmla="*/ 0 w 35"/>
                <a:gd name="T7" fmla="*/ 22 h 150"/>
                <a:gd name="T8" fmla="*/ 0 w 35"/>
                <a:gd name="T9" fmla="*/ 150 h 150"/>
              </a:gdLst>
              <a:ahLst/>
              <a:cxnLst>
                <a:cxn ang="0">
                  <a:pos x="T0" y="T1"/>
                </a:cxn>
                <a:cxn ang="0">
                  <a:pos x="T2" y="T3"/>
                </a:cxn>
                <a:cxn ang="0">
                  <a:pos x="T4" y="T5"/>
                </a:cxn>
                <a:cxn ang="0">
                  <a:pos x="T6" y="T7"/>
                </a:cxn>
                <a:cxn ang="0">
                  <a:pos x="T8" y="T9"/>
                </a:cxn>
              </a:cxnLst>
              <a:rect l="0" t="0" r="r" b="b"/>
              <a:pathLst>
                <a:path w="35" h="150">
                  <a:moveTo>
                    <a:pt x="0" y="150"/>
                  </a:moveTo>
                  <a:lnTo>
                    <a:pt x="35" y="131"/>
                  </a:lnTo>
                  <a:lnTo>
                    <a:pt x="35" y="0"/>
                  </a:lnTo>
                  <a:lnTo>
                    <a:pt x="0" y="22"/>
                  </a:lnTo>
                  <a:lnTo>
                    <a:pt x="0" y="150"/>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39">
              <a:extLst>
                <a:ext uri="{FF2B5EF4-FFF2-40B4-BE49-F238E27FC236}">
                  <a16:creationId xmlns:a16="http://schemas.microsoft.com/office/drawing/2014/main" id="{9F397A38-5FBC-4F4F-87C2-0BC4719C51ED}"/>
                </a:ext>
              </a:extLst>
            </p:cNvPr>
            <p:cNvSpPr>
              <a:spLocks noChangeArrowheads="1"/>
            </p:cNvSpPr>
            <p:nvPr/>
          </p:nvSpPr>
          <p:spPr bwMode="auto">
            <a:xfrm>
              <a:off x="10355263" y="2870201"/>
              <a:ext cx="23813" cy="207963"/>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40">
              <a:extLst>
                <a:ext uri="{FF2B5EF4-FFF2-40B4-BE49-F238E27FC236}">
                  <a16:creationId xmlns:a16="http://schemas.microsoft.com/office/drawing/2014/main" id="{67AF4E37-6BBD-4924-BF76-9595DB587D00}"/>
                </a:ext>
              </a:extLst>
            </p:cNvPr>
            <p:cNvSpPr>
              <a:spLocks/>
            </p:cNvSpPr>
            <p:nvPr/>
          </p:nvSpPr>
          <p:spPr bwMode="auto">
            <a:xfrm>
              <a:off x="10299701" y="3184526"/>
              <a:ext cx="55563" cy="241300"/>
            </a:xfrm>
            <a:custGeom>
              <a:avLst/>
              <a:gdLst>
                <a:gd name="T0" fmla="*/ 0 w 35"/>
                <a:gd name="T1" fmla="*/ 152 h 152"/>
                <a:gd name="T2" fmla="*/ 35 w 35"/>
                <a:gd name="T3" fmla="*/ 130 h 152"/>
                <a:gd name="T4" fmla="*/ 35 w 35"/>
                <a:gd name="T5" fmla="*/ 0 h 152"/>
                <a:gd name="T6" fmla="*/ 0 w 35"/>
                <a:gd name="T7" fmla="*/ 21 h 152"/>
                <a:gd name="T8" fmla="*/ 0 w 35"/>
                <a:gd name="T9" fmla="*/ 152 h 152"/>
              </a:gdLst>
              <a:ahLst/>
              <a:cxnLst>
                <a:cxn ang="0">
                  <a:pos x="T0" y="T1"/>
                </a:cxn>
                <a:cxn ang="0">
                  <a:pos x="T2" y="T3"/>
                </a:cxn>
                <a:cxn ang="0">
                  <a:pos x="T4" y="T5"/>
                </a:cxn>
                <a:cxn ang="0">
                  <a:pos x="T6" y="T7"/>
                </a:cxn>
                <a:cxn ang="0">
                  <a:pos x="T8" y="T9"/>
                </a:cxn>
              </a:cxnLst>
              <a:rect l="0" t="0" r="r" b="b"/>
              <a:pathLst>
                <a:path w="35" h="152">
                  <a:moveTo>
                    <a:pt x="0" y="152"/>
                  </a:moveTo>
                  <a:lnTo>
                    <a:pt x="35" y="130"/>
                  </a:lnTo>
                  <a:lnTo>
                    <a:pt x="35" y="0"/>
                  </a:lnTo>
                  <a:lnTo>
                    <a:pt x="0" y="21"/>
                  </a:lnTo>
                  <a:lnTo>
                    <a:pt x="0" y="152"/>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41">
              <a:extLst>
                <a:ext uri="{FF2B5EF4-FFF2-40B4-BE49-F238E27FC236}">
                  <a16:creationId xmlns:a16="http://schemas.microsoft.com/office/drawing/2014/main" id="{B72BF861-2286-4889-873D-7FDA9552D8BB}"/>
                </a:ext>
              </a:extLst>
            </p:cNvPr>
            <p:cNvSpPr>
              <a:spLocks noChangeArrowheads="1"/>
            </p:cNvSpPr>
            <p:nvPr/>
          </p:nvSpPr>
          <p:spPr bwMode="auto">
            <a:xfrm>
              <a:off x="10355263" y="3184526"/>
              <a:ext cx="23813" cy="206375"/>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2">
              <a:extLst>
                <a:ext uri="{FF2B5EF4-FFF2-40B4-BE49-F238E27FC236}">
                  <a16:creationId xmlns:a16="http://schemas.microsoft.com/office/drawing/2014/main" id="{B02E8433-44CC-4B7F-A771-D573B1E59869}"/>
                </a:ext>
              </a:extLst>
            </p:cNvPr>
            <p:cNvSpPr>
              <a:spLocks/>
            </p:cNvSpPr>
            <p:nvPr/>
          </p:nvSpPr>
          <p:spPr bwMode="auto">
            <a:xfrm>
              <a:off x="10299701" y="3497263"/>
              <a:ext cx="55563" cy="241300"/>
            </a:xfrm>
            <a:custGeom>
              <a:avLst/>
              <a:gdLst>
                <a:gd name="T0" fmla="*/ 0 w 35"/>
                <a:gd name="T1" fmla="*/ 152 h 152"/>
                <a:gd name="T2" fmla="*/ 35 w 35"/>
                <a:gd name="T3" fmla="*/ 130 h 152"/>
                <a:gd name="T4" fmla="*/ 35 w 35"/>
                <a:gd name="T5" fmla="*/ 0 h 152"/>
                <a:gd name="T6" fmla="*/ 0 w 35"/>
                <a:gd name="T7" fmla="*/ 21 h 152"/>
                <a:gd name="T8" fmla="*/ 0 w 35"/>
                <a:gd name="T9" fmla="*/ 152 h 152"/>
              </a:gdLst>
              <a:ahLst/>
              <a:cxnLst>
                <a:cxn ang="0">
                  <a:pos x="T0" y="T1"/>
                </a:cxn>
                <a:cxn ang="0">
                  <a:pos x="T2" y="T3"/>
                </a:cxn>
                <a:cxn ang="0">
                  <a:pos x="T4" y="T5"/>
                </a:cxn>
                <a:cxn ang="0">
                  <a:pos x="T6" y="T7"/>
                </a:cxn>
                <a:cxn ang="0">
                  <a:pos x="T8" y="T9"/>
                </a:cxn>
              </a:cxnLst>
              <a:rect l="0" t="0" r="r" b="b"/>
              <a:pathLst>
                <a:path w="35" h="152">
                  <a:moveTo>
                    <a:pt x="0" y="152"/>
                  </a:moveTo>
                  <a:lnTo>
                    <a:pt x="35" y="130"/>
                  </a:lnTo>
                  <a:lnTo>
                    <a:pt x="35" y="0"/>
                  </a:lnTo>
                  <a:lnTo>
                    <a:pt x="0" y="21"/>
                  </a:lnTo>
                  <a:lnTo>
                    <a:pt x="0" y="152"/>
                  </a:lnTo>
                  <a:close/>
                </a:path>
              </a:pathLst>
            </a:custGeom>
            <a:solidFill>
              <a:srgbClr val="9CAF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43">
              <a:extLst>
                <a:ext uri="{FF2B5EF4-FFF2-40B4-BE49-F238E27FC236}">
                  <a16:creationId xmlns:a16="http://schemas.microsoft.com/office/drawing/2014/main" id="{74E4C4A5-438F-42F2-8ABE-4AF6F89C0AAB}"/>
                </a:ext>
              </a:extLst>
            </p:cNvPr>
            <p:cNvSpPr>
              <a:spLocks noChangeArrowheads="1"/>
            </p:cNvSpPr>
            <p:nvPr/>
          </p:nvSpPr>
          <p:spPr bwMode="auto">
            <a:xfrm>
              <a:off x="10355263" y="3497263"/>
              <a:ext cx="23813" cy="206375"/>
            </a:xfrm>
            <a:prstGeom prst="rect">
              <a:avLst/>
            </a:prstGeom>
            <a:solidFill>
              <a:srgbClr val="5F85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4">
              <a:extLst>
                <a:ext uri="{FF2B5EF4-FFF2-40B4-BE49-F238E27FC236}">
                  <a16:creationId xmlns:a16="http://schemas.microsoft.com/office/drawing/2014/main" id="{9DE97D6F-8D32-4F5C-914E-7822246693B7}"/>
                </a:ext>
              </a:extLst>
            </p:cNvPr>
            <p:cNvSpPr>
              <a:spLocks/>
            </p:cNvSpPr>
            <p:nvPr/>
          </p:nvSpPr>
          <p:spPr bwMode="auto">
            <a:xfrm>
              <a:off x="9956801" y="2930526"/>
              <a:ext cx="79375" cy="254000"/>
            </a:xfrm>
            <a:custGeom>
              <a:avLst/>
              <a:gdLst>
                <a:gd name="T0" fmla="*/ 50 w 50"/>
                <a:gd name="T1" fmla="*/ 160 h 160"/>
                <a:gd name="T2" fmla="*/ 0 w 50"/>
                <a:gd name="T3" fmla="*/ 131 h 160"/>
                <a:gd name="T4" fmla="*/ 0 w 50"/>
                <a:gd name="T5" fmla="*/ 0 h 160"/>
                <a:gd name="T6" fmla="*/ 50 w 50"/>
                <a:gd name="T7" fmla="*/ 29 h 160"/>
                <a:gd name="T8" fmla="*/ 50 w 50"/>
                <a:gd name="T9" fmla="*/ 160 h 160"/>
              </a:gdLst>
              <a:ahLst/>
              <a:cxnLst>
                <a:cxn ang="0">
                  <a:pos x="T0" y="T1"/>
                </a:cxn>
                <a:cxn ang="0">
                  <a:pos x="T2" y="T3"/>
                </a:cxn>
                <a:cxn ang="0">
                  <a:pos x="T4" y="T5"/>
                </a:cxn>
                <a:cxn ang="0">
                  <a:pos x="T6" y="T7"/>
                </a:cxn>
                <a:cxn ang="0">
                  <a:pos x="T8" y="T9"/>
                </a:cxn>
              </a:cxnLst>
              <a:rect l="0" t="0" r="r" b="b"/>
              <a:pathLst>
                <a:path w="50" h="160">
                  <a:moveTo>
                    <a:pt x="50" y="160"/>
                  </a:moveTo>
                  <a:lnTo>
                    <a:pt x="0" y="131"/>
                  </a:lnTo>
                  <a:lnTo>
                    <a:pt x="0" y="0"/>
                  </a:lnTo>
                  <a:lnTo>
                    <a:pt x="50" y="29"/>
                  </a:lnTo>
                  <a:lnTo>
                    <a:pt x="50" y="160"/>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5">
              <a:extLst>
                <a:ext uri="{FF2B5EF4-FFF2-40B4-BE49-F238E27FC236}">
                  <a16:creationId xmlns:a16="http://schemas.microsoft.com/office/drawing/2014/main" id="{7B62E347-C44D-4FDC-9D0F-8631142E3999}"/>
                </a:ext>
              </a:extLst>
            </p:cNvPr>
            <p:cNvSpPr>
              <a:spLocks/>
            </p:cNvSpPr>
            <p:nvPr/>
          </p:nvSpPr>
          <p:spPr bwMode="auto">
            <a:xfrm>
              <a:off x="9956801" y="2930526"/>
              <a:ext cx="19050" cy="207963"/>
            </a:xfrm>
            <a:custGeom>
              <a:avLst/>
              <a:gdLst>
                <a:gd name="T0" fmla="*/ 12 w 12"/>
                <a:gd name="T1" fmla="*/ 124 h 131"/>
                <a:gd name="T2" fmla="*/ 0 w 12"/>
                <a:gd name="T3" fmla="*/ 131 h 131"/>
                <a:gd name="T4" fmla="*/ 0 w 12"/>
                <a:gd name="T5" fmla="*/ 0 h 131"/>
                <a:gd name="T6" fmla="*/ 12 w 12"/>
                <a:gd name="T7" fmla="*/ 8 h 131"/>
                <a:gd name="T8" fmla="*/ 12 w 12"/>
                <a:gd name="T9" fmla="*/ 124 h 131"/>
              </a:gdLst>
              <a:ahLst/>
              <a:cxnLst>
                <a:cxn ang="0">
                  <a:pos x="T0" y="T1"/>
                </a:cxn>
                <a:cxn ang="0">
                  <a:pos x="T2" y="T3"/>
                </a:cxn>
                <a:cxn ang="0">
                  <a:pos x="T4" y="T5"/>
                </a:cxn>
                <a:cxn ang="0">
                  <a:pos x="T6" y="T7"/>
                </a:cxn>
                <a:cxn ang="0">
                  <a:pos x="T8" y="T9"/>
                </a:cxn>
              </a:cxnLst>
              <a:rect l="0" t="0" r="r" b="b"/>
              <a:pathLst>
                <a:path w="12" h="131">
                  <a:moveTo>
                    <a:pt x="12" y="124"/>
                  </a:moveTo>
                  <a:lnTo>
                    <a:pt x="0" y="131"/>
                  </a:lnTo>
                  <a:lnTo>
                    <a:pt x="0" y="0"/>
                  </a:lnTo>
                  <a:lnTo>
                    <a:pt x="12" y="8"/>
                  </a:lnTo>
                  <a:lnTo>
                    <a:pt x="12" y="124"/>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6">
              <a:extLst>
                <a:ext uri="{FF2B5EF4-FFF2-40B4-BE49-F238E27FC236}">
                  <a16:creationId xmlns:a16="http://schemas.microsoft.com/office/drawing/2014/main" id="{F140B682-034B-4E9D-8A19-7D9754D4E792}"/>
                </a:ext>
              </a:extLst>
            </p:cNvPr>
            <p:cNvSpPr>
              <a:spLocks/>
            </p:cNvSpPr>
            <p:nvPr/>
          </p:nvSpPr>
          <p:spPr bwMode="auto">
            <a:xfrm>
              <a:off x="9956801" y="3240088"/>
              <a:ext cx="79375" cy="249238"/>
            </a:xfrm>
            <a:custGeom>
              <a:avLst/>
              <a:gdLst>
                <a:gd name="T0" fmla="*/ 50 w 50"/>
                <a:gd name="T1" fmla="*/ 157 h 157"/>
                <a:gd name="T2" fmla="*/ 0 w 50"/>
                <a:gd name="T3" fmla="*/ 129 h 157"/>
                <a:gd name="T4" fmla="*/ 0 w 50"/>
                <a:gd name="T5" fmla="*/ 0 h 157"/>
                <a:gd name="T6" fmla="*/ 50 w 50"/>
                <a:gd name="T7" fmla="*/ 29 h 157"/>
                <a:gd name="T8" fmla="*/ 50 w 50"/>
                <a:gd name="T9" fmla="*/ 157 h 157"/>
              </a:gdLst>
              <a:ahLst/>
              <a:cxnLst>
                <a:cxn ang="0">
                  <a:pos x="T0" y="T1"/>
                </a:cxn>
                <a:cxn ang="0">
                  <a:pos x="T2" y="T3"/>
                </a:cxn>
                <a:cxn ang="0">
                  <a:pos x="T4" y="T5"/>
                </a:cxn>
                <a:cxn ang="0">
                  <a:pos x="T6" y="T7"/>
                </a:cxn>
                <a:cxn ang="0">
                  <a:pos x="T8" y="T9"/>
                </a:cxn>
              </a:cxnLst>
              <a:rect l="0" t="0" r="r" b="b"/>
              <a:pathLst>
                <a:path w="50" h="157">
                  <a:moveTo>
                    <a:pt x="50" y="157"/>
                  </a:moveTo>
                  <a:lnTo>
                    <a:pt x="0" y="129"/>
                  </a:lnTo>
                  <a:lnTo>
                    <a:pt x="0" y="0"/>
                  </a:lnTo>
                  <a:lnTo>
                    <a:pt x="50" y="29"/>
                  </a:lnTo>
                  <a:lnTo>
                    <a:pt x="50" y="157"/>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7">
              <a:extLst>
                <a:ext uri="{FF2B5EF4-FFF2-40B4-BE49-F238E27FC236}">
                  <a16:creationId xmlns:a16="http://schemas.microsoft.com/office/drawing/2014/main" id="{970875F0-FB65-4F29-B088-EE5A95641118}"/>
                </a:ext>
              </a:extLst>
            </p:cNvPr>
            <p:cNvSpPr>
              <a:spLocks/>
            </p:cNvSpPr>
            <p:nvPr/>
          </p:nvSpPr>
          <p:spPr bwMode="auto">
            <a:xfrm>
              <a:off x="9956801" y="3240088"/>
              <a:ext cx="19050" cy="204788"/>
            </a:xfrm>
            <a:custGeom>
              <a:avLst/>
              <a:gdLst>
                <a:gd name="T0" fmla="*/ 12 w 12"/>
                <a:gd name="T1" fmla="*/ 121 h 129"/>
                <a:gd name="T2" fmla="*/ 0 w 12"/>
                <a:gd name="T3" fmla="*/ 129 h 129"/>
                <a:gd name="T4" fmla="*/ 0 w 12"/>
                <a:gd name="T5" fmla="*/ 0 h 129"/>
                <a:gd name="T6" fmla="*/ 12 w 12"/>
                <a:gd name="T7" fmla="*/ 7 h 129"/>
                <a:gd name="T8" fmla="*/ 12 w 12"/>
                <a:gd name="T9" fmla="*/ 121 h 129"/>
              </a:gdLst>
              <a:ahLst/>
              <a:cxnLst>
                <a:cxn ang="0">
                  <a:pos x="T0" y="T1"/>
                </a:cxn>
                <a:cxn ang="0">
                  <a:pos x="T2" y="T3"/>
                </a:cxn>
                <a:cxn ang="0">
                  <a:pos x="T4" y="T5"/>
                </a:cxn>
                <a:cxn ang="0">
                  <a:pos x="T6" y="T7"/>
                </a:cxn>
                <a:cxn ang="0">
                  <a:pos x="T8" y="T9"/>
                </a:cxn>
              </a:cxnLst>
              <a:rect l="0" t="0" r="r" b="b"/>
              <a:pathLst>
                <a:path w="12" h="129">
                  <a:moveTo>
                    <a:pt x="12" y="121"/>
                  </a:moveTo>
                  <a:lnTo>
                    <a:pt x="0" y="129"/>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8">
              <a:extLst>
                <a:ext uri="{FF2B5EF4-FFF2-40B4-BE49-F238E27FC236}">
                  <a16:creationId xmlns:a16="http://schemas.microsoft.com/office/drawing/2014/main" id="{D3665138-EBAF-42CC-A5D5-B95B173EF6C6}"/>
                </a:ext>
              </a:extLst>
            </p:cNvPr>
            <p:cNvSpPr>
              <a:spLocks/>
            </p:cNvSpPr>
            <p:nvPr/>
          </p:nvSpPr>
          <p:spPr bwMode="auto">
            <a:xfrm>
              <a:off x="9956801" y="3546476"/>
              <a:ext cx="79375" cy="252413"/>
            </a:xfrm>
            <a:custGeom>
              <a:avLst/>
              <a:gdLst>
                <a:gd name="T0" fmla="*/ 50 w 50"/>
                <a:gd name="T1" fmla="*/ 159 h 159"/>
                <a:gd name="T2" fmla="*/ 0 w 50"/>
                <a:gd name="T3" fmla="*/ 130 h 159"/>
                <a:gd name="T4" fmla="*/ 0 w 50"/>
                <a:gd name="T5" fmla="*/ 0 h 159"/>
                <a:gd name="T6" fmla="*/ 50 w 50"/>
                <a:gd name="T7" fmla="*/ 28 h 159"/>
                <a:gd name="T8" fmla="*/ 50 w 50"/>
                <a:gd name="T9" fmla="*/ 159 h 159"/>
              </a:gdLst>
              <a:ahLst/>
              <a:cxnLst>
                <a:cxn ang="0">
                  <a:pos x="T0" y="T1"/>
                </a:cxn>
                <a:cxn ang="0">
                  <a:pos x="T2" y="T3"/>
                </a:cxn>
                <a:cxn ang="0">
                  <a:pos x="T4" y="T5"/>
                </a:cxn>
                <a:cxn ang="0">
                  <a:pos x="T6" y="T7"/>
                </a:cxn>
                <a:cxn ang="0">
                  <a:pos x="T8" y="T9"/>
                </a:cxn>
              </a:cxnLst>
              <a:rect l="0" t="0" r="r" b="b"/>
              <a:pathLst>
                <a:path w="50" h="159">
                  <a:moveTo>
                    <a:pt x="50" y="159"/>
                  </a:moveTo>
                  <a:lnTo>
                    <a:pt x="0" y="130"/>
                  </a:lnTo>
                  <a:lnTo>
                    <a:pt x="0" y="0"/>
                  </a:lnTo>
                  <a:lnTo>
                    <a:pt x="50" y="28"/>
                  </a:lnTo>
                  <a:lnTo>
                    <a:pt x="50" y="159"/>
                  </a:lnTo>
                  <a:close/>
                </a:path>
              </a:pathLst>
            </a:custGeom>
            <a:solidFill>
              <a:srgbClr val="B3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49">
              <a:extLst>
                <a:ext uri="{FF2B5EF4-FFF2-40B4-BE49-F238E27FC236}">
                  <a16:creationId xmlns:a16="http://schemas.microsoft.com/office/drawing/2014/main" id="{CE16A20B-89D5-41A1-B597-CF20EC2CCEA7}"/>
                </a:ext>
              </a:extLst>
            </p:cNvPr>
            <p:cNvSpPr>
              <a:spLocks/>
            </p:cNvSpPr>
            <p:nvPr/>
          </p:nvSpPr>
          <p:spPr bwMode="auto">
            <a:xfrm>
              <a:off x="9956801" y="3546476"/>
              <a:ext cx="19050" cy="206375"/>
            </a:xfrm>
            <a:custGeom>
              <a:avLst/>
              <a:gdLst>
                <a:gd name="T0" fmla="*/ 12 w 12"/>
                <a:gd name="T1" fmla="*/ 121 h 130"/>
                <a:gd name="T2" fmla="*/ 0 w 12"/>
                <a:gd name="T3" fmla="*/ 130 h 130"/>
                <a:gd name="T4" fmla="*/ 0 w 12"/>
                <a:gd name="T5" fmla="*/ 0 h 130"/>
                <a:gd name="T6" fmla="*/ 12 w 12"/>
                <a:gd name="T7" fmla="*/ 7 h 130"/>
                <a:gd name="T8" fmla="*/ 12 w 12"/>
                <a:gd name="T9" fmla="*/ 121 h 130"/>
              </a:gdLst>
              <a:ahLst/>
              <a:cxnLst>
                <a:cxn ang="0">
                  <a:pos x="T0" y="T1"/>
                </a:cxn>
                <a:cxn ang="0">
                  <a:pos x="T2" y="T3"/>
                </a:cxn>
                <a:cxn ang="0">
                  <a:pos x="T4" y="T5"/>
                </a:cxn>
                <a:cxn ang="0">
                  <a:pos x="T6" y="T7"/>
                </a:cxn>
                <a:cxn ang="0">
                  <a:pos x="T8" y="T9"/>
                </a:cxn>
              </a:cxnLst>
              <a:rect l="0" t="0" r="r" b="b"/>
              <a:pathLst>
                <a:path w="12" h="130">
                  <a:moveTo>
                    <a:pt x="12" y="121"/>
                  </a:moveTo>
                  <a:lnTo>
                    <a:pt x="0" y="130"/>
                  </a:lnTo>
                  <a:lnTo>
                    <a:pt x="0" y="0"/>
                  </a:lnTo>
                  <a:lnTo>
                    <a:pt x="12" y="7"/>
                  </a:lnTo>
                  <a:lnTo>
                    <a:pt x="12" y="121"/>
                  </a:lnTo>
                  <a:close/>
                </a:path>
              </a:pathLst>
            </a:custGeom>
            <a:solidFill>
              <a:srgbClr val="5F8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0">
              <a:extLst>
                <a:ext uri="{FF2B5EF4-FFF2-40B4-BE49-F238E27FC236}">
                  <a16:creationId xmlns:a16="http://schemas.microsoft.com/office/drawing/2014/main" id="{52B136C2-F739-4900-B2E0-788CF71D170A}"/>
                </a:ext>
              </a:extLst>
            </p:cNvPr>
            <p:cNvSpPr>
              <a:spLocks/>
            </p:cNvSpPr>
            <p:nvPr/>
          </p:nvSpPr>
          <p:spPr bwMode="auto">
            <a:xfrm>
              <a:off x="9737726" y="2244726"/>
              <a:ext cx="342900" cy="354013"/>
            </a:xfrm>
            <a:custGeom>
              <a:avLst/>
              <a:gdLst>
                <a:gd name="T0" fmla="*/ 216 w 216"/>
                <a:gd name="T1" fmla="*/ 128 h 223"/>
                <a:gd name="T2" fmla="*/ 0 w 216"/>
                <a:gd name="T3" fmla="*/ 0 h 223"/>
                <a:gd name="T4" fmla="*/ 0 w 216"/>
                <a:gd name="T5" fmla="*/ 95 h 223"/>
                <a:gd name="T6" fmla="*/ 216 w 216"/>
                <a:gd name="T7" fmla="*/ 223 h 223"/>
                <a:gd name="T8" fmla="*/ 216 w 216"/>
                <a:gd name="T9" fmla="*/ 128 h 223"/>
              </a:gdLst>
              <a:ahLst/>
              <a:cxnLst>
                <a:cxn ang="0">
                  <a:pos x="T0" y="T1"/>
                </a:cxn>
                <a:cxn ang="0">
                  <a:pos x="T2" y="T3"/>
                </a:cxn>
                <a:cxn ang="0">
                  <a:pos x="T4" y="T5"/>
                </a:cxn>
                <a:cxn ang="0">
                  <a:pos x="T6" y="T7"/>
                </a:cxn>
                <a:cxn ang="0">
                  <a:pos x="T8" y="T9"/>
                </a:cxn>
              </a:cxnLst>
              <a:rect l="0" t="0" r="r" b="b"/>
              <a:pathLst>
                <a:path w="216" h="223">
                  <a:moveTo>
                    <a:pt x="216" y="128"/>
                  </a:moveTo>
                  <a:lnTo>
                    <a:pt x="0" y="0"/>
                  </a:lnTo>
                  <a:lnTo>
                    <a:pt x="0" y="95"/>
                  </a:lnTo>
                  <a:lnTo>
                    <a:pt x="216" y="223"/>
                  </a:lnTo>
                  <a:lnTo>
                    <a:pt x="216" y="128"/>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1">
              <a:extLst>
                <a:ext uri="{FF2B5EF4-FFF2-40B4-BE49-F238E27FC236}">
                  <a16:creationId xmlns:a16="http://schemas.microsoft.com/office/drawing/2014/main" id="{BEB4DE13-B8D9-45D1-8A50-29CC1D183BA7}"/>
                </a:ext>
              </a:extLst>
            </p:cNvPr>
            <p:cNvSpPr>
              <a:spLocks/>
            </p:cNvSpPr>
            <p:nvPr/>
          </p:nvSpPr>
          <p:spPr bwMode="auto">
            <a:xfrm>
              <a:off x="9737726" y="2066926"/>
              <a:ext cx="652463" cy="381000"/>
            </a:xfrm>
            <a:custGeom>
              <a:avLst/>
              <a:gdLst>
                <a:gd name="T0" fmla="*/ 0 w 411"/>
                <a:gd name="T1" fmla="*/ 112 h 240"/>
                <a:gd name="T2" fmla="*/ 192 w 411"/>
                <a:gd name="T3" fmla="*/ 0 h 240"/>
                <a:gd name="T4" fmla="*/ 411 w 411"/>
                <a:gd name="T5" fmla="*/ 129 h 240"/>
                <a:gd name="T6" fmla="*/ 216 w 411"/>
                <a:gd name="T7" fmla="*/ 240 h 240"/>
                <a:gd name="T8" fmla="*/ 0 w 411"/>
                <a:gd name="T9" fmla="*/ 112 h 240"/>
              </a:gdLst>
              <a:ahLst/>
              <a:cxnLst>
                <a:cxn ang="0">
                  <a:pos x="T0" y="T1"/>
                </a:cxn>
                <a:cxn ang="0">
                  <a:pos x="T2" y="T3"/>
                </a:cxn>
                <a:cxn ang="0">
                  <a:pos x="T4" y="T5"/>
                </a:cxn>
                <a:cxn ang="0">
                  <a:pos x="T6" y="T7"/>
                </a:cxn>
                <a:cxn ang="0">
                  <a:pos x="T8" y="T9"/>
                </a:cxn>
              </a:cxnLst>
              <a:rect l="0" t="0" r="r" b="b"/>
              <a:pathLst>
                <a:path w="411" h="240">
                  <a:moveTo>
                    <a:pt x="0" y="112"/>
                  </a:moveTo>
                  <a:lnTo>
                    <a:pt x="192" y="0"/>
                  </a:lnTo>
                  <a:lnTo>
                    <a:pt x="411" y="129"/>
                  </a:lnTo>
                  <a:lnTo>
                    <a:pt x="216" y="240"/>
                  </a:lnTo>
                  <a:lnTo>
                    <a:pt x="0" y="112"/>
                  </a:lnTo>
                  <a:close/>
                </a:path>
              </a:pathLst>
            </a:custGeom>
            <a:solidFill>
              <a:srgbClr val="D3D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52">
              <a:extLst>
                <a:ext uri="{FF2B5EF4-FFF2-40B4-BE49-F238E27FC236}">
                  <a16:creationId xmlns:a16="http://schemas.microsoft.com/office/drawing/2014/main" id="{200B7B1F-E34B-4D0C-A5A7-6A2AA5F41904}"/>
                </a:ext>
              </a:extLst>
            </p:cNvPr>
            <p:cNvSpPr>
              <a:spLocks/>
            </p:cNvSpPr>
            <p:nvPr/>
          </p:nvSpPr>
          <p:spPr bwMode="auto">
            <a:xfrm>
              <a:off x="10080626" y="2271713"/>
              <a:ext cx="309563" cy="327025"/>
            </a:xfrm>
            <a:custGeom>
              <a:avLst/>
              <a:gdLst>
                <a:gd name="T0" fmla="*/ 0 w 195"/>
                <a:gd name="T1" fmla="*/ 111 h 206"/>
                <a:gd name="T2" fmla="*/ 195 w 195"/>
                <a:gd name="T3" fmla="*/ 0 h 206"/>
                <a:gd name="T4" fmla="*/ 195 w 195"/>
                <a:gd name="T5" fmla="*/ 97 h 206"/>
                <a:gd name="T6" fmla="*/ 0 w 195"/>
                <a:gd name="T7" fmla="*/ 206 h 206"/>
                <a:gd name="T8" fmla="*/ 0 w 195"/>
                <a:gd name="T9" fmla="*/ 111 h 206"/>
              </a:gdLst>
              <a:ahLst/>
              <a:cxnLst>
                <a:cxn ang="0">
                  <a:pos x="T0" y="T1"/>
                </a:cxn>
                <a:cxn ang="0">
                  <a:pos x="T2" y="T3"/>
                </a:cxn>
                <a:cxn ang="0">
                  <a:pos x="T4" y="T5"/>
                </a:cxn>
                <a:cxn ang="0">
                  <a:pos x="T6" y="T7"/>
                </a:cxn>
                <a:cxn ang="0">
                  <a:pos x="T8" y="T9"/>
                </a:cxn>
              </a:cxnLst>
              <a:rect l="0" t="0" r="r" b="b"/>
              <a:pathLst>
                <a:path w="195" h="206">
                  <a:moveTo>
                    <a:pt x="0" y="111"/>
                  </a:moveTo>
                  <a:lnTo>
                    <a:pt x="195" y="0"/>
                  </a:lnTo>
                  <a:lnTo>
                    <a:pt x="195" y="97"/>
                  </a:lnTo>
                  <a:lnTo>
                    <a:pt x="0" y="206"/>
                  </a:lnTo>
                  <a:lnTo>
                    <a:pt x="0" y="111"/>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3">
              <a:extLst>
                <a:ext uri="{FF2B5EF4-FFF2-40B4-BE49-F238E27FC236}">
                  <a16:creationId xmlns:a16="http://schemas.microsoft.com/office/drawing/2014/main" id="{D0C6F253-89F1-44C9-A815-2C185656C272}"/>
                </a:ext>
              </a:extLst>
            </p:cNvPr>
            <p:cNvSpPr>
              <a:spLocks/>
            </p:cNvSpPr>
            <p:nvPr/>
          </p:nvSpPr>
          <p:spPr bwMode="auto">
            <a:xfrm>
              <a:off x="9831388" y="2181226"/>
              <a:ext cx="246063" cy="211138"/>
            </a:xfrm>
            <a:custGeom>
              <a:avLst/>
              <a:gdLst>
                <a:gd name="T0" fmla="*/ 155 w 155"/>
                <a:gd name="T1" fmla="*/ 92 h 133"/>
                <a:gd name="T2" fmla="*/ 0 w 155"/>
                <a:gd name="T3" fmla="*/ 0 h 133"/>
                <a:gd name="T4" fmla="*/ 0 w 155"/>
                <a:gd name="T5" fmla="*/ 42 h 133"/>
                <a:gd name="T6" fmla="*/ 155 w 155"/>
                <a:gd name="T7" fmla="*/ 133 h 133"/>
                <a:gd name="T8" fmla="*/ 155 w 155"/>
                <a:gd name="T9" fmla="*/ 92 h 133"/>
              </a:gdLst>
              <a:ahLst/>
              <a:cxnLst>
                <a:cxn ang="0">
                  <a:pos x="T0" y="T1"/>
                </a:cxn>
                <a:cxn ang="0">
                  <a:pos x="T2" y="T3"/>
                </a:cxn>
                <a:cxn ang="0">
                  <a:pos x="T4" y="T5"/>
                </a:cxn>
                <a:cxn ang="0">
                  <a:pos x="T6" y="T7"/>
                </a:cxn>
                <a:cxn ang="0">
                  <a:pos x="T8" y="T9"/>
                </a:cxn>
              </a:cxnLst>
              <a:rect l="0" t="0" r="r" b="b"/>
              <a:pathLst>
                <a:path w="155" h="133">
                  <a:moveTo>
                    <a:pt x="155" y="92"/>
                  </a:moveTo>
                  <a:lnTo>
                    <a:pt x="0" y="0"/>
                  </a:lnTo>
                  <a:lnTo>
                    <a:pt x="0" y="42"/>
                  </a:lnTo>
                  <a:lnTo>
                    <a:pt x="155" y="133"/>
                  </a:lnTo>
                  <a:lnTo>
                    <a:pt x="155" y="9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4">
              <a:extLst>
                <a:ext uri="{FF2B5EF4-FFF2-40B4-BE49-F238E27FC236}">
                  <a16:creationId xmlns:a16="http://schemas.microsoft.com/office/drawing/2014/main" id="{9D58B296-55B8-4D64-8E26-13AB550BF459}"/>
                </a:ext>
              </a:extLst>
            </p:cNvPr>
            <p:cNvSpPr>
              <a:spLocks/>
            </p:cNvSpPr>
            <p:nvPr/>
          </p:nvSpPr>
          <p:spPr bwMode="auto">
            <a:xfrm>
              <a:off x="9831388" y="2049463"/>
              <a:ext cx="471488" cy="277813"/>
            </a:xfrm>
            <a:custGeom>
              <a:avLst/>
              <a:gdLst>
                <a:gd name="T0" fmla="*/ 0 w 297"/>
                <a:gd name="T1" fmla="*/ 83 h 175"/>
                <a:gd name="T2" fmla="*/ 140 w 297"/>
                <a:gd name="T3" fmla="*/ 0 h 175"/>
                <a:gd name="T4" fmla="*/ 297 w 297"/>
                <a:gd name="T5" fmla="*/ 92 h 175"/>
                <a:gd name="T6" fmla="*/ 155 w 297"/>
                <a:gd name="T7" fmla="*/ 175 h 175"/>
                <a:gd name="T8" fmla="*/ 0 w 297"/>
                <a:gd name="T9" fmla="*/ 83 h 175"/>
              </a:gdLst>
              <a:ahLst/>
              <a:cxnLst>
                <a:cxn ang="0">
                  <a:pos x="T0" y="T1"/>
                </a:cxn>
                <a:cxn ang="0">
                  <a:pos x="T2" y="T3"/>
                </a:cxn>
                <a:cxn ang="0">
                  <a:pos x="T4" y="T5"/>
                </a:cxn>
                <a:cxn ang="0">
                  <a:pos x="T6" y="T7"/>
                </a:cxn>
                <a:cxn ang="0">
                  <a:pos x="T8" y="T9"/>
                </a:cxn>
              </a:cxnLst>
              <a:rect l="0" t="0" r="r" b="b"/>
              <a:pathLst>
                <a:path w="297" h="175">
                  <a:moveTo>
                    <a:pt x="0" y="83"/>
                  </a:moveTo>
                  <a:lnTo>
                    <a:pt x="140" y="0"/>
                  </a:lnTo>
                  <a:lnTo>
                    <a:pt x="297" y="92"/>
                  </a:lnTo>
                  <a:lnTo>
                    <a:pt x="155" y="175"/>
                  </a:lnTo>
                  <a:lnTo>
                    <a:pt x="0" y="83"/>
                  </a:lnTo>
                  <a:close/>
                </a:path>
              </a:pathLst>
            </a:custGeom>
            <a:solidFill>
              <a:srgbClr val="D3D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5">
              <a:extLst>
                <a:ext uri="{FF2B5EF4-FFF2-40B4-BE49-F238E27FC236}">
                  <a16:creationId xmlns:a16="http://schemas.microsoft.com/office/drawing/2014/main" id="{E9C247D9-4FA1-4C8D-B579-7B73F0833B94}"/>
                </a:ext>
              </a:extLst>
            </p:cNvPr>
            <p:cNvSpPr>
              <a:spLocks/>
            </p:cNvSpPr>
            <p:nvPr/>
          </p:nvSpPr>
          <p:spPr bwMode="auto">
            <a:xfrm>
              <a:off x="10077451" y="2195513"/>
              <a:ext cx="225425" cy="196850"/>
            </a:xfrm>
            <a:custGeom>
              <a:avLst/>
              <a:gdLst>
                <a:gd name="T0" fmla="*/ 0 w 142"/>
                <a:gd name="T1" fmla="*/ 83 h 124"/>
                <a:gd name="T2" fmla="*/ 142 w 142"/>
                <a:gd name="T3" fmla="*/ 0 h 124"/>
                <a:gd name="T4" fmla="*/ 142 w 142"/>
                <a:gd name="T5" fmla="*/ 43 h 124"/>
                <a:gd name="T6" fmla="*/ 0 w 142"/>
                <a:gd name="T7" fmla="*/ 124 h 124"/>
                <a:gd name="T8" fmla="*/ 0 w 142"/>
                <a:gd name="T9" fmla="*/ 83 h 124"/>
              </a:gdLst>
              <a:ahLst/>
              <a:cxnLst>
                <a:cxn ang="0">
                  <a:pos x="T0" y="T1"/>
                </a:cxn>
                <a:cxn ang="0">
                  <a:pos x="T2" y="T3"/>
                </a:cxn>
                <a:cxn ang="0">
                  <a:pos x="T4" y="T5"/>
                </a:cxn>
                <a:cxn ang="0">
                  <a:pos x="T6" y="T7"/>
                </a:cxn>
                <a:cxn ang="0">
                  <a:pos x="T8" y="T9"/>
                </a:cxn>
              </a:cxnLst>
              <a:rect l="0" t="0" r="r" b="b"/>
              <a:pathLst>
                <a:path w="142" h="124">
                  <a:moveTo>
                    <a:pt x="0" y="83"/>
                  </a:moveTo>
                  <a:lnTo>
                    <a:pt x="142" y="0"/>
                  </a:lnTo>
                  <a:lnTo>
                    <a:pt x="142" y="43"/>
                  </a:lnTo>
                  <a:lnTo>
                    <a:pt x="0" y="124"/>
                  </a:lnTo>
                  <a:lnTo>
                    <a:pt x="0" y="83"/>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6">
              <a:extLst>
                <a:ext uri="{FF2B5EF4-FFF2-40B4-BE49-F238E27FC236}">
                  <a16:creationId xmlns:a16="http://schemas.microsoft.com/office/drawing/2014/main" id="{6739332D-8767-4769-9651-3D2FC63CB8F0}"/>
                </a:ext>
              </a:extLst>
            </p:cNvPr>
            <p:cNvSpPr>
              <a:spLocks/>
            </p:cNvSpPr>
            <p:nvPr/>
          </p:nvSpPr>
          <p:spPr bwMode="auto">
            <a:xfrm>
              <a:off x="9877426" y="1701801"/>
              <a:ext cx="384175" cy="592138"/>
            </a:xfrm>
            <a:custGeom>
              <a:avLst/>
              <a:gdLst>
                <a:gd name="T0" fmla="*/ 0 w 242"/>
                <a:gd name="T1" fmla="*/ 297 h 373"/>
                <a:gd name="T2" fmla="*/ 126 w 242"/>
                <a:gd name="T3" fmla="*/ 0 h 373"/>
                <a:gd name="T4" fmla="*/ 242 w 242"/>
                <a:gd name="T5" fmla="*/ 304 h 373"/>
                <a:gd name="T6" fmla="*/ 126 w 242"/>
                <a:gd name="T7" fmla="*/ 373 h 373"/>
                <a:gd name="T8" fmla="*/ 0 w 242"/>
                <a:gd name="T9" fmla="*/ 297 h 373"/>
              </a:gdLst>
              <a:ahLst/>
              <a:cxnLst>
                <a:cxn ang="0">
                  <a:pos x="T0" y="T1"/>
                </a:cxn>
                <a:cxn ang="0">
                  <a:pos x="T2" y="T3"/>
                </a:cxn>
                <a:cxn ang="0">
                  <a:pos x="T4" y="T5"/>
                </a:cxn>
                <a:cxn ang="0">
                  <a:pos x="T6" y="T7"/>
                </a:cxn>
                <a:cxn ang="0">
                  <a:pos x="T8" y="T9"/>
                </a:cxn>
              </a:cxnLst>
              <a:rect l="0" t="0" r="r" b="b"/>
              <a:pathLst>
                <a:path w="242" h="373">
                  <a:moveTo>
                    <a:pt x="0" y="297"/>
                  </a:moveTo>
                  <a:lnTo>
                    <a:pt x="126" y="0"/>
                  </a:lnTo>
                  <a:lnTo>
                    <a:pt x="242" y="304"/>
                  </a:lnTo>
                  <a:lnTo>
                    <a:pt x="126" y="373"/>
                  </a:lnTo>
                  <a:lnTo>
                    <a:pt x="0" y="29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7">
              <a:extLst>
                <a:ext uri="{FF2B5EF4-FFF2-40B4-BE49-F238E27FC236}">
                  <a16:creationId xmlns:a16="http://schemas.microsoft.com/office/drawing/2014/main" id="{B4A852DF-CA5F-48F9-8FA7-A6CFE3E4A093}"/>
                </a:ext>
              </a:extLst>
            </p:cNvPr>
            <p:cNvSpPr>
              <a:spLocks/>
            </p:cNvSpPr>
            <p:nvPr/>
          </p:nvSpPr>
          <p:spPr bwMode="auto">
            <a:xfrm>
              <a:off x="10077451" y="1701801"/>
              <a:ext cx="184150" cy="592138"/>
            </a:xfrm>
            <a:custGeom>
              <a:avLst/>
              <a:gdLst>
                <a:gd name="T0" fmla="*/ 0 w 116"/>
                <a:gd name="T1" fmla="*/ 0 h 373"/>
                <a:gd name="T2" fmla="*/ 0 w 116"/>
                <a:gd name="T3" fmla="*/ 373 h 373"/>
                <a:gd name="T4" fmla="*/ 116 w 116"/>
                <a:gd name="T5" fmla="*/ 304 h 373"/>
                <a:gd name="T6" fmla="*/ 0 w 116"/>
                <a:gd name="T7" fmla="*/ 0 h 373"/>
              </a:gdLst>
              <a:ahLst/>
              <a:cxnLst>
                <a:cxn ang="0">
                  <a:pos x="T0" y="T1"/>
                </a:cxn>
                <a:cxn ang="0">
                  <a:pos x="T2" y="T3"/>
                </a:cxn>
                <a:cxn ang="0">
                  <a:pos x="T4" y="T5"/>
                </a:cxn>
                <a:cxn ang="0">
                  <a:pos x="T6" y="T7"/>
                </a:cxn>
              </a:cxnLst>
              <a:rect l="0" t="0" r="r" b="b"/>
              <a:pathLst>
                <a:path w="116" h="373">
                  <a:moveTo>
                    <a:pt x="0" y="0"/>
                  </a:moveTo>
                  <a:lnTo>
                    <a:pt x="0" y="373"/>
                  </a:lnTo>
                  <a:lnTo>
                    <a:pt x="116" y="304"/>
                  </a:lnTo>
                  <a:lnTo>
                    <a:pt x="0" y="0"/>
                  </a:lnTo>
                  <a:close/>
                </a:path>
              </a:pathLst>
            </a:custGeom>
            <a:solidFill>
              <a:srgbClr val="D7D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8">
              <a:extLst>
                <a:ext uri="{FF2B5EF4-FFF2-40B4-BE49-F238E27FC236}">
                  <a16:creationId xmlns:a16="http://schemas.microsoft.com/office/drawing/2014/main" id="{1A341CAD-1C37-446C-A34D-E73A0DC9C43A}"/>
                </a:ext>
              </a:extLst>
            </p:cNvPr>
            <p:cNvSpPr>
              <a:spLocks/>
            </p:cNvSpPr>
            <p:nvPr/>
          </p:nvSpPr>
          <p:spPr bwMode="auto">
            <a:xfrm>
              <a:off x="9885363" y="1065213"/>
              <a:ext cx="390525" cy="573088"/>
            </a:xfrm>
            <a:custGeom>
              <a:avLst/>
              <a:gdLst>
                <a:gd name="T0" fmla="*/ 87 w 104"/>
                <a:gd name="T1" fmla="*/ 0 h 152"/>
                <a:gd name="T2" fmla="*/ 16 w 104"/>
                <a:gd name="T3" fmla="*/ 0 h 152"/>
                <a:gd name="T4" fmla="*/ 0 w 104"/>
                <a:gd name="T5" fmla="*/ 17 h 152"/>
                <a:gd name="T6" fmla="*/ 0 w 104"/>
                <a:gd name="T7" fmla="*/ 88 h 152"/>
                <a:gd name="T8" fmla="*/ 16 w 104"/>
                <a:gd name="T9" fmla="*/ 105 h 152"/>
                <a:gd name="T10" fmla="*/ 46 w 104"/>
                <a:gd name="T11" fmla="*/ 105 h 152"/>
                <a:gd name="T12" fmla="*/ 50 w 104"/>
                <a:gd name="T13" fmla="*/ 111 h 152"/>
                <a:gd name="T14" fmla="*/ 50 w 104"/>
                <a:gd name="T15" fmla="*/ 150 h 152"/>
                <a:gd name="T16" fmla="*/ 52 w 104"/>
                <a:gd name="T17" fmla="*/ 152 h 152"/>
                <a:gd name="T18" fmla="*/ 54 w 104"/>
                <a:gd name="T19" fmla="*/ 150 h 152"/>
                <a:gd name="T20" fmla="*/ 54 w 104"/>
                <a:gd name="T21" fmla="*/ 111 h 152"/>
                <a:gd name="T22" fmla="*/ 58 w 104"/>
                <a:gd name="T23" fmla="*/ 105 h 152"/>
                <a:gd name="T24" fmla="*/ 87 w 104"/>
                <a:gd name="T25" fmla="*/ 105 h 152"/>
                <a:gd name="T26" fmla="*/ 104 w 104"/>
                <a:gd name="T27" fmla="*/ 88 h 152"/>
                <a:gd name="T28" fmla="*/ 104 w 104"/>
                <a:gd name="T29" fmla="*/ 17 h 152"/>
                <a:gd name="T30" fmla="*/ 87 w 104"/>
                <a:gd name="T3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52">
                  <a:moveTo>
                    <a:pt x="87" y="0"/>
                  </a:moveTo>
                  <a:cubicBezTo>
                    <a:pt x="16" y="0"/>
                    <a:pt x="16" y="0"/>
                    <a:pt x="16" y="0"/>
                  </a:cubicBezTo>
                  <a:cubicBezTo>
                    <a:pt x="7" y="0"/>
                    <a:pt x="0" y="8"/>
                    <a:pt x="0" y="17"/>
                  </a:cubicBezTo>
                  <a:cubicBezTo>
                    <a:pt x="0" y="88"/>
                    <a:pt x="0" y="88"/>
                    <a:pt x="0" y="88"/>
                  </a:cubicBezTo>
                  <a:cubicBezTo>
                    <a:pt x="0" y="97"/>
                    <a:pt x="7" y="105"/>
                    <a:pt x="16" y="105"/>
                  </a:cubicBezTo>
                  <a:cubicBezTo>
                    <a:pt x="46" y="105"/>
                    <a:pt x="46" y="105"/>
                    <a:pt x="46" y="105"/>
                  </a:cubicBezTo>
                  <a:cubicBezTo>
                    <a:pt x="50" y="111"/>
                    <a:pt x="50" y="111"/>
                    <a:pt x="50" y="111"/>
                  </a:cubicBezTo>
                  <a:cubicBezTo>
                    <a:pt x="50" y="150"/>
                    <a:pt x="50" y="150"/>
                    <a:pt x="50" y="150"/>
                  </a:cubicBezTo>
                  <a:cubicBezTo>
                    <a:pt x="50" y="151"/>
                    <a:pt x="51" y="152"/>
                    <a:pt x="52" y="152"/>
                  </a:cubicBezTo>
                  <a:cubicBezTo>
                    <a:pt x="53" y="152"/>
                    <a:pt x="54" y="151"/>
                    <a:pt x="54" y="150"/>
                  </a:cubicBezTo>
                  <a:cubicBezTo>
                    <a:pt x="54" y="111"/>
                    <a:pt x="54" y="111"/>
                    <a:pt x="54" y="111"/>
                  </a:cubicBezTo>
                  <a:cubicBezTo>
                    <a:pt x="58" y="105"/>
                    <a:pt x="58" y="105"/>
                    <a:pt x="58" y="105"/>
                  </a:cubicBezTo>
                  <a:cubicBezTo>
                    <a:pt x="87" y="105"/>
                    <a:pt x="87" y="105"/>
                    <a:pt x="87" y="105"/>
                  </a:cubicBezTo>
                  <a:cubicBezTo>
                    <a:pt x="96" y="105"/>
                    <a:pt x="104" y="97"/>
                    <a:pt x="104" y="88"/>
                  </a:cubicBezTo>
                  <a:cubicBezTo>
                    <a:pt x="104" y="17"/>
                    <a:pt x="104" y="17"/>
                    <a:pt x="104" y="17"/>
                  </a:cubicBezTo>
                  <a:cubicBezTo>
                    <a:pt x="104" y="8"/>
                    <a:pt x="96" y="0"/>
                    <a:pt x="87" y="0"/>
                  </a:cubicBezTo>
                  <a:close/>
                </a:path>
              </a:pathLst>
            </a:custGeom>
            <a:solidFill>
              <a:srgbClr val="263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459">
              <a:extLst>
                <a:ext uri="{FF2B5EF4-FFF2-40B4-BE49-F238E27FC236}">
                  <a16:creationId xmlns:a16="http://schemas.microsoft.com/office/drawing/2014/main" id="{9A47BC37-C6A2-410F-B60D-AB5DFA26CABC}"/>
                </a:ext>
              </a:extLst>
            </p:cNvPr>
            <p:cNvSpPr>
              <a:spLocks noChangeArrowheads="1"/>
            </p:cNvSpPr>
            <p:nvPr/>
          </p:nvSpPr>
          <p:spPr bwMode="auto">
            <a:xfrm>
              <a:off x="10036176" y="1143001"/>
              <a:ext cx="90488" cy="904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60">
              <a:extLst>
                <a:ext uri="{FF2B5EF4-FFF2-40B4-BE49-F238E27FC236}">
                  <a16:creationId xmlns:a16="http://schemas.microsoft.com/office/drawing/2014/main" id="{EABC2166-AA6E-4C8D-BBC3-3F56E21470C2}"/>
                </a:ext>
              </a:extLst>
            </p:cNvPr>
            <p:cNvSpPr>
              <a:spLocks/>
            </p:cNvSpPr>
            <p:nvPr/>
          </p:nvSpPr>
          <p:spPr bwMode="auto">
            <a:xfrm>
              <a:off x="10006013" y="1238251"/>
              <a:ext cx="150813" cy="115888"/>
            </a:xfrm>
            <a:custGeom>
              <a:avLst/>
              <a:gdLst>
                <a:gd name="T0" fmla="*/ 25 w 40"/>
                <a:gd name="T1" fmla="*/ 0 h 31"/>
                <a:gd name="T2" fmla="*/ 15 w 40"/>
                <a:gd name="T3" fmla="*/ 0 h 31"/>
                <a:gd name="T4" fmla="*/ 0 w 40"/>
                <a:gd name="T5" fmla="*/ 15 h 31"/>
                <a:gd name="T6" fmla="*/ 0 w 40"/>
                <a:gd name="T7" fmla="*/ 27 h 31"/>
                <a:gd name="T8" fmla="*/ 0 w 40"/>
                <a:gd name="T9" fmla="*/ 27 h 31"/>
                <a:gd name="T10" fmla="*/ 0 w 40"/>
                <a:gd name="T11" fmla="*/ 28 h 31"/>
                <a:gd name="T12" fmla="*/ 21 w 40"/>
                <a:gd name="T13" fmla="*/ 31 h 31"/>
                <a:gd name="T14" fmla="*/ 39 w 40"/>
                <a:gd name="T15" fmla="*/ 28 h 31"/>
                <a:gd name="T16" fmla="*/ 40 w 40"/>
                <a:gd name="T17" fmla="*/ 27 h 31"/>
                <a:gd name="T18" fmla="*/ 40 w 40"/>
                <a:gd name="T19" fmla="*/ 27 h 31"/>
                <a:gd name="T20" fmla="*/ 40 w 40"/>
                <a:gd name="T21" fmla="*/ 15 h 31"/>
                <a:gd name="T22" fmla="*/ 25 w 40"/>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31">
                  <a:moveTo>
                    <a:pt x="25" y="0"/>
                  </a:moveTo>
                  <a:cubicBezTo>
                    <a:pt x="15" y="0"/>
                    <a:pt x="15" y="0"/>
                    <a:pt x="15" y="0"/>
                  </a:cubicBezTo>
                  <a:cubicBezTo>
                    <a:pt x="6" y="0"/>
                    <a:pt x="0" y="7"/>
                    <a:pt x="0" y="15"/>
                  </a:cubicBezTo>
                  <a:cubicBezTo>
                    <a:pt x="0" y="27"/>
                    <a:pt x="0" y="27"/>
                    <a:pt x="0" y="27"/>
                  </a:cubicBezTo>
                  <a:cubicBezTo>
                    <a:pt x="0" y="27"/>
                    <a:pt x="0" y="27"/>
                    <a:pt x="0" y="27"/>
                  </a:cubicBezTo>
                  <a:cubicBezTo>
                    <a:pt x="0" y="28"/>
                    <a:pt x="0" y="28"/>
                    <a:pt x="0" y="28"/>
                  </a:cubicBezTo>
                  <a:cubicBezTo>
                    <a:pt x="8" y="30"/>
                    <a:pt x="15" y="31"/>
                    <a:pt x="21" y="31"/>
                  </a:cubicBezTo>
                  <a:cubicBezTo>
                    <a:pt x="32" y="31"/>
                    <a:pt x="39" y="28"/>
                    <a:pt x="39" y="28"/>
                  </a:cubicBezTo>
                  <a:cubicBezTo>
                    <a:pt x="40" y="27"/>
                    <a:pt x="40" y="27"/>
                    <a:pt x="40" y="27"/>
                  </a:cubicBezTo>
                  <a:cubicBezTo>
                    <a:pt x="40" y="27"/>
                    <a:pt x="40" y="27"/>
                    <a:pt x="40" y="27"/>
                  </a:cubicBezTo>
                  <a:cubicBezTo>
                    <a:pt x="40" y="15"/>
                    <a:pt x="40" y="15"/>
                    <a:pt x="40" y="15"/>
                  </a:cubicBezTo>
                  <a:cubicBezTo>
                    <a:pt x="40" y="7"/>
                    <a:pt x="33"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1" name="Freeform: Shape 480">
            <a:extLst>
              <a:ext uri="{FF2B5EF4-FFF2-40B4-BE49-F238E27FC236}">
                <a16:creationId xmlns:a16="http://schemas.microsoft.com/office/drawing/2014/main" id="{C358ED89-7171-475C-A944-5F1F25DA20DC}"/>
              </a:ext>
            </a:extLst>
          </p:cNvPr>
          <p:cNvSpPr/>
          <p:nvPr/>
        </p:nvSpPr>
        <p:spPr>
          <a:xfrm>
            <a:off x="10996022" y="-17052"/>
            <a:ext cx="1195979" cy="913584"/>
          </a:xfrm>
          <a:custGeom>
            <a:avLst/>
            <a:gdLst>
              <a:gd name="connsiteX0" fmla="*/ 13344 w 1195979"/>
              <a:gd name="connsiteY0" fmla="*/ 0 h 913584"/>
              <a:gd name="connsiteX1" fmla="*/ 1195979 w 1195979"/>
              <a:gd name="connsiteY1" fmla="*/ 0 h 913584"/>
              <a:gd name="connsiteX2" fmla="*/ 1195979 w 1195979"/>
              <a:gd name="connsiteY2" fmla="*/ 792117 h 913584"/>
              <a:gd name="connsiteX3" fmla="*/ 1085298 w 1195979"/>
              <a:gd name="connsiteY3" fmla="*/ 852192 h 913584"/>
              <a:gd name="connsiteX4" fmla="*/ 781214 w 1195979"/>
              <a:gd name="connsiteY4" fmla="*/ 913584 h 913584"/>
              <a:gd name="connsiteX5" fmla="*/ 0 w 1195979"/>
              <a:gd name="connsiteY5" fmla="*/ 132370 h 91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979" h="913584">
                <a:moveTo>
                  <a:pt x="13344" y="0"/>
                </a:moveTo>
                <a:lnTo>
                  <a:pt x="1195979" y="0"/>
                </a:lnTo>
                <a:lnTo>
                  <a:pt x="1195979" y="792117"/>
                </a:lnTo>
                <a:lnTo>
                  <a:pt x="1085298" y="852192"/>
                </a:lnTo>
                <a:cubicBezTo>
                  <a:pt x="991835" y="891724"/>
                  <a:pt x="889077" y="913584"/>
                  <a:pt x="781214" y="913584"/>
                </a:cubicBezTo>
                <a:cubicBezTo>
                  <a:pt x="349761" y="913584"/>
                  <a:pt x="0" y="563823"/>
                  <a:pt x="0" y="132370"/>
                </a:cubicBezTo>
                <a:close/>
              </a:path>
            </a:pathLst>
          </a:custGeom>
          <a:solidFill>
            <a:srgbClr val="FF3B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8" name="Oval 1337">
            <a:extLst>
              <a:ext uri="{FF2B5EF4-FFF2-40B4-BE49-F238E27FC236}">
                <a16:creationId xmlns:a16="http://schemas.microsoft.com/office/drawing/2014/main" id="{31DF492F-A265-4011-B55F-6FC0449F5B5E}"/>
              </a:ext>
            </a:extLst>
          </p:cNvPr>
          <p:cNvSpPr/>
          <p:nvPr/>
        </p:nvSpPr>
        <p:spPr>
          <a:xfrm>
            <a:off x="10880507" y="1406525"/>
            <a:ext cx="457580" cy="457580"/>
          </a:xfrm>
          <a:prstGeom prst="ellipse">
            <a:avLst/>
          </a:pr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Freeform: Shape 493">
            <a:extLst>
              <a:ext uri="{FF2B5EF4-FFF2-40B4-BE49-F238E27FC236}">
                <a16:creationId xmlns:a16="http://schemas.microsoft.com/office/drawing/2014/main" id="{47015BE5-7895-4F48-A83C-7C47BA570372}"/>
              </a:ext>
            </a:extLst>
          </p:cNvPr>
          <p:cNvSpPr/>
          <p:nvPr/>
        </p:nvSpPr>
        <p:spPr>
          <a:xfrm>
            <a:off x="0" y="4452020"/>
            <a:ext cx="3300687" cy="2405980"/>
          </a:xfrm>
          <a:custGeom>
            <a:avLst/>
            <a:gdLst>
              <a:gd name="connsiteX0" fmla="*/ 1134007 w 3300687"/>
              <a:gd name="connsiteY0" fmla="*/ 0 h 2405980"/>
              <a:gd name="connsiteX1" fmla="*/ 3300687 w 3300687"/>
              <a:gd name="connsiteY1" fmla="*/ 2166678 h 2405980"/>
              <a:gd name="connsiteX2" fmla="*/ 3289501 w 3300687"/>
              <a:gd name="connsiteY2" fmla="*/ 2388209 h 2405980"/>
              <a:gd name="connsiteX3" fmla="*/ 3286789 w 3300687"/>
              <a:gd name="connsiteY3" fmla="*/ 2405980 h 2405980"/>
              <a:gd name="connsiteX4" fmla="*/ 0 w 3300687"/>
              <a:gd name="connsiteY4" fmla="*/ 2405980 h 2405980"/>
              <a:gd name="connsiteX5" fmla="*/ 0 w 3300687"/>
              <a:gd name="connsiteY5" fmla="*/ 323011 h 2405980"/>
              <a:gd name="connsiteX6" fmla="*/ 101239 w 3300687"/>
              <a:gd name="connsiteY6" fmla="*/ 261507 h 2405980"/>
              <a:gd name="connsiteX7" fmla="*/ 1134007 w 3300687"/>
              <a:gd name="connsiteY7" fmla="*/ 0 h 24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0687" h="2405980">
                <a:moveTo>
                  <a:pt x="1134007" y="0"/>
                </a:moveTo>
                <a:cubicBezTo>
                  <a:pt x="2330631" y="0"/>
                  <a:pt x="3300687" y="970055"/>
                  <a:pt x="3300687" y="2166678"/>
                </a:cubicBezTo>
                <a:cubicBezTo>
                  <a:pt x="3300687" y="2241467"/>
                  <a:pt x="3296898" y="2315371"/>
                  <a:pt x="3289501" y="2388209"/>
                </a:cubicBezTo>
                <a:lnTo>
                  <a:pt x="3286789" y="2405980"/>
                </a:lnTo>
                <a:lnTo>
                  <a:pt x="0" y="2405980"/>
                </a:lnTo>
                <a:lnTo>
                  <a:pt x="0" y="323011"/>
                </a:lnTo>
                <a:lnTo>
                  <a:pt x="101239" y="261507"/>
                </a:lnTo>
                <a:cubicBezTo>
                  <a:pt x="408243" y="94732"/>
                  <a:pt x="760062" y="0"/>
                  <a:pt x="1134007" y="0"/>
                </a:cubicBez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6" name="Freeform: Shape 495">
            <a:extLst>
              <a:ext uri="{FF2B5EF4-FFF2-40B4-BE49-F238E27FC236}">
                <a16:creationId xmlns:a16="http://schemas.microsoft.com/office/drawing/2014/main" id="{68E22F19-E3C5-4EE3-B946-1A0BBC3ED588}"/>
              </a:ext>
            </a:extLst>
          </p:cNvPr>
          <p:cNvSpPr/>
          <p:nvPr/>
        </p:nvSpPr>
        <p:spPr>
          <a:xfrm>
            <a:off x="10922196" y="1"/>
            <a:ext cx="1269805" cy="1025437"/>
          </a:xfrm>
          <a:custGeom>
            <a:avLst/>
            <a:gdLst>
              <a:gd name="connsiteX0" fmla="*/ 42810 w 1269805"/>
              <a:gd name="connsiteY0" fmla="*/ 0 h 1025437"/>
              <a:gd name="connsiteX1" fmla="*/ 1269805 w 1269805"/>
              <a:gd name="connsiteY1" fmla="*/ 0 h 1025437"/>
              <a:gd name="connsiteX2" fmla="*/ 1269805 w 1269805"/>
              <a:gd name="connsiteY2" fmla="*/ 849274 h 1025437"/>
              <a:gd name="connsiteX3" fmla="*/ 1217998 w 1269805"/>
              <a:gd name="connsiteY3" fmla="*/ 892018 h 1025437"/>
              <a:gd name="connsiteX4" fmla="*/ 781214 w 1269805"/>
              <a:gd name="connsiteY4" fmla="*/ 1025437 h 1025437"/>
              <a:gd name="connsiteX5" fmla="*/ 0 w 1269805"/>
              <a:gd name="connsiteY5" fmla="*/ 244223 h 1025437"/>
              <a:gd name="connsiteX6" fmla="*/ 15872 w 1269805"/>
              <a:gd name="connsiteY6" fmla="*/ 86781 h 102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9805" h="1025437">
                <a:moveTo>
                  <a:pt x="42810" y="0"/>
                </a:moveTo>
                <a:lnTo>
                  <a:pt x="1269805" y="0"/>
                </a:lnTo>
                <a:lnTo>
                  <a:pt x="1269805" y="849274"/>
                </a:lnTo>
                <a:lnTo>
                  <a:pt x="1217998" y="892018"/>
                </a:lnTo>
                <a:cubicBezTo>
                  <a:pt x="1093316" y="976252"/>
                  <a:pt x="943009" y="1025437"/>
                  <a:pt x="781214" y="1025437"/>
                </a:cubicBezTo>
                <a:cubicBezTo>
                  <a:pt x="349761" y="1025437"/>
                  <a:pt x="0" y="675676"/>
                  <a:pt x="0" y="244223"/>
                </a:cubicBezTo>
                <a:cubicBezTo>
                  <a:pt x="0" y="190291"/>
                  <a:pt x="5465" y="137636"/>
                  <a:pt x="15872" y="86781"/>
                </a:cubicBezTo>
                <a:close/>
              </a:path>
            </a:pathLst>
          </a:custGeom>
          <a:noFill/>
          <a:ln w="6350">
            <a:solidFill>
              <a:srgbClr val="2F56D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4" name="Freeform: Shape 483">
            <a:extLst>
              <a:ext uri="{FF2B5EF4-FFF2-40B4-BE49-F238E27FC236}">
                <a16:creationId xmlns:a16="http://schemas.microsoft.com/office/drawing/2014/main" id="{7C085220-C76C-4859-A976-23E6EDB2148A}"/>
              </a:ext>
            </a:extLst>
          </p:cNvPr>
          <p:cNvSpPr/>
          <p:nvPr/>
        </p:nvSpPr>
        <p:spPr>
          <a:xfrm>
            <a:off x="0" y="4840342"/>
            <a:ext cx="2663515" cy="2017659"/>
          </a:xfrm>
          <a:custGeom>
            <a:avLst/>
            <a:gdLst>
              <a:gd name="connsiteX0" fmla="*/ 885158 w 2663515"/>
              <a:gd name="connsiteY0" fmla="*/ 0 h 2017659"/>
              <a:gd name="connsiteX1" fmla="*/ 2663515 w 2663515"/>
              <a:gd name="connsiteY1" fmla="*/ 1778356 h 2017659"/>
              <a:gd name="connsiteX2" fmla="*/ 2654334 w 2663515"/>
              <a:gd name="connsiteY2" fmla="*/ 1960183 h 2017659"/>
              <a:gd name="connsiteX3" fmla="*/ 2645562 w 2663515"/>
              <a:gd name="connsiteY3" fmla="*/ 2017659 h 2017659"/>
              <a:gd name="connsiteX4" fmla="*/ 0 w 2663515"/>
              <a:gd name="connsiteY4" fmla="*/ 2017659 h 2017659"/>
              <a:gd name="connsiteX5" fmla="*/ 0 w 2663515"/>
              <a:gd name="connsiteY5" fmla="*/ 237413 h 2017659"/>
              <a:gd name="connsiteX6" fmla="*/ 37488 w 2663515"/>
              <a:gd name="connsiteY6" fmla="*/ 214638 h 2017659"/>
              <a:gd name="connsiteX7" fmla="*/ 885158 w 2663515"/>
              <a:gd name="connsiteY7" fmla="*/ 0 h 201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3515" h="2017659">
                <a:moveTo>
                  <a:pt x="885158" y="0"/>
                </a:moveTo>
                <a:cubicBezTo>
                  <a:pt x="1867317" y="0"/>
                  <a:pt x="2663515" y="796197"/>
                  <a:pt x="2663515" y="1778356"/>
                </a:cubicBezTo>
                <a:cubicBezTo>
                  <a:pt x="2663515" y="1839741"/>
                  <a:pt x="2660405" y="1900400"/>
                  <a:pt x="2654334" y="1960183"/>
                </a:cubicBezTo>
                <a:lnTo>
                  <a:pt x="2645562" y="2017659"/>
                </a:lnTo>
                <a:lnTo>
                  <a:pt x="0" y="2017659"/>
                </a:lnTo>
                <a:lnTo>
                  <a:pt x="0" y="237413"/>
                </a:lnTo>
                <a:lnTo>
                  <a:pt x="37488" y="214638"/>
                </a:lnTo>
                <a:cubicBezTo>
                  <a:pt x="289469" y="77754"/>
                  <a:pt x="578233" y="0"/>
                  <a:pt x="885158" y="0"/>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669701" y="814815"/>
            <a:ext cx="2730322" cy="2123658"/>
          </a:xfrm>
          <a:prstGeom prst="rect">
            <a:avLst/>
          </a:prstGeom>
          <a:noFill/>
        </p:spPr>
        <p:txBody>
          <a:bodyPr wrap="square" rtlCol="0">
            <a:spAutoFit/>
          </a:bodyPr>
          <a:lstStyle/>
          <a:p>
            <a:r>
              <a:rPr lang="en-US" sz="6600" b="1" i="1" dirty="0">
                <a:solidFill>
                  <a:schemeClr val="bg1"/>
                </a:solidFill>
              </a:rPr>
              <a:t>THANK</a:t>
            </a:r>
          </a:p>
          <a:p>
            <a:r>
              <a:rPr lang="en-US" sz="6600" b="1" i="1" dirty="0">
                <a:solidFill>
                  <a:schemeClr val="bg1"/>
                </a:solidFill>
              </a:rPr>
              <a:t>YOU!</a:t>
            </a:r>
          </a:p>
        </p:txBody>
      </p:sp>
    </p:spTree>
    <p:extLst>
      <p:ext uri="{BB962C8B-B14F-4D97-AF65-F5344CB8AC3E}">
        <p14:creationId xmlns:p14="http://schemas.microsoft.com/office/powerpoint/2010/main" val="330164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A close up of a garden&#10;&#10;Description automatically generated">
            <a:extLst>
              <a:ext uri="{FF2B5EF4-FFF2-40B4-BE49-F238E27FC236}">
                <a16:creationId xmlns:a16="http://schemas.microsoft.com/office/drawing/2014/main" id="{0A38BF13-C069-4743-8037-90831AE8BDF7}"/>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r="20500"/>
          <a:stretch/>
        </p:blipFill>
        <p:spPr>
          <a:xfrm>
            <a:off x="0" y="0"/>
            <a:ext cx="9692594" cy="6858000"/>
          </a:xfrm>
          <a:custGeom>
            <a:avLst/>
            <a:gdLst>
              <a:gd name="connsiteX0" fmla="*/ 0 w 9692594"/>
              <a:gd name="connsiteY0" fmla="*/ 0 h 6858000"/>
              <a:gd name="connsiteX1" fmla="*/ 1200930 w 9692594"/>
              <a:gd name="connsiteY1" fmla="*/ 0 h 6858000"/>
              <a:gd name="connsiteX2" fmla="*/ 1417638 w 9692594"/>
              <a:gd name="connsiteY2" fmla="*/ 0 h 6858000"/>
              <a:gd name="connsiteX3" fmla="*/ 4126150 w 9692594"/>
              <a:gd name="connsiteY3" fmla="*/ 0 h 6858000"/>
              <a:gd name="connsiteX4" fmla="*/ 4205359 w 9692594"/>
              <a:gd name="connsiteY4" fmla="*/ 36123 h 6858000"/>
              <a:gd name="connsiteX5" fmla="*/ 5410073 w 9692594"/>
              <a:gd name="connsiteY5" fmla="*/ 943429 h 6858000"/>
              <a:gd name="connsiteX6" fmla="*/ 5119787 w 9692594"/>
              <a:gd name="connsiteY6" fmla="*/ 4151086 h 6858000"/>
              <a:gd name="connsiteX7" fmla="*/ 8719330 w 9692594"/>
              <a:gd name="connsiteY7" fmla="*/ 5341257 h 6858000"/>
              <a:gd name="connsiteX8" fmla="*/ 9638108 w 9692594"/>
              <a:gd name="connsiteY8" fmla="*/ 6714656 h 6858000"/>
              <a:gd name="connsiteX9" fmla="*/ 9692594 w 9692594"/>
              <a:gd name="connsiteY9" fmla="*/ 6858000 h 6858000"/>
              <a:gd name="connsiteX10" fmla="*/ 1417638 w 9692594"/>
              <a:gd name="connsiteY10" fmla="*/ 6858000 h 6858000"/>
              <a:gd name="connsiteX11" fmla="*/ 1200930 w 9692594"/>
              <a:gd name="connsiteY11" fmla="*/ 6858000 h 6858000"/>
              <a:gd name="connsiteX12" fmla="*/ 0 w 9692594"/>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2594" h="6858000">
                <a:moveTo>
                  <a:pt x="0" y="0"/>
                </a:moveTo>
                <a:lnTo>
                  <a:pt x="1200930" y="0"/>
                </a:lnTo>
                <a:lnTo>
                  <a:pt x="1417638" y="0"/>
                </a:lnTo>
                <a:lnTo>
                  <a:pt x="4126150" y="0"/>
                </a:lnTo>
                <a:lnTo>
                  <a:pt x="4205359" y="36123"/>
                </a:lnTo>
                <a:cubicBezTo>
                  <a:pt x="4735187" y="288321"/>
                  <a:pt x="5201582" y="589946"/>
                  <a:pt x="5410073" y="943429"/>
                </a:cubicBezTo>
                <a:cubicBezTo>
                  <a:pt x="5886626" y="1751391"/>
                  <a:pt x="4568244" y="3418115"/>
                  <a:pt x="5119787" y="4151086"/>
                </a:cubicBezTo>
                <a:cubicBezTo>
                  <a:pt x="5671330" y="4884057"/>
                  <a:pt x="8058930" y="4644571"/>
                  <a:pt x="8719330" y="5341257"/>
                </a:cubicBezTo>
                <a:cubicBezTo>
                  <a:pt x="9008255" y="5646057"/>
                  <a:pt x="9408305" y="6178201"/>
                  <a:pt x="9638108" y="6714656"/>
                </a:cubicBezTo>
                <a:lnTo>
                  <a:pt x="9692594" y="6858000"/>
                </a:lnTo>
                <a:lnTo>
                  <a:pt x="1417638" y="6858000"/>
                </a:lnTo>
                <a:lnTo>
                  <a:pt x="1200930" y="6858000"/>
                </a:lnTo>
                <a:lnTo>
                  <a:pt x="0" y="6858000"/>
                </a:lnTo>
                <a:close/>
              </a:path>
            </a:pathLst>
          </a:custGeom>
        </p:spPr>
      </p:pic>
      <p:sp>
        <p:nvSpPr>
          <p:cNvPr id="55" name="Freeform: Shape 54">
            <a:extLst>
              <a:ext uri="{FF2B5EF4-FFF2-40B4-BE49-F238E27FC236}">
                <a16:creationId xmlns:a16="http://schemas.microsoft.com/office/drawing/2014/main" id="{16D0F628-F597-4DD2-A721-BD003D88A5BF}"/>
              </a:ext>
            </a:extLst>
          </p:cNvPr>
          <p:cNvSpPr/>
          <p:nvPr/>
        </p:nvSpPr>
        <p:spPr>
          <a:xfrm>
            <a:off x="0" y="0"/>
            <a:ext cx="9692594" cy="6858000"/>
          </a:xfrm>
          <a:custGeom>
            <a:avLst/>
            <a:gdLst>
              <a:gd name="connsiteX0" fmla="*/ 0 w 9692594"/>
              <a:gd name="connsiteY0" fmla="*/ 0 h 6858000"/>
              <a:gd name="connsiteX1" fmla="*/ 1200930 w 9692594"/>
              <a:gd name="connsiteY1" fmla="*/ 0 h 6858000"/>
              <a:gd name="connsiteX2" fmla="*/ 1417638 w 9692594"/>
              <a:gd name="connsiteY2" fmla="*/ 0 h 6858000"/>
              <a:gd name="connsiteX3" fmla="*/ 4126150 w 9692594"/>
              <a:gd name="connsiteY3" fmla="*/ 0 h 6858000"/>
              <a:gd name="connsiteX4" fmla="*/ 4205359 w 9692594"/>
              <a:gd name="connsiteY4" fmla="*/ 36123 h 6858000"/>
              <a:gd name="connsiteX5" fmla="*/ 5410073 w 9692594"/>
              <a:gd name="connsiteY5" fmla="*/ 943429 h 6858000"/>
              <a:gd name="connsiteX6" fmla="*/ 5119787 w 9692594"/>
              <a:gd name="connsiteY6" fmla="*/ 4151086 h 6858000"/>
              <a:gd name="connsiteX7" fmla="*/ 8719330 w 9692594"/>
              <a:gd name="connsiteY7" fmla="*/ 5341257 h 6858000"/>
              <a:gd name="connsiteX8" fmla="*/ 9638108 w 9692594"/>
              <a:gd name="connsiteY8" fmla="*/ 6714656 h 6858000"/>
              <a:gd name="connsiteX9" fmla="*/ 9692594 w 9692594"/>
              <a:gd name="connsiteY9" fmla="*/ 6858000 h 6858000"/>
              <a:gd name="connsiteX10" fmla="*/ 1417638 w 9692594"/>
              <a:gd name="connsiteY10" fmla="*/ 6858000 h 6858000"/>
              <a:gd name="connsiteX11" fmla="*/ 1200930 w 9692594"/>
              <a:gd name="connsiteY11" fmla="*/ 6858000 h 6858000"/>
              <a:gd name="connsiteX12" fmla="*/ 0 w 9692594"/>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92594" h="6858000">
                <a:moveTo>
                  <a:pt x="0" y="0"/>
                </a:moveTo>
                <a:lnTo>
                  <a:pt x="1200930" y="0"/>
                </a:lnTo>
                <a:lnTo>
                  <a:pt x="1417638" y="0"/>
                </a:lnTo>
                <a:lnTo>
                  <a:pt x="4126150" y="0"/>
                </a:lnTo>
                <a:lnTo>
                  <a:pt x="4205359" y="36123"/>
                </a:lnTo>
                <a:cubicBezTo>
                  <a:pt x="4735187" y="288321"/>
                  <a:pt x="5201582" y="589946"/>
                  <a:pt x="5410073" y="943429"/>
                </a:cubicBezTo>
                <a:cubicBezTo>
                  <a:pt x="5886626" y="1751391"/>
                  <a:pt x="4568244" y="3418115"/>
                  <a:pt x="5119787" y="4151086"/>
                </a:cubicBezTo>
                <a:cubicBezTo>
                  <a:pt x="5671330" y="4884057"/>
                  <a:pt x="8058930" y="4644571"/>
                  <a:pt x="8719330" y="5341257"/>
                </a:cubicBezTo>
                <a:cubicBezTo>
                  <a:pt x="9008255" y="5646057"/>
                  <a:pt x="9408305" y="6178201"/>
                  <a:pt x="9638108" y="6714656"/>
                </a:cubicBezTo>
                <a:lnTo>
                  <a:pt x="9692594" y="6858000"/>
                </a:lnTo>
                <a:lnTo>
                  <a:pt x="1417638" y="6858000"/>
                </a:lnTo>
                <a:lnTo>
                  <a:pt x="1200930" y="6858000"/>
                </a:lnTo>
                <a:lnTo>
                  <a:pt x="0" y="6858000"/>
                </a:lnTo>
                <a:close/>
              </a:path>
            </a:pathLst>
          </a:custGeom>
          <a:gradFill>
            <a:gsLst>
              <a:gs pos="0">
                <a:srgbClr val="2F56D1">
                  <a:alpha val="87000"/>
                </a:srgbClr>
              </a:gs>
              <a:gs pos="100000">
                <a:srgbClr val="223F99">
                  <a:alpha val="9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 name="Group 5">
            <a:extLst>
              <a:ext uri="{FF2B5EF4-FFF2-40B4-BE49-F238E27FC236}">
                <a16:creationId xmlns:a16="http://schemas.microsoft.com/office/drawing/2014/main" id="{028B67F2-1230-4073-B045-DEAE8A56CCE2}"/>
              </a:ext>
            </a:extLst>
          </p:cNvPr>
          <p:cNvGrpSpPr/>
          <p:nvPr/>
        </p:nvGrpSpPr>
        <p:grpSpPr>
          <a:xfrm>
            <a:off x="6481709" y="2352487"/>
            <a:ext cx="5710291" cy="1156699"/>
            <a:chOff x="6687066" y="2352487"/>
            <a:chExt cx="5504934" cy="1156699"/>
          </a:xfrm>
        </p:grpSpPr>
        <p:cxnSp>
          <p:nvCxnSpPr>
            <p:cNvPr id="4" name="Straight Connector 3">
              <a:extLst>
                <a:ext uri="{FF2B5EF4-FFF2-40B4-BE49-F238E27FC236}">
                  <a16:creationId xmlns:a16="http://schemas.microsoft.com/office/drawing/2014/main" id="{5557221E-6F3A-4765-8FB1-D3302B15E719}"/>
                </a:ext>
              </a:extLst>
            </p:cNvPr>
            <p:cNvCxnSpPr/>
            <p:nvPr/>
          </p:nvCxnSpPr>
          <p:spPr>
            <a:xfrm>
              <a:off x="6687066" y="2352487"/>
              <a:ext cx="55049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35AB03-C885-4103-9862-335831309404}"/>
                </a:ext>
              </a:extLst>
            </p:cNvPr>
            <p:cNvCxnSpPr/>
            <p:nvPr/>
          </p:nvCxnSpPr>
          <p:spPr>
            <a:xfrm>
              <a:off x="6687066" y="3509186"/>
              <a:ext cx="550493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Title 1">
            <a:extLst>
              <a:ext uri="{FF2B5EF4-FFF2-40B4-BE49-F238E27FC236}">
                <a16:creationId xmlns:a16="http://schemas.microsoft.com/office/drawing/2014/main" id="{1FAF2F1B-1DAE-473C-A282-0D1EB95AE622}"/>
              </a:ext>
            </a:extLst>
          </p:cNvPr>
          <p:cNvSpPr txBox="1">
            <a:spLocks/>
          </p:cNvSpPr>
          <p:nvPr/>
        </p:nvSpPr>
        <p:spPr>
          <a:xfrm>
            <a:off x="415796" y="474919"/>
            <a:ext cx="3612662" cy="498598"/>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4000" b="1" kern="1200">
                <a:solidFill>
                  <a:srgbClr val="223F99"/>
                </a:solidFill>
                <a:latin typeface="Century Gothic" panose="020B0502020202020204" pitchFamily="34" charset="0"/>
                <a:ea typeface="+mj-ea"/>
                <a:cs typeface="+mj-cs"/>
              </a:defRPr>
            </a:lvl1pPr>
          </a:lstStyle>
          <a:p>
            <a:pPr algn="l"/>
            <a:r>
              <a:rPr lang="en-US" sz="3600" dirty="0">
                <a:solidFill>
                  <a:schemeClr val="bg1"/>
                </a:solidFill>
              </a:rPr>
              <a:t>TEAM MATES</a:t>
            </a:r>
          </a:p>
        </p:txBody>
      </p:sp>
      <p:grpSp>
        <p:nvGrpSpPr>
          <p:cNvPr id="12" name="Group 11">
            <a:extLst>
              <a:ext uri="{FF2B5EF4-FFF2-40B4-BE49-F238E27FC236}">
                <a16:creationId xmlns:a16="http://schemas.microsoft.com/office/drawing/2014/main" id="{9B6D56F2-18CE-495B-A133-A29D3FA5EE13}"/>
              </a:ext>
            </a:extLst>
          </p:cNvPr>
          <p:cNvGrpSpPr/>
          <p:nvPr/>
        </p:nvGrpSpPr>
        <p:grpSpPr>
          <a:xfrm>
            <a:off x="0" y="1316650"/>
            <a:ext cx="3236208" cy="5583624"/>
            <a:chOff x="1912938" y="1908175"/>
            <a:chExt cx="2867025" cy="4946650"/>
          </a:xfrm>
        </p:grpSpPr>
        <p:sp>
          <p:nvSpPr>
            <p:cNvPr id="13" name="Freeform 8">
              <a:extLst>
                <a:ext uri="{FF2B5EF4-FFF2-40B4-BE49-F238E27FC236}">
                  <a16:creationId xmlns:a16="http://schemas.microsoft.com/office/drawing/2014/main" id="{7E782E4F-F5A1-40B2-B10B-BD62D7998260}"/>
                </a:ext>
              </a:extLst>
            </p:cNvPr>
            <p:cNvSpPr>
              <a:spLocks/>
            </p:cNvSpPr>
            <p:nvPr/>
          </p:nvSpPr>
          <p:spPr bwMode="auto">
            <a:xfrm>
              <a:off x="2332039" y="4738688"/>
              <a:ext cx="1560023" cy="1925637"/>
            </a:xfrm>
            <a:custGeom>
              <a:avLst/>
              <a:gdLst>
                <a:gd name="T0" fmla="*/ 158 w 262"/>
                <a:gd name="T1" fmla="*/ 435 h 435"/>
                <a:gd name="T2" fmla="*/ 155 w 262"/>
                <a:gd name="T3" fmla="*/ 393 h 435"/>
                <a:gd name="T4" fmla="*/ 0 w 262"/>
                <a:gd name="T5" fmla="*/ 0 h 435"/>
                <a:gd name="T6" fmla="*/ 0 w 262"/>
                <a:gd name="T7" fmla="*/ 0 h 435"/>
                <a:gd name="T8" fmla="*/ 28 w 262"/>
                <a:gd name="T9" fmla="*/ 13 h 435"/>
                <a:gd name="T10" fmla="*/ 27 w 262"/>
                <a:gd name="T11" fmla="*/ 14 h 435"/>
                <a:gd name="T12" fmla="*/ 70 w 262"/>
                <a:gd name="T13" fmla="*/ 14 h 435"/>
                <a:gd name="T14" fmla="*/ 261 w 262"/>
                <a:gd name="T15" fmla="*/ 14 h 435"/>
                <a:gd name="T16" fmla="*/ 230 w 262"/>
                <a:gd name="T17" fmla="*/ 41 h 435"/>
                <a:gd name="T18" fmla="*/ 182 w 262"/>
                <a:gd name="T19" fmla="*/ 242 h 435"/>
                <a:gd name="T20" fmla="*/ 158 w 262"/>
                <a:gd name="T2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435">
                  <a:moveTo>
                    <a:pt x="158" y="435"/>
                  </a:moveTo>
                  <a:cubicBezTo>
                    <a:pt x="156" y="435"/>
                    <a:pt x="154" y="423"/>
                    <a:pt x="155" y="393"/>
                  </a:cubicBezTo>
                  <a:cubicBezTo>
                    <a:pt x="158" y="263"/>
                    <a:pt x="2" y="2"/>
                    <a:pt x="0" y="0"/>
                  </a:cubicBezTo>
                  <a:cubicBezTo>
                    <a:pt x="0" y="0"/>
                    <a:pt x="0" y="0"/>
                    <a:pt x="0" y="0"/>
                  </a:cubicBezTo>
                  <a:cubicBezTo>
                    <a:pt x="8" y="6"/>
                    <a:pt x="17" y="11"/>
                    <a:pt x="28" y="13"/>
                  </a:cubicBezTo>
                  <a:cubicBezTo>
                    <a:pt x="27" y="14"/>
                    <a:pt x="27" y="14"/>
                    <a:pt x="27" y="14"/>
                  </a:cubicBezTo>
                  <a:cubicBezTo>
                    <a:pt x="70" y="14"/>
                    <a:pt x="70" y="14"/>
                    <a:pt x="70" y="14"/>
                  </a:cubicBezTo>
                  <a:cubicBezTo>
                    <a:pt x="261" y="14"/>
                    <a:pt x="261" y="14"/>
                    <a:pt x="261" y="14"/>
                  </a:cubicBezTo>
                  <a:cubicBezTo>
                    <a:pt x="262" y="24"/>
                    <a:pt x="254" y="34"/>
                    <a:pt x="230" y="41"/>
                  </a:cubicBezTo>
                  <a:cubicBezTo>
                    <a:pt x="166" y="59"/>
                    <a:pt x="178" y="173"/>
                    <a:pt x="182" y="242"/>
                  </a:cubicBezTo>
                  <a:cubicBezTo>
                    <a:pt x="184" y="295"/>
                    <a:pt x="165" y="435"/>
                    <a:pt x="158" y="435"/>
                  </a:cubicBezTo>
                </a:path>
              </a:pathLst>
            </a:custGeom>
            <a:gradFill>
              <a:gsLst>
                <a:gs pos="85000">
                  <a:srgbClr val="F3B295"/>
                </a:gs>
                <a:gs pos="38000">
                  <a:srgbClr val="DE9C7D"/>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5">
              <a:extLst>
                <a:ext uri="{FF2B5EF4-FFF2-40B4-BE49-F238E27FC236}">
                  <a16:creationId xmlns:a16="http://schemas.microsoft.com/office/drawing/2014/main" id="{20AA0FBA-1C9C-4133-B723-70328B97400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138" y="3198813"/>
              <a:ext cx="4286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6">
              <a:extLst>
                <a:ext uri="{FF2B5EF4-FFF2-40B4-BE49-F238E27FC236}">
                  <a16:creationId xmlns:a16="http://schemas.microsoft.com/office/drawing/2014/main" id="{2A452390-86FE-421A-97FD-F3770179D938}"/>
                </a:ext>
              </a:extLst>
            </p:cNvPr>
            <p:cNvSpPr>
              <a:spLocks/>
            </p:cNvSpPr>
            <p:nvPr/>
          </p:nvSpPr>
          <p:spPr bwMode="auto">
            <a:xfrm>
              <a:off x="1912938" y="3587750"/>
              <a:ext cx="2867025" cy="3267075"/>
            </a:xfrm>
            <a:custGeom>
              <a:avLst/>
              <a:gdLst>
                <a:gd name="T0" fmla="*/ 0 w 883"/>
                <a:gd name="T1" fmla="*/ 1008 h 1008"/>
                <a:gd name="T2" fmla="*/ 62 w 883"/>
                <a:gd name="T3" fmla="*/ 892 h 1008"/>
                <a:gd name="T4" fmla="*/ 114 w 883"/>
                <a:gd name="T5" fmla="*/ 749 h 1008"/>
                <a:gd name="T6" fmla="*/ 118 w 883"/>
                <a:gd name="T7" fmla="*/ 385 h 1008"/>
                <a:gd name="T8" fmla="*/ 119 w 883"/>
                <a:gd name="T9" fmla="*/ 242 h 1008"/>
                <a:gd name="T10" fmla="*/ 142 w 883"/>
                <a:gd name="T11" fmla="*/ 76 h 1008"/>
                <a:gd name="T12" fmla="*/ 154 w 883"/>
                <a:gd name="T13" fmla="*/ 14 h 1008"/>
                <a:gd name="T14" fmla="*/ 178 w 883"/>
                <a:gd name="T15" fmla="*/ 0 h 1008"/>
                <a:gd name="T16" fmla="*/ 210 w 883"/>
                <a:gd name="T17" fmla="*/ 14 h 1008"/>
                <a:gd name="T18" fmla="*/ 234 w 883"/>
                <a:gd name="T19" fmla="*/ 49 h 1008"/>
                <a:gd name="T20" fmla="*/ 243 w 883"/>
                <a:gd name="T21" fmla="*/ 80 h 1008"/>
                <a:gd name="T22" fmla="*/ 243 w 883"/>
                <a:gd name="T23" fmla="*/ 369 h 1008"/>
                <a:gd name="T24" fmla="*/ 259 w 883"/>
                <a:gd name="T25" fmla="*/ 411 h 1008"/>
                <a:gd name="T26" fmla="*/ 265 w 883"/>
                <a:gd name="T27" fmla="*/ 417 h 1008"/>
                <a:gd name="T28" fmla="*/ 420 w 883"/>
                <a:gd name="T29" fmla="*/ 810 h 1008"/>
                <a:gd name="T30" fmla="*/ 447 w 883"/>
                <a:gd name="T31" fmla="*/ 659 h 1008"/>
                <a:gd name="T32" fmla="*/ 526 w 883"/>
                <a:gd name="T33" fmla="*/ 431 h 1008"/>
                <a:gd name="T34" fmla="*/ 762 w 883"/>
                <a:gd name="T35" fmla="*/ 369 h 1008"/>
                <a:gd name="T36" fmla="*/ 789 w 883"/>
                <a:gd name="T37" fmla="*/ 212 h 1008"/>
                <a:gd name="T38" fmla="*/ 826 w 883"/>
                <a:gd name="T39" fmla="*/ 233 h 1008"/>
                <a:gd name="T40" fmla="*/ 832 w 883"/>
                <a:gd name="T41" fmla="*/ 242 h 1008"/>
                <a:gd name="T42" fmla="*/ 853 w 883"/>
                <a:gd name="T43" fmla="*/ 283 h 1008"/>
                <a:gd name="T44" fmla="*/ 803 w 883"/>
                <a:gd name="T45" fmla="*/ 355 h 1008"/>
                <a:gd name="T46" fmla="*/ 842 w 883"/>
                <a:gd name="T47" fmla="*/ 357 h 1008"/>
                <a:gd name="T48" fmla="*/ 853 w 883"/>
                <a:gd name="T49" fmla="*/ 457 h 1008"/>
                <a:gd name="T50" fmla="*/ 772 w 883"/>
                <a:gd name="T51" fmla="*/ 543 h 1008"/>
                <a:gd name="T52" fmla="*/ 842 w 883"/>
                <a:gd name="T53" fmla="*/ 534 h 1008"/>
                <a:gd name="T54" fmla="*/ 877 w 883"/>
                <a:gd name="T55" fmla="*/ 612 h 1008"/>
                <a:gd name="T56" fmla="*/ 828 w 883"/>
                <a:gd name="T57" fmla="*/ 663 h 1008"/>
                <a:gd name="T58" fmla="*/ 666 w 883"/>
                <a:gd name="T59" fmla="*/ 819 h 1008"/>
                <a:gd name="T60" fmla="*/ 475 w 883"/>
                <a:gd name="T61" fmla="*/ 960 h 1008"/>
                <a:gd name="T62" fmla="*/ 419 w 883"/>
                <a:gd name="T63" fmla="*/ 1008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3" h="1008">
                  <a:moveTo>
                    <a:pt x="419" y="1008"/>
                  </a:moveTo>
                  <a:cubicBezTo>
                    <a:pt x="0" y="1008"/>
                    <a:pt x="0" y="1008"/>
                    <a:pt x="0" y="1008"/>
                  </a:cubicBezTo>
                  <a:cubicBezTo>
                    <a:pt x="0" y="1008"/>
                    <a:pt x="0" y="1008"/>
                    <a:pt x="0" y="1008"/>
                  </a:cubicBezTo>
                  <a:cubicBezTo>
                    <a:pt x="23" y="969"/>
                    <a:pt x="44" y="929"/>
                    <a:pt x="62" y="892"/>
                  </a:cubicBezTo>
                  <a:cubicBezTo>
                    <a:pt x="84" y="849"/>
                    <a:pt x="100" y="811"/>
                    <a:pt x="107" y="786"/>
                  </a:cubicBezTo>
                  <a:cubicBezTo>
                    <a:pt x="111" y="775"/>
                    <a:pt x="113" y="762"/>
                    <a:pt x="114" y="749"/>
                  </a:cubicBezTo>
                  <a:cubicBezTo>
                    <a:pt x="121" y="684"/>
                    <a:pt x="108" y="601"/>
                    <a:pt x="100" y="566"/>
                  </a:cubicBezTo>
                  <a:cubicBezTo>
                    <a:pt x="91" y="524"/>
                    <a:pt x="117" y="416"/>
                    <a:pt x="118" y="385"/>
                  </a:cubicBezTo>
                  <a:cubicBezTo>
                    <a:pt x="120" y="355"/>
                    <a:pt x="117" y="284"/>
                    <a:pt x="119" y="242"/>
                  </a:cubicBezTo>
                  <a:cubicBezTo>
                    <a:pt x="119" y="242"/>
                    <a:pt x="119" y="242"/>
                    <a:pt x="119" y="242"/>
                  </a:cubicBezTo>
                  <a:cubicBezTo>
                    <a:pt x="119" y="240"/>
                    <a:pt x="119" y="239"/>
                    <a:pt x="119" y="238"/>
                  </a:cubicBezTo>
                  <a:cubicBezTo>
                    <a:pt x="120" y="207"/>
                    <a:pt x="140" y="130"/>
                    <a:pt x="142" y="76"/>
                  </a:cubicBezTo>
                  <a:cubicBezTo>
                    <a:pt x="142" y="69"/>
                    <a:pt x="143" y="62"/>
                    <a:pt x="143" y="56"/>
                  </a:cubicBezTo>
                  <a:cubicBezTo>
                    <a:pt x="146" y="33"/>
                    <a:pt x="151" y="20"/>
                    <a:pt x="154" y="14"/>
                  </a:cubicBezTo>
                  <a:cubicBezTo>
                    <a:pt x="156" y="10"/>
                    <a:pt x="157" y="8"/>
                    <a:pt x="157" y="8"/>
                  </a:cubicBezTo>
                  <a:cubicBezTo>
                    <a:pt x="159" y="5"/>
                    <a:pt x="167" y="0"/>
                    <a:pt x="178" y="0"/>
                  </a:cubicBezTo>
                  <a:cubicBezTo>
                    <a:pt x="178" y="0"/>
                    <a:pt x="178" y="0"/>
                    <a:pt x="178" y="0"/>
                  </a:cubicBezTo>
                  <a:cubicBezTo>
                    <a:pt x="188" y="0"/>
                    <a:pt x="199" y="3"/>
                    <a:pt x="210" y="14"/>
                  </a:cubicBezTo>
                  <a:cubicBezTo>
                    <a:pt x="215" y="18"/>
                    <a:pt x="219" y="23"/>
                    <a:pt x="224" y="30"/>
                  </a:cubicBezTo>
                  <a:cubicBezTo>
                    <a:pt x="227" y="35"/>
                    <a:pt x="231" y="42"/>
                    <a:pt x="234" y="49"/>
                  </a:cubicBezTo>
                  <a:cubicBezTo>
                    <a:pt x="237" y="57"/>
                    <a:pt x="240" y="66"/>
                    <a:pt x="242" y="75"/>
                  </a:cubicBezTo>
                  <a:cubicBezTo>
                    <a:pt x="242" y="76"/>
                    <a:pt x="242" y="78"/>
                    <a:pt x="243" y="80"/>
                  </a:cubicBezTo>
                  <a:cubicBezTo>
                    <a:pt x="243" y="369"/>
                    <a:pt x="243" y="369"/>
                    <a:pt x="243" y="369"/>
                  </a:cubicBezTo>
                  <a:cubicBezTo>
                    <a:pt x="243" y="369"/>
                    <a:pt x="243" y="369"/>
                    <a:pt x="243" y="369"/>
                  </a:cubicBezTo>
                  <a:cubicBezTo>
                    <a:pt x="243" y="385"/>
                    <a:pt x="249" y="400"/>
                    <a:pt x="259" y="411"/>
                  </a:cubicBezTo>
                  <a:cubicBezTo>
                    <a:pt x="259" y="411"/>
                    <a:pt x="259" y="411"/>
                    <a:pt x="259" y="411"/>
                  </a:cubicBezTo>
                  <a:cubicBezTo>
                    <a:pt x="261" y="413"/>
                    <a:pt x="263" y="415"/>
                    <a:pt x="265" y="417"/>
                  </a:cubicBezTo>
                  <a:cubicBezTo>
                    <a:pt x="265" y="417"/>
                    <a:pt x="265" y="417"/>
                    <a:pt x="265" y="417"/>
                  </a:cubicBezTo>
                  <a:cubicBezTo>
                    <a:pt x="265" y="417"/>
                    <a:pt x="265" y="417"/>
                    <a:pt x="265" y="417"/>
                  </a:cubicBezTo>
                  <a:cubicBezTo>
                    <a:pt x="267" y="419"/>
                    <a:pt x="423" y="680"/>
                    <a:pt x="420" y="810"/>
                  </a:cubicBezTo>
                  <a:cubicBezTo>
                    <a:pt x="419" y="840"/>
                    <a:pt x="421" y="852"/>
                    <a:pt x="423" y="852"/>
                  </a:cubicBezTo>
                  <a:cubicBezTo>
                    <a:pt x="430" y="852"/>
                    <a:pt x="449" y="712"/>
                    <a:pt x="447" y="659"/>
                  </a:cubicBezTo>
                  <a:cubicBezTo>
                    <a:pt x="443" y="590"/>
                    <a:pt x="431" y="476"/>
                    <a:pt x="495" y="458"/>
                  </a:cubicBezTo>
                  <a:cubicBezTo>
                    <a:pt x="519" y="451"/>
                    <a:pt x="527" y="441"/>
                    <a:pt x="526" y="431"/>
                  </a:cubicBezTo>
                  <a:cubicBezTo>
                    <a:pt x="700" y="431"/>
                    <a:pt x="700" y="431"/>
                    <a:pt x="700" y="431"/>
                  </a:cubicBezTo>
                  <a:cubicBezTo>
                    <a:pt x="734" y="431"/>
                    <a:pt x="762" y="403"/>
                    <a:pt x="762" y="369"/>
                  </a:cubicBezTo>
                  <a:cubicBezTo>
                    <a:pt x="762" y="216"/>
                    <a:pt x="762" y="216"/>
                    <a:pt x="762" y="216"/>
                  </a:cubicBezTo>
                  <a:cubicBezTo>
                    <a:pt x="769" y="214"/>
                    <a:pt x="778" y="212"/>
                    <a:pt x="789" y="212"/>
                  </a:cubicBezTo>
                  <a:cubicBezTo>
                    <a:pt x="791" y="212"/>
                    <a:pt x="792" y="212"/>
                    <a:pt x="794" y="213"/>
                  </a:cubicBezTo>
                  <a:cubicBezTo>
                    <a:pt x="806" y="214"/>
                    <a:pt x="817" y="223"/>
                    <a:pt x="826" y="233"/>
                  </a:cubicBezTo>
                  <a:cubicBezTo>
                    <a:pt x="826" y="233"/>
                    <a:pt x="826" y="233"/>
                    <a:pt x="826" y="233"/>
                  </a:cubicBezTo>
                  <a:cubicBezTo>
                    <a:pt x="828" y="236"/>
                    <a:pt x="830" y="239"/>
                    <a:pt x="832" y="242"/>
                  </a:cubicBezTo>
                  <a:cubicBezTo>
                    <a:pt x="832" y="242"/>
                    <a:pt x="832" y="242"/>
                    <a:pt x="832" y="242"/>
                  </a:cubicBezTo>
                  <a:cubicBezTo>
                    <a:pt x="843" y="257"/>
                    <a:pt x="851" y="275"/>
                    <a:pt x="853" y="283"/>
                  </a:cubicBezTo>
                  <a:cubicBezTo>
                    <a:pt x="855" y="291"/>
                    <a:pt x="844" y="307"/>
                    <a:pt x="832" y="322"/>
                  </a:cubicBezTo>
                  <a:cubicBezTo>
                    <a:pt x="819" y="340"/>
                    <a:pt x="803" y="355"/>
                    <a:pt x="803" y="355"/>
                  </a:cubicBezTo>
                  <a:cubicBezTo>
                    <a:pt x="803" y="355"/>
                    <a:pt x="816" y="355"/>
                    <a:pt x="831" y="356"/>
                  </a:cubicBezTo>
                  <a:cubicBezTo>
                    <a:pt x="834" y="356"/>
                    <a:pt x="838" y="356"/>
                    <a:pt x="842" y="357"/>
                  </a:cubicBezTo>
                  <a:cubicBezTo>
                    <a:pt x="860" y="358"/>
                    <a:pt x="874" y="386"/>
                    <a:pt x="878" y="412"/>
                  </a:cubicBezTo>
                  <a:cubicBezTo>
                    <a:pt x="880" y="420"/>
                    <a:pt x="868" y="438"/>
                    <a:pt x="853" y="457"/>
                  </a:cubicBezTo>
                  <a:cubicBezTo>
                    <a:pt x="850" y="460"/>
                    <a:pt x="847" y="464"/>
                    <a:pt x="844" y="467"/>
                  </a:cubicBezTo>
                  <a:cubicBezTo>
                    <a:pt x="814" y="503"/>
                    <a:pt x="773" y="541"/>
                    <a:pt x="772" y="543"/>
                  </a:cubicBezTo>
                  <a:cubicBezTo>
                    <a:pt x="774" y="542"/>
                    <a:pt x="820" y="534"/>
                    <a:pt x="842" y="534"/>
                  </a:cubicBezTo>
                  <a:cubicBezTo>
                    <a:pt x="842" y="534"/>
                    <a:pt x="842" y="534"/>
                    <a:pt x="842" y="534"/>
                  </a:cubicBezTo>
                  <a:cubicBezTo>
                    <a:pt x="843" y="534"/>
                    <a:pt x="844" y="534"/>
                    <a:pt x="845" y="534"/>
                  </a:cubicBezTo>
                  <a:cubicBezTo>
                    <a:pt x="865" y="535"/>
                    <a:pt x="883" y="589"/>
                    <a:pt x="877" y="612"/>
                  </a:cubicBezTo>
                  <a:cubicBezTo>
                    <a:pt x="875" y="620"/>
                    <a:pt x="859" y="636"/>
                    <a:pt x="838" y="655"/>
                  </a:cubicBezTo>
                  <a:cubicBezTo>
                    <a:pt x="835" y="658"/>
                    <a:pt x="831" y="661"/>
                    <a:pt x="828" y="663"/>
                  </a:cubicBezTo>
                  <a:cubicBezTo>
                    <a:pt x="792" y="696"/>
                    <a:pt x="753" y="737"/>
                    <a:pt x="736" y="754"/>
                  </a:cubicBezTo>
                  <a:cubicBezTo>
                    <a:pt x="723" y="766"/>
                    <a:pt x="700" y="790"/>
                    <a:pt x="666" y="819"/>
                  </a:cubicBezTo>
                  <a:cubicBezTo>
                    <a:pt x="658" y="825"/>
                    <a:pt x="650" y="832"/>
                    <a:pt x="641" y="838"/>
                  </a:cubicBezTo>
                  <a:cubicBezTo>
                    <a:pt x="585" y="883"/>
                    <a:pt x="516" y="932"/>
                    <a:pt x="475" y="960"/>
                  </a:cubicBezTo>
                  <a:cubicBezTo>
                    <a:pt x="463" y="969"/>
                    <a:pt x="453" y="975"/>
                    <a:pt x="447" y="979"/>
                  </a:cubicBezTo>
                  <a:cubicBezTo>
                    <a:pt x="440" y="983"/>
                    <a:pt x="430" y="993"/>
                    <a:pt x="419" y="1008"/>
                  </a:cubicBezTo>
                  <a:cubicBezTo>
                    <a:pt x="419" y="1008"/>
                    <a:pt x="419" y="1008"/>
                    <a:pt x="419" y="1008"/>
                  </a:cubicBezTo>
                </a:path>
              </a:pathLst>
            </a:custGeom>
            <a:gradFill>
              <a:gsLst>
                <a:gs pos="30000">
                  <a:srgbClr val="F3B295"/>
                </a:gs>
                <a:gs pos="90000">
                  <a:srgbClr val="DE9C7D"/>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C640066-9788-4E8E-828C-E528C7EA4703}"/>
                </a:ext>
              </a:extLst>
            </p:cNvPr>
            <p:cNvSpPr>
              <a:spLocks/>
            </p:cNvSpPr>
            <p:nvPr/>
          </p:nvSpPr>
          <p:spPr bwMode="auto">
            <a:xfrm>
              <a:off x="4332288" y="3043238"/>
              <a:ext cx="425450" cy="762000"/>
            </a:xfrm>
            <a:custGeom>
              <a:avLst/>
              <a:gdLst>
                <a:gd name="T0" fmla="*/ 0 w 131"/>
                <a:gd name="T1" fmla="*/ 68 h 235"/>
                <a:gd name="T2" fmla="*/ 90 w 131"/>
                <a:gd name="T3" fmla="*/ 0 h 235"/>
                <a:gd name="T4" fmla="*/ 119 w 131"/>
                <a:gd name="T5" fmla="*/ 55 h 235"/>
                <a:gd name="T6" fmla="*/ 0 w 131"/>
                <a:gd name="T7" fmla="*/ 235 h 235"/>
                <a:gd name="T8" fmla="*/ 0 w 131"/>
                <a:gd name="T9" fmla="*/ 68 h 235"/>
              </a:gdLst>
              <a:ahLst/>
              <a:cxnLst>
                <a:cxn ang="0">
                  <a:pos x="T0" y="T1"/>
                </a:cxn>
                <a:cxn ang="0">
                  <a:pos x="T2" y="T3"/>
                </a:cxn>
                <a:cxn ang="0">
                  <a:pos x="T4" y="T5"/>
                </a:cxn>
                <a:cxn ang="0">
                  <a:pos x="T6" y="T7"/>
                </a:cxn>
                <a:cxn ang="0">
                  <a:pos x="T8" y="T9"/>
                </a:cxn>
              </a:cxnLst>
              <a:rect l="0" t="0" r="r" b="b"/>
              <a:pathLst>
                <a:path w="131" h="235">
                  <a:moveTo>
                    <a:pt x="0" y="68"/>
                  </a:moveTo>
                  <a:cubicBezTo>
                    <a:pt x="0" y="68"/>
                    <a:pt x="58" y="0"/>
                    <a:pt x="90" y="0"/>
                  </a:cubicBezTo>
                  <a:cubicBezTo>
                    <a:pt x="123" y="0"/>
                    <a:pt x="131" y="28"/>
                    <a:pt x="119" y="55"/>
                  </a:cubicBezTo>
                  <a:cubicBezTo>
                    <a:pt x="106" y="83"/>
                    <a:pt x="0" y="235"/>
                    <a:pt x="0" y="235"/>
                  </a:cubicBezTo>
                  <a:cubicBezTo>
                    <a:pt x="0" y="68"/>
                    <a:pt x="0" y="68"/>
                    <a:pt x="0" y="68"/>
                  </a:cubicBezTo>
                  <a:close/>
                </a:path>
              </a:pathLst>
            </a:custGeom>
            <a:solidFill>
              <a:srgbClr val="EBA6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7C6F00D-0B6E-45B4-80E4-FD6EFB32AEF2}"/>
                </a:ext>
              </a:extLst>
            </p:cNvPr>
            <p:cNvSpPr>
              <a:spLocks/>
            </p:cNvSpPr>
            <p:nvPr/>
          </p:nvSpPr>
          <p:spPr bwMode="auto">
            <a:xfrm>
              <a:off x="1912938" y="4835525"/>
              <a:ext cx="603250" cy="2019300"/>
            </a:xfrm>
            <a:custGeom>
              <a:avLst/>
              <a:gdLst>
                <a:gd name="T0" fmla="*/ 149 w 186"/>
                <a:gd name="T1" fmla="*/ 479 h 623"/>
                <a:gd name="T2" fmla="*/ 51 w 186"/>
                <a:gd name="T3" fmla="*/ 623 h 623"/>
                <a:gd name="T4" fmla="*/ 0 w 186"/>
                <a:gd name="T5" fmla="*/ 623 h 623"/>
                <a:gd name="T6" fmla="*/ 107 w 186"/>
                <a:gd name="T7" fmla="*/ 401 h 623"/>
                <a:gd name="T8" fmla="*/ 100 w 186"/>
                <a:gd name="T9" fmla="*/ 181 h 623"/>
                <a:gd name="T10" fmla="*/ 118 w 186"/>
                <a:gd name="T11" fmla="*/ 0 h 623"/>
                <a:gd name="T12" fmla="*/ 129 w 186"/>
                <a:gd name="T13" fmla="*/ 90 h 623"/>
                <a:gd name="T14" fmla="*/ 118 w 186"/>
                <a:gd name="T15" fmla="*/ 240 h 623"/>
                <a:gd name="T16" fmla="*/ 149 w 186"/>
                <a:gd name="T17" fmla="*/ 47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623">
                  <a:moveTo>
                    <a:pt x="149" y="479"/>
                  </a:moveTo>
                  <a:cubicBezTo>
                    <a:pt x="129" y="513"/>
                    <a:pt x="86" y="572"/>
                    <a:pt x="51" y="623"/>
                  </a:cubicBezTo>
                  <a:cubicBezTo>
                    <a:pt x="0" y="623"/>
                    <a:pt x="0" y="623"/>
                    <a:pt x="0" y="623"/>
                  </a:cubicBezTo>
                  <a:cubicBezTo>
                    <a:pt x="49" y="538"/>
                    <a:pt x="94" y="448"/>
                    <a:pt x="107" y="401"/>
                  </a:cubicBezTo>
                  <a:cubicBezTo>
                    <a:pt x="126" y="335"/>
                    <a:pt x="110" y="223"/>
                    <a:pt x="100" y="181"/>
                  </a:cubicBezTo>
                  <a:cubicBezTo>
                    <a:pt x="91" y="139"/>
                    <a:pt x="117" y="31"/>
                    <a:pt x="118" y="0"/>
                  </a:cubicBezTo>
                  <a:cubicBezTo>
                    <a:pt x="118" y="0"/>
                    <a:pt x="141" y="50"/>
                    <a:pt x="129" y="90"/>
                  </a:cubicBezTo>
                  <a:cubicBezTo>
                    <a:pt x="117" y="130"/>
                    <a:pt x="98" y="174"/>
                    <a:pt x="118" y="240"/>
                  </a:cubicBezTo>
                  <a:cubicBezTo>
                    <a:pt x="139" y="306"/>
                    <a:pt x="186" y="418"/>
                    <a:pt x="149" y="479"/>
                  </a:cubicBezTo>
                  <a:close/>
                </a:path>
              </a:pathLst>
            </a:custGeom>
            <a:solidFill>
              <a:srgbClr val="DE9C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7537ACD5-AF8A-4D24-B035-A8EA1F408ADD}"/>
                </a:ext>
              </a:extLst>
            </p:cNvPr>
            <p:cNvSpPr>
              <a:spLocks/>
            </p:cNvSpPr>
            <p:nvPr/>
          </p:nvSpPr>
          <p:spPr bwMode="auto">
            <a:xfrm>
              <a:off x="3344863" y="4913313"/>
              <a:ext cx="611188" cy="342900"/>
            </a:xfrm>
            <a:custGeom>
              <a:avLst/>
              <a:gdLst>
                <a:gd name="T0" fmla="*/ 33 w 188"/>
                <a:gd name="T1" fmla="*/ 22 h 106"/>
                <a:gd name="T2" fmla="*/ 57 w 188"/>
                <a:gd name="T3" fmla="*/ 89 h 106"/>
                <a:gd name="T4" fmla="*/ 188 w 188"/>
                <a:gd name="T5" fmla="*/ 25 h 106"/>
                <a:gd name="T6" fmla="*/ 33 w 188"/>
                <a:gd name="T7" fmla="*/ 22 h 106"/>
              </a:gdLst>
              <a:ahLst/>
              <a:cxnLst>
                <a:cxn ang="0">
                  <a:pos x="T0" y="T1"/>
                </a:cxn>
                <a:cxn ang="0">
                  <a:pos x="T2" y="T3"/>
                </a:cxn>
                <a:cxn ang="0">
                  <a:pos x="T4" y="T5"/>
                </a:cxn>
                <a:cxn ang="0">
                  <a:pos x="T6" y="T7"/>
                </a:cxn>
              </a:cxnLst>
              <a:rect l="0" t="0" r="r" b="b"/>
              <a:pathLst>
                <a:path w="188" h="106">
                  <a:moveTo>
                    <a:pt x="33" y="22"/>
                  </a:moveTo>
                  <a:cubicBezTo>
                    <a:pt x="33" y="22"/>
                    <a:pt x="0" y="73"/>
                    <a:pt x="57" y="89"/>
                  </a:cubicBezTo>
                  <a:cubicBezTo>
                    <a:pt x="115" y="106"/>
                    <a:pt x="188" y="25"/>
                    <a:pt x="188" y="25"/>
                  </a:cubicBezTo>
                  <a:cubicBezTo>
                    <a:pt x="188" y="25"/>
                    <a:pt x="50" y="0"/>
                    <a:pt x="33" y="22"/>
                  </a:cubicBezTo>
                  <a:close/>
                </a:path>
              </a:pathLst>
            </a:custGeom>
            <a:solidFill>
              <a:srgbClr val="DE9C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C4C2B9A5-73CE-4969-92EF-FCFFCBD5F3BD}"/>
                </a:ext>
              </a:extLst>
            </p:cNvPr>
            <p:cNvSpPr>
              <a:spLocks/>
            </p:cNvSpPr>
            <p:nvPr/>
          </p:nvSpPr>
          <p:spPr bwMode="auto">
            <a:xfrm>
              <a:off x="3363913" y="5360988"/>
              <a:ext cx="977900" cy="615950"/>
            </a:xfrm>
            <a:custGeom>
              <a:avLst/>
              <a:gdLst>
                <a:gd name="T0" fmla="*/ 44 w 301"/>
                <a:gd name="T1" fmla="*/ 0 h 190"/>
                <a:gd name="T2" fmla="*/ 20 w 301"/>
                <a:gd name="T3" fmla="*/ 67 h 190"/>
                <a:gd name="T4" fmla="*/ 55 w 301"/>
                <a:gd name="T5" fmla="*/ 114 h 190"/>
                <a:gd name="T6" fmla="*/ 104 w 301"/>
                <a:gd name="T7" fmla="*/ 188 h 190"/>
                <a:gd name="T8" fmla="*/ 301 w 301"/>
                <a:gd name="T9" fmla="*/ 112 h 190"/>
                <a:gd name="T10" fmla="*/ 44 w 301"/>
                <a:gd name="T11" fmla="*/ 0 h 190"/>
              </a:gdLst>
              <a:ahLst/>
              <a:cxnLst>
                <a:cxn ang="0">
                  <a:pos x="T0" y="T1"/>
                </a:cxn>
                <a:cxn ang="0">
                  <a:pos x="T2" y="T3"/>
                </a:cxn>
                <a:cxn ang="0">
                  <a:pos x="T4" y="T5"/>
                </a:cxn>
                <a:cxn ang="0">
                  <a:pos x="T6" y="T7"/>
                </a:cxn>
                <a:cxn ang="0">
                  <a:pos x="T8" y="T9"/>
                </a:cxn>
                <a:cxn ang="0">
                  <a:pos x="T10" y="T11"/>
                </a:cxn>
              </a:cxnLst>
              <a:rect l="0" t="0" r="r" b="b"/>
              <a:pathLst>
                <a:path w="301" h="190">
                  <a:moveTo>
                    <a:pt x="44" y="0"/>
                  </a:moveTo>
                  <a:cubicBezTo>
                    <a:pt x="44" y="0"/>
                    <a:pt x="0" y="45"/>
                    <a:pt x="20" y="67"/>
                  </a:cubicBezTo>
                  <a:cubicBezTo>
                    <a:pt x="46" y="95"/>
                    <a:pt x="64" y="96"/>
                    <a:pt x="55" y="114"/>
                  </a:cubicBezTo>
                  <a:cubicBezTo>
                    <a:pt x="46" y="133"/>
                    <a:pt x="36" y="185"/>
                    <a:pt x="104" y="188"/>
                  </a:cubicBezTo>
                  <a:cubicBezTo>
                    <a:pt x="172" y="190"/>
                    <a:pt x="301" y="112"/>
                    <a:pt x="301" y="112"/>
                  </a:cubicBezTo>
                  <a:cubicBezTo>
                    <a:pt x="44" y="0"/>
                    <a:pt x="44" y="0"/>
                    <a:pt x="44" y="0"/>
                  </a:cubicBezTo>
                  <a:close/>
                </a:path>
              </a:pathLst>
            </a:custGeom>
            <a:solidFill>
              <a:srgbClr val="DE9C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CA6C64FF-D527-4632-989A-A6A2DD12614A}"/>
                </a:ext>
              </a:extLst>
            </p:cNvPr>
            <p:cNvSpPr>
              <a:spLocks/>
            </p:cNvSpPr>
            <p:nvPr/>
          </p:nvSpPr>
          <p:spPr bwMode="auto">
            <a:xfrm>
              <a:off x="2701926" y="1908175"/>
              <a:ext cx="1685925" cy="3076575"/>
            </a:xfrm>
            <a:custGeom>
              <a:avLst/>
              <a:gdLst>
                <a:gd name="T0" fmla="*/ 519 w 519"/>
                <a:gd name="T1" fmla="*/ 61 h 949"/>
                <a:gd name="T2" fmla="*/ 519 w 519"/>
                <a:gd name="T3" fmla="*/ 887 h 949"/>
                <a:gd name="T4" fmla="*/ 457 w 519"/>
                <a:gd name="T5" fmla="*/ 949 h 949"/>
                <a:gd name="T6" fmla="*/ 61 w 519"/>
                <a:gd name="T7" fmla="*/ 949 h 949"/>
                <a:gd name="T8" fmla="*/ 16 w 519"/>
                <a:gd name="T9" fmla="*/ 929 h 949"/>
                <a:gd name="T10" fmla="*/ 0 w 519"/>
                <a:gd name="T11" fmla="*/ 887 h 949"/>
                <a:gd name="T12" fmla="*/ 0 w 519"/>
                <a:gd name="T13" fmla="*/ 61 h 949"/>
                <a:gd name="T14" fmla="*/ 61 w 519"/>
                <a:gd name="T15" fmla="*/ 0 h 949"/>
                <a:gd name="T16" fmla="*/ 457 w 519"/>
                <a:gd name="T17" fmla="*/ 0 h 949"/>
                <a:gd name="T18" fmla="*/ 519 w 519"/>
                <a:gd name="T19" fmla="*/ 61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9" h="949">
                  <a:moveTo>
                    <a:pt x="519" y="61"/>
                  </a:moveTo>
                  <a:cubicBezTo>
                    <a:pt x="519" y="887"/>
                    <a:pt x="519" y="887"/>
                    <a:pt x="519" y="887"/>
                  </a:cubicBezTo>
                  <a:cubicBezTo>
                    <a:pt x="519" y="921"/>
                    <a:pt x="491" y="949"/>
                    <a:pt x="457" y="949"/>
                  </a:cubicBezTo>
                  <a:cubicBezTo>
                    <a:pt x="61" y="949"/>
                    <a:pt x="61" y="949"/>
                    <a:pt x="61" y="949"/>
                  </a:cubicBezTo>
                  <a:cubicBezTo>
                    <a:pt x="43" y="949"/>
                    <a:pt x="27" y="941"/>
                    <a:pt x="16" y="929"/>
                  </a:cubicBezTo>
                  <a:cubicBezTo>
                    <a:pt x="6" y="918"/>
                    <a:pt x="0" y="903"/>
                    <a:pt x="0" y="887"/>
                  </a:cubicBezTo>
                  <a:cubicBezTo>
                    <a:pt x="0" y="61"/>
                    <a:pt x="0" y="61"/>
                    <a:pt x="0" y="61"/>
                  </a:cubicBezTo>
                  <a:cubicBezTo>
                    <a:pt x="0" y="27"/>
                    <a:pt x="27" y="0"/>
                    <a:pt x="61" y="0"/>
                  </a:cubicBezTo>
                  <a:cubicBezTo>
                    <a:pt x="457" y="0"/>
                    <a:pt x="457" y="0"/>
                    <a:pt x="457" y="0"/>
                  </a:cubicBezTo>
                  <a:cubicBezTo>
                    <a:pt x="491" y="0"/>
                    <a:pt x="519" y="27"/>
                    <a:pt x="519" y="61"/>
                  </a:cubicBezTo>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44259E8A-9795-44DE-B3AF-21E30635637D}"/>
                </a:ext>
              </a:extLst>
            </p:cNvPr>
            <p:cNvSpPr>
              <a:spLocks noChangeArrowheads="1"/>
            </p:cNvSpPr>
            <p:nvPr/>
          </p:nvSpPr>
          <p:spPr bwMode="auto">
            <a:xfrm>
              <a:off x="3409951" y="4608513"/>
              <a:ext cx="269875" cy="255588"/>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D0629B0C-E65D-48BA-BF3C-CCACCD507794}"/>
                </a:ext>
              </a:extLst>
            </p:cNvPr>
            <p:cNvSpPr>
              <a:spLocks/>
            </p:cNvSpPr>
            <p:nvPr/>
          </p:nvSpPr>
          <p:spPr bwMode="auto">
            <a:xfrm>
              <a:off x="2490788" y="3587750"/>
              <a:ext cx="273050" cy="1397000"/>
            </a:xfrm>
            <a:custGeom>
              <a:avLst/>
              <a:gdLst>
                <a:gd name="T0" fmla="*/ 65 w 84"/>
                <a:gd name="T1" fmla="*/ 431 h 431"/>
                <a:gd name="T2" fmla="*/ 48 w 84"/>
                <a:gd name="T3" fmla="*/ 241 h 431"/>
                <a:gd name="T4" fmla="*/ 48 w 84"/>
                <a:gd name="T5" fmla="*/ 96 h 431"/>
                <a:gd name="T6" fmla="*/ 0 w 84"/>
                <a:gd name="T7" fmla="*/ 0 h 431"/>
                <a:gd name="T8" fmla="*/ 56 w 84"/>
                <a:gd name="T9" fmla="*/ 49 h 431"/>
                <a:gd name="T10" fmla="*/ 67 w 84"/>
                <a:gd name="T11" fmla="*/ 267 h 431"/>
                <a:gd name="T12" fmla="*/ 65 w 84"/>
                <a:gd name="T13" fmla="*/ 431 h 431"/>
              </a:gdLst>
              <a:ahLst/>
              <a:cxnLst>
                <a:cxn ang="0">
                  <a:pos x="T0" y="T1"/>
                </a:cxn>
                <a:cxn ang="0">
                  <a:pos x="T2" y="T3"/>
                </a:cxn>
                <a:cxn ang="0">
                  <a:pos x="T4" y="T5"/>
                </a:cxn>
                <a:cxn ang="0">
                  <a:pos x="T6" y="T7"/>
                </a:cxn>
                <a:cxn ang="0">
                  <a:pos x="T8" y="T9"/>
                </a:cxn>
                <a:cxn ang="0">
                  <a:pos x="T10" y="T11"/>
                </a:cxn>
                <a:cxn ang="0">
                  <a:pos x="T12" y="T13"/>
                </a:cxn>
              </a:cxnLst>
              <a:rect l="0" t="0" r="r" b="b"/>
              <a:pathLst>
                <a:path w="84" h="431">
                  <a:moveTo>
                    <a:pt x="65" y="431"/>
                  </a:moveTo>
                  <a:cubicBezTo>
                    <a:pt x="65" y="431"/>
                    <a:pt x="53" y="256"/>
                    <a:pt x="48" y="241"/>
                  </a:cubicBezTo>
                  <a:cubicBezTo>
                    <a:pt x="43" y="225"/>
                    <a:pt x="47" y="174"/>
                    <a:pt x="48" y="96"/>
                  </a:cubicBezTo>
                  <a:cubicBezTo>
                    <a:pt x="49" y="18"/>
                    <a:pt x="0" y="0"/>
                    <a:pt x="0" y="0"/>
                  </a:cubicBezTo>
                  <a:cubicBezTo>
                    <a:pt x="16" y="0"/>
                    <a:pt x="39" y="10"/>
                    <a:pt x="56" y="49"/>
                  </a:cubicBezTo>
                  <a:cubicBezTo>
                    <a:pt x="84" y="114"/>
                    <a:pt x="58" y="231"/>
                    <a:pt x="67" y="267"/>
                  </a:cubicBezTo>
                  <a:cubicBezTo>
                    <a:pt x="76" y="303"/>
                    <a:pt x="65" y="431"/>
                    <a:pt x="65" y="431"/>
                  </a:cubicBezTo>
                  <a:close/>
                </a:path>
              </a:pathLst>
            </a:custGeom>
            <a:solidFill>
              <a:srgbClr val="DE9C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2ECFA782-7ACE-44B3-88C0-68CA67E0968F}"/>
                </a:ext>
              </a:extLst>
            </p:cNvPr>
            <p:cNvSpPr>
              <a:spLocks/>
            </p:cNvSpPr>
            <p:nvPr/>
          </p:nvSpPr>
          <p:spPr bwMode="auto">
            <a:xfrm>
              <a:off x="3432176" y="4738688"/>
              <a:ext cx="1344613" cy="884238"/>
            </a:xfrm>
            <a:custGeom>
              <a:avLst/>
              <a:gdLst>
                <a:gd name="T0" fmla="*/ 304 w 414"/>
                <a:gd name="T1" fmla="*/ 188 h 273"/>
                <a:gd name="T2" fmla="*/ 304 w 414"/>
                <a:gd name="T3" fmla="*/ 188 h 273"/>
                <a:gd name="T4" fmla="*/ 74 w 414"/>
                <a:gd name="T5" fmla="*/ 270 h 273"/>
                <a:gd name="T6" fmla="*/ 19 w 414"/>
                <a:gd name="T7" fmla="*/ 232 h 273"/>
                <a:gd name="T8" fmla="*/ 69 w 414"/>
                <a:gd name="T9" fmla="*/ 145 h 273"/>
                <a:gd name="T10" fmla="*/ 153 w 414"/>
                <a:gd name="T11" fmla="*/ 82 h 273"/>
                <a:gd name="T12" fmla="*/ 335 w 414"/>
                <a:gd name="T13" fmla="*/ 0 h 273"/>
                <a:gd name="T14" fmla="*/ 374 w 414"/>
                <a:gd name="T15" fmla="*/ 1 h 273"/>
                <a:gd name="T16" fmla="*/ 410 w 414"/>
                <a:gd name="T17" fmla="*/ 57 h 273"/>
                <a:gd name="T18" fmla="*/ 304 w 414"/>
                <a:gd name="T19" fmla="*/ 18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4" h="273">
                  <a:moveTo>
                    <a:pt x="304" y="188"/>
                  </a:moveTo>
                  <a:cubicBezTo>
                    <a:pt x="304" y="188"/>
                    <a:pt x="304" y="188"/>
                    <a:pt x="304" y="188"/>
                  </a:cubicBezTo>
                  <a:cubicBezTo>
                    <a:pt x="304" y="188"/>
                    <a:pt x="100" y="267"/>
                    <a:pt x="74" y="270"/>
                  </a:cubicBezTo>
                  <a:cubicBezTo>
                    <a:pt x="49" y="273"/>
                    <a:pt x="38" y="260"/>
                    <a:pt x="19" y="232"/>
                  </a:cubicBezTo>
                  <a:cubicBezTo>
                    <a:pt x="0" y="204"/>
                    <a:pt x="50" y="157"/>
                    <a:pt x="69" y="145"/>
                  </a:cubicBezTo>
                  <a:cubicBezTo>
                    <a:pt x="87" y="132"/>
                    <a:pt x="153" y="82"/>
                    <a:pt x="153" y="82"/>
                  </a:cubicBezTo>
                  <a:cubicBezTo>
                    <a:pt x="153" y="82"/>
                    <a:pt x="287" y="23"/>
                    <a:pt x="335" y="0"/>
                  </a:cubicBezTo>
                  <a:cubicBezTo>
                    <a:pt x="335" y="0"/>
                    <a:pt x="355" y="0"/>
                    <a:pt x="374" y="1"/>
                  </a:cubicBezTo>
                  <a:cubicBezTo>
                    <a:pt x="392" y="3"/>
                    <a:pt x="406" y="31"/>
                    <a:pt x="410" y="57"/>
                  </a:cubicBezTo>
                  <a:cubicBezTo>
                    <a:pt x="414" y="82"/>
                    <a:pt x="306" y="185"/>
                    <a:pt x="304" y="188"/>
                  </a:cubicBezTo>
                  <a:close/>
                </a:path>
              </a:pathLst>
            </a:custGeom>
            <a:solidFill>
              <a:srgbClr val="EBA6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99D3C59E-C246-4377-A1F1-638D06BD819A}"/>
                </a:ext>
              </a:extLst>
            </p:cNvPr>
            <p:cNvSpPr>
              <a:spLocks/>
            </p:cNvSpPr>
            <p:nvPr/>
          </p:nvSpPr>
          <p:spPr bwMode="auto">
            <a:xfrm>
              <a:off x="3605213" y="5314950"/>
              <a:ext cx="1174750" cy="574675"/>
            </a:xfrm>
            <a:custGeom>
              <a:avLst/>
              <a:gdLst>
                <a:gd name="T0" fmla="*/ 356 w 362"/>
                <a:gd name="T1" fmla="*/ 79 h 177"/>
                <a:gd name="T2" fmla="*/ 307 w 362"/>
                <a:gd name="T3" fmla="*/ 130 h 177"/>
                <a:gd name="T4" fmla="*/ 114 w 362"/>
                <a:gd name="T5" fmla="*/ 165 h 177"/>
                <a:gd name="T6" fmla="*/ 14 w 362"/>
                <a:gd name="T7" fmla="*/ 130 h 177"/>
                <a:gd name="T8" fmla="*/ 21 w 362"/>
                <a:gd name="T9" fmla="*/ 92 h 177"/>
                <a:gd name="T10" fmla="*/ 251 w 362"/>
                <a:gd name="T11" fmla="*/ 10 h 177"/>
                <a:gd name="T12" fmla="*/ 324 w 362"/>
                <a:gd name="T13" fmla="*/ 1 h 177"/>
                <a:gd name="T14" fmla="*/ 356 w 362"/>
                <a:gd name="T15" fmla="*/ 79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 h="177">
                  <a:moveTo>
                    <a:pt x="356" y="79"/>
                  </a:moveTo>
                  <a:cubicBezTo>
                    <a:pt x="354" y="88"/>
                    <a:pt x="333" y="108"/>
                    <a:pt x="307" y="130"/>
                  </a:cubicBezTo>
                  <a:cubicBezTo>
                    <a:pt x="280" y="89"/>
                    <a:pt x="168" y="153"/>
                    <a:pt x="114" y="165"/>
                  </a:cubicBezTo>
                  <a:cubicBezTo>
                    <a:pt x="61" y="177"/>
                    <a:pt x="29" y="160"/>
                    <a:pt x="14" y="130"/>
                  </a:cubicBezTo>
                  <a:cubicBezTo>
                    <a:pt x="0" y="100"/>
                    <a:pt x="21" y="92"/>
                    <a:pt x="21" y="92"/>
                  </a:cubicBezTo>
                  <a:cubicBezTo>
                    <a:pt x="58" y="83"/>
                    <a:pt x="251" y="10"/>
                    <a:pt x="251" y="10"/>
                  </a:cubicBezTo>
                  <a:cubicBezTo>
                    <a:pt x="252" y="10"/>
                    <a:pt x="304" y="0"/>
                    <a:pt x="324" y="1"/>
                  </a:cubicBezTo>
                  <a:cubicBezTo>
                    <a:pt x="344" y="2"/>
                    <a:pt x="362" y="56"/>
                    <a:pt x="356" y="79"/>
                  </a:cubicBezTo>
                  <a:close/>
                </a:path>
              </a:pathLst>
            </a:custGeom>
            <a:solidFill>
              <a:srgbClr val="EBA6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E0D74DA2-0D28-4924-BC79-3DAE29315240}"/>
                </a:ext>
              </a:extLst>
            </p:cNvPr>
            <p:cNvSpPr>
              <a:spLocks/>
            </p:cNvSpPr>
            <p:nvPr/>
          </p:nvSpPr>
          <p:spPr bwMode="auto">
            <a:xfrm>
              <a:off x="3465513" y="5221288"/>
              <a:ext cx="398463" cy="392113"/>
            </a:xfrm>
            <a:custGeom>
              <a:avLst/>
              <a:gdLst>
                <a:gd name="T0" fmla="*/ 78 w 123"/>
                <a:gd name="T1" fmla="*/ 11 h 121"/>
                <a:gd name="T2" fmla="*/ 0 w 123"/>
                <a:gd name="T3" fmla="*/ 68 h 121"/>
                <a:gd name="T4" fmla="*/ 39 w 123"/>
                <a:gd name="T5" fmla="*/ 117 h 121"/>
                <a:gd name="T6" fmla="*/ 118 w 123"/>
                <a:gd name="T7" fmla="*/ 58 h 121"/>
                <a:gd name="T8" fmla="*/ 78 w 123"/>
                <a:gd name="T9" fmla="*/ 11 h 121"/>
              </a:gdLst>
              <a:ahLst/>
              <a:cxnLst>
                <a:cxn ang="0">
                  <a:pos x="T0" y="T1"/>
                </a:cxn>
                <a:cxn ang="0">
                  <a:pos x="T2" y="T3"/>
                </a:cxn>
                <a:cxn ang="0">
                  <a:pos x="T4" y="T5"/>
                </a:cxn>
                <a:cxn ang="0">
                  <a:pos x="T6" y="T7"/>
                </a:cxn>
                <a:cxn ang="0">
                  <a:pos x="T8" y="T9"/>
                </a:cxn>
              </a:cxnLst>
              <a:rect l="0" t="0" r="r" b="b"/>
              <a:pathLst>
                <a:path w="123" h="121">
                  <a:moveTo>
                    <a:pt x="78" y="11"/>
                  </a:moveTo>
                  <a:cubicBezTo>
                    <a:pt x="78" y="11"/>
                    <a:pt x="0" y="49"/>
                    <a:pt x="0" y="68"/>
                  </a:cubicBezTo>
                  <a:cubicBezTo>
                    <a:pt x="0" y="88"/>
                    <a:pt x="20" y="121"/>
                    <a:pt x="39" y="117"/>
                  </a:cubicBezTo>
                  <a:cubicBezTo>
                    <a:pt x="59" y="113"/>
                    <a:pt x="113" y="72"/>
                    <a:pt x="118" y="58"/>
                  </a:cubicBezTo>
                  <a:cubicBezTo>
                    <a:pt x="123" y="44"/>
                    <a:pt x="99" y="0"/>
                    <a:pt x="78" y="11"/>
                  </a:cubicBezTo>
                  <a:close/>
                </a:path>
              </a:pathLst>
            </a:custGeom>
            <a:solidFill>
              <a:srgbClr val="F4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DFE8FF66-CEF7-4F6C-A61C-796A52D84AAA}"/>
                </a:ext>
              </a:extLst>
            </p:cNvPr>
            <p:cNvSpPr>
              <a:spLocks/>
            </p:cNvSpPr>
            <p:nvPr/>
          </p:nvSpPr>
          <p:spPr bwMode="auto">
            <a:xfrm>
              <a:off x="3562351" y="5532438"/>
              <a:ext cx="444500" cy="285750"/>
            </a:xfrm>
            <a:custGeom>
              <a:avLst/>
              <a:gdLst>
                <a:gd name="T0" fmla="*/ 108 w 137"/>
                <a:gd name="T1" fmla="*/ 0 h 88"/>
                <a:gd name="T2" fmla="*/ 133 w 137"/>
                <a:gd name="T3" fmla="*/ 40 h 88"/>
                <a:gd name="T4" fmla="*/ 51 w 137"/>
                <a:gd name="T5" fmla="*/ 85 h 88"/>
                <a:gd name="T6" fmla="*/ 34 w 137"/>
                <a:gd name="T7" fmla="*/ 25 h 88"/>
                <a:gd name="T8" fmla="*/ 108 w 137"/>
                <a:gd name="T9" fmla="*/ 0 h 88"/>
              </a:gdLst>
              <a:ahLst/>
              <a:cxnLst>
                <a:cxn ang="0">
                  <a:pos x="T0" y="T1"/>
                </a:cxn>
                <a:cxn ang="0">
                  <a:pos x="T2" y="T3"/>
                </a:cxn>
                <a:cxn ang="0">
                  <a:pos x="T4" y="T5"/>
                </a:cxn>
                <a:cxn ang="0">
                  <a:pos x="T6" y="T7"/>
                </a:cxn>
                <a:cxn ang="0">
                  <a:pos x="T8" y="T9"/>
                </a:cxn>
              </a:cxnLst>
              <a:rect l="0" t="0" r="r" b="b"/>
              <a:pathLst>
                <a:path w="137" h="88">
                  <a:moveTo>
                    <a:pt x="108" y="0"/>
                  </a:moveTo>
                  <a:cubicBezTo>
                    <a:pt x="108" y="0"/>
                    <a:pt x="137" y="23"/>
                    <a:pt x="133" y="40"/>
                  </a:cubicBezTo>
                  <a:cubicBezTo>
                    <a:pt x="129" y="57"/>
                    <a:pt x="73" y="83"/>
                    <a:pt x="51" y="85"/>
                  </a:cubicBezTo>
                  <a:cubicBezTo>
                    <a:pt x="28" y="88"/>
                    <a:pt x="0" y="41"/>
                    <a:pt x="34" y="25"/>
                  </a:cubicBezTo>
                  <a:cubicBezTo>
                    <a:pt x="108" y="0"/>
                    <a:pt x="108" y="0"/>
                    <a:pt x="108" y="0"/>
                  </a:cubicBezTo>
                  <a:close/>
                </a:path>
              </a:pathLst>
            </a:custGeom>
            <a:solidFill>
              <a:srgbClr val="F4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1FAFFCC4-F3A6-4642-8D7C-56A3D6E4167C}"/>
                </a:ext>
              </a:extLst>
            </p:cNvPr>
            <p:cNvSpPr>
              <a:spLocks/>
            </p:cNvSpPr>
            <p:nvPr/>
          </p:nvSpPr>
          <p:spPr bwMode="auto">
            <a:xfrm>
              <a:off x="2847976" y="2075771"/>
              <a:ext cx="1393825" cy="2467655"/>
            </a:xfrm>
            <a:custGeom>
              <a:avLst/>
              <a:gdLst>
                <a:gd name="T0" fmla="*/ 382 w 429"/>
                <a:gd name="T1" fmla="*/ 744 h 744"/>
                <a:gd name="T2" fmla="*/ 47 w 429"/>
                <a:gd name="T3" fmla="*/ 744 h 744"/>
                <a:gd name="T4" fmla="*/ 0 w 429"/>
                <a:gd name="T5" fmla="*/ 697 h 744"/>
                <a:gd name="T6" fmla="*/ 0 w 429"/>
                <a:gd name="T7" fmla="*/ 47 h 744"/>
                <a:gd name="T8" fmla="*/ 47 w 429"/>
                <a:gd name="T9" fmla="*/ 0 h 744"/>
                <a:gd name="T10" fmla="*/ 382 w 429"/>
                <a:gd name="T11" fmla="*/ 0 h 744"/>
                <a:gd name="T12" fmla="*/ 429 w 429"/>
                <a:gd name="T13" fmla="*/ 47 h 744"/>
                <a:gd name="T14" fmla="*/ 429 w 429"/>
                <a:gd name="T15" fmla="*/ 697 h 744"/>
                <a:gd name="T16" fmla="*/ 382 w 429"/>
                <a:gd name="T17"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744">
                  <a:moveTo>
                    <a:pt x="382" y="744"/>
                  </a:moveTo>
                  <a:cubicBezTo>
                    <a:pt x="47" y="744"/>
                    <a:pt x="47" y="744"/>
                    <a:pt x="47" y="744"/>
                  </a:cubicBezTo>
                  <a:cubicBezTo>
                    <a:pt x="21" y="744"/>
                    <a:pt x="0" y="723"/>
                    <a:pt x="0" y="697"/>
                  </a:cubicBezTo>
                  <a:cubicBezTo>
                    <a:pt x="0" y="47"/>
                    <a:pt x="0" y="47"/>
                    <a:pt x="0" y="47"/>
                  </a:cubicBezTo>
                  <a:cubicBezTo>
                    <a:pt x="0" y="21"/>
                    <a:pt x="21" y="0"/>
                    <a:pt x="47" y="0"/>
                  </a:cubicBezTo>
                  <a:cubicBezTo>
                    <a:pt x="382" y="0"/>
                    <a:pt x="382" y="0"/>
                    <a:pt x="382" y="0"/>
                  </a:cubicBezTo>
                  <a:cubicBezTo>
                    <a:pt x="408" y="0"/>
                    <a:pt x="429" y="21"/>
                    <a:pt x="429" y="47"/>
                  </a:cubicBezTo>
                  <a:cubicBezTo>
                    <a:pt x="429" y="697"/>
                    <a:pt x="429" y="697"/>
                    <a:pt x="429" y="697"/>
                  </a:cubicBezTo>
                  <a:cubicBezTo>
                    <a:pt x="429" y="723"/>
                    <a:pt x="408" y="744"/>
                    <a:pt x="382" y="7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13CFC42B-4E81-4D67-BE97-51C6146E10FE}"/>
                </a:ext>
              </a:extLst>
            </p:cNvPr>
            <p:cNvSpPr>
              <a:spLocks/>
            </p:cNvSpPr>
            <p:nvPr/>
          </p:nvSpPr>
          <p:spPr bwMode="auto">
            <a:xfrm>
              <a:off x="3409951" y="1987609"/>
              <a:ext cx="266700" cy="45920"/>
            </a:xfrm>
            <a:custGeom>
              <a:avLst/>
              <a:gdLst>
                <a:gd name="T0" fmla="*/ 74 w 82"/>
                <a:gd name="T1" fmla="*/ 17 h 17"/>
                <a:gd name="T2" fmla="*/ 9 w 82"/>
                <a:gd name="T3" fmla="*/ 17 h 17"/>
                <a:gd name="T4" fmla="*/ 0 w 82"/>
                <a:gd name="T5" fmla="*/ 9 h 17"/>
                <a:gd name="T6" fmla="*/ 0 w 82"/>
                <a:gd name="T7" fmla="*/ 9 h 17"/>
                <a:gd name="T8" fmla="*/ 9 w 82"/>
                <a:gd name="T9" fmla="*/ 0 h 17"/>
                <a:gd name="T10" fmla="*/ 74 w 82"/>
                <a:gd name="T11" fmla="*/ 0 h 17"/>
                <a:gd name="T12" fmla="*/ 82 w 82"/>
                <a:gd name="T13" fmla="*/ 9 h 17"/>
                <a:gd name="T14" fmla="*/ 82 w 82"/>
                <a:gd name="T15" fmla="*/ 9 h 17"/>
                <a:gd name="T16" fmla="*/ 74 w 82"/>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
                  <a:moveTo>
                    <a:pt x="74" y="17"/>
                  </a:moveTo>
                  <a:cubicBezTo>
                    <a:pt x="9" y="17"/>
                    <a:pt x="9" y="17"/>
                    <a:pt x="9" y="17"/>
                  </a:cubicBezTo>
                  <a:cubicBezTo>
                    <a:pt x="4" y="17"/>
                    <a:pt x="0" y="13"/>
                    <a:pt x="0" y="9"/>
                  </a:cubicBezTo>
                  <a:cubicBezTo>
                    <a:pt x="0" y="9"/>
                    <a:pt x="0" y="9"/>
                    <a:pt x="0" y="9"/>
                  </a:cubicBezTo>
                  <a:cubicBezTo>
                    <a:pt x="0" y="4"/>
                    <a:pt x="4" y="0"/>
                    <a:pt x="9" y="0"/>
                  </a:cubicBezTo>
                  <a:cubicBezTo>
                    <a:pt x="74" y="0"/>
                    <a:pt x="74" y="0"/>
                    <a:pt x="74" y="0"/>
                  </a:cubicBezTo>
                  <a:cubicBezTo>
                    <a:pt x="79" y="0"/>
                    <a:pt x="82" y="4"/>
                    <a:pt x="82" y="9"/>
                  </a:cubicBezTo>
                  <a:cubicBezTo>
                    <a:pt x="82" y="9"/>
                    <a:pt x="82" y="9"/>
                    <a:pt x="82" y="9"/>
                  </a:cubicBezTo>
                  <a:cubicBezTo>
                    <a:pt x="82" y="13"/>
                    <a:pt x="79" y="17"/>
                    <a:pt x="74" y="17"/>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FF7C96C3-4870-43D9-8FBA-07F7DDC63E5F}"/>
                </a:ext>
              </a:extLst>
            </p:cNvPr>
            <p:cNvSpPr>
              <a:spLocks/>
            </p:cNvSpPr>
            <p:nvPr/>
          </p:nvSpPr>
          <p:spPr bwMode="auto">
            <a:xfrm>
              <a:off x="3465513" y="4275138"/>
              <a:ext cx="1230313" cy="846138"/>
            </a:xfrm>
            <a:custGeom>
              <a:avLst/>
              <a:gdLst>
                <a:gd name="T0" fmla="*/ 325 w 379"/>
                <a:gd name="T1" fmla="*/ 143 h 261"/>
                <a:gd name="T2" fmla="*/ 267 w 379"/>
                <a:gd name="T3" fmla="*/ 171 h 261"/>
                <a:gd name="T4" fmla="*/ 158 w 379"/>
                <a:gd name="T5" fmla="*/ 219 h 261"/>
                <a:gd name="T6" fmla="*/ 143 w 379"/>
                <a:gd name="T7" fmla="*/ 225 h 261"/>
                <a:gd name="T8" fmla="*/ 69 w 379"/>
                <a:gd name="T9" fmla="*/ 254 h 261"/>
                <a:gd name="T10" fmla="*/ 10 w 379"/>
                <a:gd name="T11" fmla="*/ 219 h 261"/>
                <a:gd name="T12" fmla="*/ 102 w 379"/>
                <a:gd name="T13" fmla="*/ 126 h 261"/>
                <a:gd name="T14" fmla="*/ 267 w 379"/>
                <a:gd name="T15" fmla="*/ 13 h 261"/>
                <a:gd name="T16" fmla="*/ 277 w 379"/>
                <a:gd name="T17" fmla="*/ 6 h 261"/>
                <a:gd name="T18" fmla="*/ 277 w 379"/>
                <a:gd name="T19" fmla="*/ 6 h 261"/>
                <a:gd name="T20" fmla="*/ 277 w 379"/>
                <a:gd name="T21" fmla="*/ 6 h 261"/>
                <a:gd name="T22" fmla="*/ 311 w 379"/>
                <a:gd name="T23" fmla="*/ 0 h 261"/>
                <a:gd name="T24" fmla="*/ 375 w 379"/>
                <a:gd name="T25" fmla="*/ 71 h 261"/>
                <a:gd name="T26" fmla="*/ 325 w 379"/>
                <a:gd name="T27" fmla="*/ 14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261">
                  <a:moveTo>
                    <a:pt x="325" y="143"/>
                  </a:moveTo>
                  <a:cubicBezTo>
                    <a:pt x="311" y="150"/>
                    <a:pt x="290" y="160"/>
                    <a:pt x="267" y="171"/>
                  </a:cubicBezTo>
                  <a:cubicBezTo>
                    <a:pt x="227" y="189"/>
                    <a:pt x="181" y="209"/>
                    <a:pt x="158" y="219"/>
                  </a:cubicBezTo>
                  <a:cubicBezTo>
                    <a:pt x="149" y="223"/>
                    <a:pt x="143" y="225"/>
                    <a:pt x="143" y="225"/>
                  </a:cubicBezTo>
                  <a:cubicBezTo>
                    <a:pt x="143" y="225"/>
                    <a:pt x="104" y="248"/>
                    <a:pt x="69" y="254"/>
                  </a:cubicBezTo>
                  <a:cubicBezTo>
                    <a:pt x="33" y="261"/>
                    <a:pt x="20" y="248"/>
                    <a:pt x="10" y="219"/>
                  </a:cubicBezTo>
                  <a:cubicBezTo>
                    <a:pt x="0" y="190"/>
                    <a:pt x="84" y="136"/>
                    <a:pt x="102" y="126"/>
                  </a:cubicBezTo>
                  <a:cubicBezTo>
                    <a:pt x="117" y="117"/>
                    <a:pt x="232" y="37"/>
                    <a:pt x="267" y="13"/>
                  </a:cubicBezTo>
                  <a:cubicBezTo>
                    <a:pt x="273" y="8"/>
                    <a:pt x="277" y="6"/>
                    <a:pt x="277" y="6"/>
                  </a:cubicBezTo>
                  <a:cubicBezTo>
                    <a:pt x="277" y="6"/>
                    <a:pt x="277" y="6"/>
                    <a:pt x="277" y="6"/>
                  </a:cubicBezTo>
                  <a:cubicBezTo>
                    <a:pt x="277" y="6"/>
                    <a:pt x="277" y="6"/>
                    <a:pt x="277" y="6"/>
                  </a:cubicBezTo>
                  <a:cubicBezTo>
                    <a:pt x="285" y="3"/>
                    <a:pt x="296" y="0"/>
                    <a:pt x="311" y="0"/>
                  </a:cubicBezTo>
                  <a:cubicBezTo>
                    <a:pt x="345" y="0"/>
                    <a:pt x="370" y="54"/>
                    <a:pt x="375" y="71"/>
                  </a:cubicBezTo>
                  <a:cubicBezTo>
                    <a:pt x="379" y="89"/>
                    <a:pt x="325" y="143"/>
                    <a:pt x="325" y="143"/>
                  </a:cubicBezTo>
                  <a:close/>
                </a:path>
              </a:pathLst>
            </a:custGeom>
            <a:solidFill>
              <a:srgbClr val="EBA6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543D207D-4109-4085-8152-002A5F311B7C}"/>
                </a:ext>
              </a:extLst>
            </p:cNvPr>
            <p:cNvSpPr>
              <a:spLocks/>
            </p:cNvSpPr>
            <p:nvPr/>
          </p:nvSpPr>
          <p:spPr bwMode="auto">
            <a:xfrm>
              <a:off x="3471863" y="4789488"/>
              <a:ext cx="369888" cy="304800"/>
            </a:xfrm>
            <a:custGeom>
              <a:avLst/>
              <a:gdLst>
                <a:gd name="T0" fmla="*/ 112 w 114"/>
                <a:gd name="T1" fmla="*/ 41 h 94"/>
                <a:gd name="T2" fmla="*/ 78 w 114"/>
                <a:gd name="T3" fmla="*/ 0 h 94"/>
                <a:gd name="T4" fmla="*/ 3 w 114"/>
                <a:gd name="T5" fmla="*/ 54 h 94"/>
                <a:gd name="T6" fmla="*/ 26 w 114"/>
                <a:gd name="T7" fmla="*/ 94 h 94"/>
                <a:gd name="T8" fmla="*/ 112 w 114"/>
                <a:gd name="T9" fmla="*/ 41 h 94"/>
              </a:gdLst>
              <a:ahLst/>
              <a:cxnLst>
                <a:cxn ang="0">
                  <a:pos x="T0" y="T1"/>
                </a:cxn>
                <a:cxn ang="0">
                  <a:pos x="T2" y="T3"/>
                </a:cxn>
                <a:cxn ang="0">
                  <a:pos x="T4" y="T5"/>
                </a:cxn>
                <a:cxn ang="0">
                  <a:pos x="T6" y="T7"/>
                </a:cxn>
                <a:cxn ang="0">
                  <a:pos x="T8" y="T9"/>
                </a:cxn>
              </a:cxnLst>
              <a:rect l="0" t="0" r="r" b="b"/>
              <a:pathLst>
                <a:path w="114" h="94">
                  <a:moveTo>
                    <a:pt x="112" y="41"/>
                  </a:moveTo>
                  <a:cubicBezTo>
                    <a:pt x="112" y="41"/>
                    <a:pt x="112" y="12"/>
                    <a:pt x="78" y="0"/>
                  </a:cubicBezTo>
                  <a:cubicBezTo>
                    <a:pt x="78" y="0"/>
                    <a:pt x="6" y="36"/>
                    <a:pt x="3" y="54"/>
                  </a:cubicBezTo>
                  <a:cubicBezTo>
                    <a:pt x="0" y="72"/>
                    <a:pt x="19" y="93"/>
                    <a:pt x="26" y="94"/>
                  </a:cubicBezTo>
                  <a:cubicBezTo>
                    <a:pt x="34" y="94"/>
                    <a:pt x="114" y="54"/>
                    <a:pt x="112" y="41"/>
                  </a:cubicBezTo>
                  <a:close/>
                </a:path>
              </a:pathLst>
            </a:custGeom>
            <a:solidFill>
              <a:srgbClr val="F4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Shape 33">
              <a:extLst>
                <a:ext uri="{FF2B5EF4-FFF2-40B4-BE49-F238E27FC236}">
                  <a16:creationId xmlns:a16="http://schemas.microsoft.com/office/drawing/2014/main" id="{E5CAA097-7EBB-4E83-977B-D7C399BFD263}"/>
                </a:ext>
              </a:extLst>
            </p:cNvPr>
            <p:cNvSpPr/>
            <p:nvPr/>
          </p:nvSpPr>
          <p:spPr>
            <a:xfrm rot="8100000">
              <a:off x="3038912" y="2228232"/>
              <a:ext cx="438873" cy="438873"/>
            </a:xfrm>
            <a:custGeom>
              <a:avLst/>
              <a:gdLst>
                <a:gd name="connsiteX0" fmla="*/ 239638 w 944754"/>
                <a:gd name="connsiteY0" fmla="*/ 705115 h 944754"/>
                <a:gd name="connsiteX1" fmla="*/ 705117 w 944754"/>
                <a:gd name="connsiteY1" fmla="*/ 705115 h 944754"/>
                <a:gd name="connsiteX2" fmla="*/ 705117 w 944754"/>
                <a:gd name="connsiteY2" fmla="*/ 239637 h 944754"/>
                <a:gd name="connsiteX3" fmla="*/ 239638 w 944754"/>
                <a:gd name="connsiteY3" fmla="*/ 239637 h 944754"/>
                <a:gd name="connsiteX4" fmla="*/ 239638 w 944754"/>
                <a:gd name="connsiteY4" fmla="*/ 705115 h 944754"/>
                <a:gd name="connsiteX5" fmla="*/ 138356 w 944754"/>
                <a:gd name="connsiteY5" fmla="*/ 806398 h 944754"/>
                <a:gd name="connsiteX6" fmla="*/ 0 w 944754"/>
                <a:gd name="connsiteY6" fmla="*/ 472377 h 944754"/>
                <a:gd name="connsiteX7" fmla="*/ 1 w 944754"/>
                <a:gd name="connsiteY7" fmla="*/ 472377 h 944754"/>
                <a:gd name="connsiteX8" fmla="*/ 472378 w 944754"/>
                <a:gd name="connsiteY8" fmla="*/ 0 h 944754"/>
                <a:gd name="connsiteX9" fmla="*/ 944754 w 944754"/>
                <a:gd name="connsiteY9" fmla="*/ 0 h 944754"/>
                <a:gd name="connsiteX10" fmla="*/ 944754 w 944754"/>
                <a:gd name="connsiteY10" fmla="*/ 472377 h 944754"/>
                <a:gd name="connsiteX11" fmla="*/ 472377 w 944754"/>
                <a:gd name="connsiteY11" fmla="*/ 944754 h 944754"/>
                <a:gd name="connsiteX12" fmla="*/ 138356 w 944754"/>
                <a:gd name="connsiteY12" fmla="*/ 806398 h 94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4754" h="944754">
                  <a:moveTo>
                    <a:pt x="239638" y="705115"/>
                  </a:moveTo>
                  <a:cubicBezTo>
                    <a:pt x="368177" y="833654"/>
                    <a:pt x="576578" y="833654"/>
                    <a:pt x="705117" y="705115"/>
                  </a:cubicBezTo>
                  <a:cubicBezTo>
                    <a:pt x="833655" y="576576"/>
                    <a:pt x="833655" y="368175"/>
                    <a:pt x="705117" y="239637"/>
                  </a:cubicBezTo>
                  <a:cubicBezTo>
                    <a:pt x="576578" y="111098"/>
                    <a:pt x="368177" y="111098"/>
                    <a:pt x="239638" y="239637"/>
                  </a:cubicBezTo>
                  <a:cubicBezTo>
                    <a:pt x="111100" y="368175"/>
                    <a:pt x="111100" y="576576"/>
                    <a:pt x="239638" y="705115"/>
                  </a:cubicBezTo>
                  <a:close/>
                  <a:moveTo>
                    <a:pt x="138356" y="806398"/>
                  </a:moveTo>
                  <a:cubicBezTo>
                    <a:pt x="52872" y="720915"/>
                    <a:pt x="0" y="602820"/>
                    <a:pt x="0" y="472377"/>
                  </a:cubicBezTo>
                  <a:lnTo>
                    <a:pt x="1" y="472377"/>
                  </a:lnTo>
                  <a:cubicBezTo>
                    <a:pt x="1" y="211490"/>
                    <a:pt x="211491" y="0"/>
                    <a:pt x="472378" y="0"/>
                  </a:cubicBezTo>
                  <a:lnTo>
                    <a:pt x="944754" y="0"/>
                  </a:lnTo>
                  <a:lnTo>
                    <a:pt x="944754" y="472377"/>
                  </a:lnTo>
                  <a:cubicBezTo>
                    <a:pt x="944754" y="733264"/>
                    <a:pt x="733264" y="944754"/>
                    <a:pt x="472377" y="944754"/>
                  </a:cubicBezTo>
                  <a:cubicBezTo>
                    <a:pt x="341934" y="944754"/>
                    <a:pt x="223839" y="891881"/>
                    <a:pt x="138356" y="806398"/>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B07F306-A456-429F-8477-F2D1424DB511}"/>
                </a:ext>
              </a:extLst>
            </p:cNvPr>
            <p:cNvGrpSpPr/>
            <p:nvPr/>
          </p:nvGrpSpPr>
          <p:grpSpPr>
            <a:xfrm>
              <a:off x="2965282" y="2905717"/>
              <a:ext cx="1143000" cy="308791"/>
              <a:chOff x="2987040" y="3164273"/>
              <a:chExt cx="1143000" cy="308791"/>
            </a:xfrm>
          </p:grpSpPr>
          <p:sp>
            <p:nvSpPr>
              <p:cNvPr id="41" name="Rectangle: Rounded Corners 40">
                <a:extLst>
                  <a:ext uri="{FF2B5EF4-FFF2-40B4-BE49-F238E27FC236}">
                    <a16:creationId xmlns:a16="http://schemas.microsoft.com/office/drawing/2014/main" id="{06D6BBF0-D5C1-4DAD-A0FC-DCE82B50AC79}"/>
                  </a:ext>
                </a:extLst>
              </p:cNvPr>
              <p:cNvSpPr/>
              <p:nvPr/>
            </p:nvSpPr>
            <p:spPr>
              <a:xfrm>
                <a:off x="2987040" y="3164273"/>
                <a:ext cx="114300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4BD8566B-A4E4-4089-B1AE-8301A3F3EF23}"/>
                  </a:ext>
                </a:extLst>
              </p:cNvPr>
              <p:cNvSpPr/>
              <p:nvPr/>
            </p:nvSpPr>
            <p:spPr>
              <a:xfrm>
                <a:off x="2987040" y="3286125"/>
                <a:ext cx="114300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BFB9F0C9-15BE-4761-935B-EBF499B4EC0B}"/>
                  </a:ext>
                </a:extLst>
              </p:cNvPr>
              <p:cNvSpPr/>
              <p:nvPr/>
            </p:nvSpPr>
            <p:spPr>
              <a:xfrm>
                <a:off x="2987040" y="3407977"/>
                <a:ext cx="65151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40640305-021E-45B0-A1B3-DEE3D8416FB2}"/>
                </a:ext>
              </a:extLst>
            </p:cNvPr>
            <p:cNvSpPr/>
            <p:nvPr/>
          </p:nvSpPr>
          <p:spPr>
            <a:xfrm rot="8100000">
              <a:off x="3581833" y="3446774"/>
              <a:ext cx="438873" cy="438873"/>
            </a:xfrm>
            <a:custGeom>
              <a:avLst/>
              <a:gdLst>
                <a:gd name="connsiteX0" fmla="*/ 239638 w 944754"/>
                <a:gd name="connsiteY0" fmla="*/ 705115 h 944754"/>
                <a:gd name="connsiteX1" fmla="*/ 705117 w 944754"/>
                <a:gd name="connsiteY1" fmla="*/ 705115 h 944754"/>
                <a:gd name="connsiteX2" fmla="*/ 705117 w 944754"/>
                <a:gd name="connsiteY2" fmla="*/ 239637 h 944754"/>
                <a:gd name="connsiteX3" fmla="*/ 239638 w 944754"/>
                <a:gd name="connsiteY3" fmla="*/ 239637 h 944754"/>
                <a:gd name="connsiteX4" fmla="*/ 239638 w 944754"/>
                <a:gd name="connsiteY4" fmla="*/ 705115 h 944754"/>
                <a:gd name="connsiteX5" fmla="*/ 138356 w 944754"/>
                <a:gd name="connsiteY5" fmla="*/ 806398 h 944754"/>
                <a:gd name="connsiteX6" fmla="*/ 0 w 944754"/>
                <a:gd name="connsiteY6" fmla="*/ 472377 h 944754"/>
                <a:gd name="connsiteX7" fmla="*/ 1 w 944754"/>
                <a:gd name="connsiteY7" fmla="*/ 472377 h 944754"/>
                <a:gd name="connsiteX8" fmla="*/ 472378 w 944754"/>
                <a:gd name="connsiteY8" fmla="*/ 0 h 944754"/>
                <a:gd name="connsiteX9" fmla="*/ 944754 w 944754"/>
                <a:gd name="connsiteY9" fmla="*/ 0 h 944754"/>
                <a:gd name="connsiteX10" fmla="*/ 944754 w 944754"/>
                <a:gd name="connsiteY10" fmla="*/ 472377 h 944754"/>
                <a:gd name="connsiteX11" fmla="*/ 472377 w 944754"/>
                <a:gd name="connsiteY11" fmla="*/ 944754 h 944754"/>
                <a:gd name="connsiteX12" fmla="*/ 138356 w 944754"/>
                <a:gd name="connsiteY12" fmla="*/ 806398 h 94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4754" h="944754">
                  <a:moveTo>
                    <a:pt x="239638" y="705115"/>
                  </a:moveTo>
                  <a:cubicBezTo>
                    <a:pt x="368177" y="833654"/>
                    <a:pt x="576578" y="833654"/>
                    <a:pt x="705117" y="705115"/>
                  </a:cubicBezTo>
                  <a:cubicBezTo>
                    <a:pt x="833655" y="576576"/>
                    <a:pt x="833655" y="368175"/>
                    <a:pt x="705117" y="239637"/>
                  </a:cubicBezTo>
                  <a:cubicBezTo>
                    <a:pt x="576578" y="111098"/>
                    <a:pt x="368177" y="111098"/>
                    <a:pt x="239638" y="239637"/>
                  </a:cubicBezTo>
                  <a:cubicBezTo>
                    <a:pt x="111100" y="368175"/>
                    <a:pt x="111100" y="576576"/>
                    <a:pt x="239638" y="705115"/>
                  </a:cubicBezTo>
                  <a:close/>
                  <a:moveTo>
                    <a:pt x="138356" y="806398"/>
                  </a:moveTo>
                  <a:cubicBezTo>
                    <a:pt x="52872" y="720915"/>
                    <a:pt x="0" y="602820"/>
                    <a:pt x="0" y="472377"/>
                  </a:cubicBezTo>
                  <a:lnTo>
                    <a:pt x="1" y="472377"/>
                  </a:lnTo>
                  <a:cubicBezTo>
                    <a:pt x="1" y="211490"/>
                    <a:pt x="211491" y="0"/>
                    <a:pt x="472378" y="0"/>
                  </a:cubicBezTo>
                  <a:lnTo>
                    <a:pt x="944754" y="0"/>
                  </a:lnTo>
                  <a:lnTo>
                    <a:pt x="944754" y="472377"/>
                  </a:lnTo>
                  <a:cubicBezTo>
                    <a:pt x="944754" y="733264"/>
                    <a:pt x="733264" y="944754"/>
                    <a:pt x="472377" y="944754"/>
                  </a:cubicBezTo>
                  <a:cubicBezTo>
                    <a:pt x="341934" y="944754"/>
                    <a:pt x="223839" y="891881"/>
                    <a:pt x="138356" y="806398"/>
                  </a:cubicBezTo>
                  <a:close/>
                </a:path>
              </a:pathLst>
            </a:custGeom>
            <a:solidFill>
              <a:srgbClr val="FF65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0259D3A-DF9A-49BE-B8F3-DB7DFD168E3F}"/>
                </a:ext>
              </a:extLst>
            </p:cNvPr>
            <p:cNvGrpSpPr/>
            <p:nvPr/>
          </p:nvGrpSpPr>
          <p:grpSpPr>
            <a:xfrm flipH="1">
              <a:off x="2965282" y="4101262"/>
              <a:ext cx="1143000" cy="308791"/>
              <a:chOff x="2987040" y="3164273"/>
              <a:chExt cx="1143000" cy="308791"/>
            </a:xfrm>
          </p:grpSpPr>
          <p:sp>
            <p:nvSpPr>
              <p:cNvPr id="38" name="Rectangle: Rounded Corners 37">
                <a:extLst>
                  <a:ext uri="{FF2B5EF4-FFF2-40B4-BE49-F238E27FC236}">
                    <a16:creationId xmlns:a16="http://schemas.microsoft.com/office/drawing/2014/main" id="{A8C5B9BD-5C1B-4F76-845E-9C5023AC5FD1}"/>
                  </a:ext>
                </a:extLst>
              </p:cNvPr>
              <p:cNvSpPr/>
              <p:nvPr/>
            </p:nvSpPr>
            <p:spPr>
              <a:xfrm>
                <a:off x="2987040" y="3164273"/>
                <a:ext cx="114300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0BF9C95-5E76-4BE0-B251-DCD5F127D058}"/>
                  </a:ext>
                </a:extLst>
              </p:cNvPr>
              <p:cNvSpPr/>
              <p:nvPr/>
            </p:nvSpPr>
            <p:spPr>
              <a:xfrm>
                <a:off x="2987040" y="3286125"/>
                <a:ext cx="114300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F130182-47E9-4423-AA24-A78E642FD2AA}"/>
                  </a:ext>
                </a:extLst>
              </p:cNvPr>
              <p:cNvSpPr/>
              <p:nvPr/>
            </p:nvSpPr>
            <p:spPr>
              <a:xfrm>
                <a:off x="2987040" y="3407977"/>
                <a:ext cx="651510" cy="6508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TextBox 44">
            <a:extLst>
              <a:ext uri="{FF2B5EF4-FFF2-40B4-BE49-F238E27FC236}">
                <a16:creationId xmlns:a16="http://schemas.microsoft.com/office/drawing/2014/main" id="{68D81A1F-5B96-4D50-AF1E-C456BA275F93}"/>
              </a:ext>
            </a:extLst>
          </p:cNvPr>
          <p:cNvSpPr txBox="1"/>
          <p:nvPr/>
        </p:nvSpPr>
        <p:spPr>
          <a:xfrm>
            <a:off x="7846436" y="1404806"/>
            <a:ext cx="3888364" cy="738664"/>
          </a:xfrm>
          <a:prstGeom prst="rect">
            <a:avLst/>
          </a:prstGeom>
          <a:noFill/>
        </p:spPr>
        <p:txBody>
          <a:bodyPr wrap="square" lIns="0" tIns="0" rIns="0" bIns="0" rtlCol="0" anchor="ctr">
            <a:spAutoFit/>
          </a:bodyPr>
          <a:lstStyle/>
          <a:p>
            <a:r>
              <a:rPr lang="en-US" sz="2400" b="1" dirty="0">
                <a:solidFill>
                  <a:schemeClr val="bg2">
                    <a:lumMod val="25000"/>
                  </a:schemeClr>
                </a:solidFill>
                <a:latin typeface="Segoe UI" panose="020B0502040204020203" pitchFamily="34" charset="0"/>
                <a:cs typeface="Segoe UI" panose="020B0502040204020203" pitchFamily="34" charset="0"/>
              </a:rPr>
              <a:t>SATHIYAMATHI V </a:t>
            </a:r>
          </a:p>
          <a:p>
            <a:r>
              <a:rPr lang="en-US" sz="2400" b="1" dirty="0">
                <a:solidFill>
                  <a:schemeClr val="bg2">
                    <a:lumMod val="25000"/>
                  </a:schemeClr>
                </a:solidFill>
                <a:latin typeface="+mj-lt"/>
                <a:cs typeface="Calibri" panose="020F0502020204030204" pitchFamily="34" charset="0"/>
              </a:rPr>
              <a:t>20MIS1159</a:t>
            </a:r>
          </a:p>
        </p:txBody>
      </p:sp>
      <p:sp>
        <p:nvSpPr>
          <p:cNvPr id="46" name="TextBox 45">
            <a:extLst>
              <a:ext uri="{FF2B5EF4-FFF2-40B4-BE49-F238E27FC236}">
                <a16:creationId xmlns:a16="http://schemas.microsoft.com/office/drawing/2014/main" id="{95DB3A7E-8C65-47E8-96A4-037E90FCA9F1}"/>
              </a:ext>
            </a:extLst>
          </p:cNvPr>
          <p:cNvSpPr txBox="1"/>
          <p:nvPr/>
        </p:nvSpPr>
        <p:spPr>
          <a:xfrm>
            <a:off x="7850550" y="2529201"/>
            <a:ext cx="3888364" cy="738664"/>
          </a:xfrm>
          <a:prstGeom prst="rect">
            <a:avLst/>
          </a:prstGeom>
          <a:noFill/>
        </p:spPr>
        <p:txBody>
          <a:bodyPr wrap="square" lIns="0" tIns="0" rIns="0" bIns="0" rtlCol="0" anchor="ctr">
            <a:spAutoFit/>
          </a:bodyPr>
          <a:lstStyle/>
          <a:p>
            <a:r>
              <a:rPr lang="en-US" sz="2400" b="1" dirty="0">
                <a:solidFill>
                  <a:schemeClr val="bg2">
                    <a:lumMod val="25000"/>
                  </a:schemeClr>
                </a:solidFill>
                <a:latin typeface="Segoe UI" panose="020B0502040204020203" pitchFamily="34" charset="0"/>
                <a:cs typeface="Segoe UI" panose="020B0502040204020203" pitchFamily="34" charset="0"/>
              </a:rPr>
              <a:t>NITHISH KUMAR A N</a:t>
            </a:r>
          </a:p>
          <a:p>
            <a:r>
              <a:rPr lang="en-US" sz="2400" b="1" dirty="0">
                <a:solidFill>
                  <a:schemeClr val="bg2">
                    <a:lumMod val="25000"/>
                  </a:schemeClr>
                </a:solidFill>
                <a:latin typeface="+mj-lt"/>
                <a:cs typeface="Calibri" panose="020F0502020204030204" pitchFamily="34" charset="0"/>
              </a:rPr>
              <a:t>20MIS1091</a:t>
            </a:r>
          </a:p>
        </p:txBody>
      </p:sp>
      <p:sp>
        <p:nvSpPr>
          <p:cNvPr id="47" name="TextBox 46">
            <a:extLst>
              <a:ext uri="{FF2B5EF4-FFF2-40B4-BE49-F238E27FC236}">
                <a16:creationId xmlns:a16="http://schemas.microsoft.com/office/drawing/2014/main" id="{CD4E9FCC-ABC0-441F-9C59-E771BD82F785}"/>
              </a:ext>
            </a:extLst>
          </p:cNvPr>
          <p:cNvSpPr txBox="1"/>
          <p:nvPr/>
        </p:nvSpPr>
        <p:spPr>
          <a:xfrm>
            <a:off x="7846436" y="3718205"/>
            <a:ext cx="3888364" cy="738664"/>
          </a:xfrm>
          <a:prstGeom prst="rect">
            <a:avLst/>
          </a:prstGeom>
          <a:noFill/>
        </p:spPr>
        <p:txBody>
          <a:bodyPr wrap="square" lIns="0" tIns="0" rIns="0" bIns="0" rtlCol="0" anchor="ctr">
            <a:spAutoFit/>
          </a:bodyPr>
          <a:lstStyle/>
          <a:p>
            <a:pPr algn="l"/>
            <a:r>
              <a:rPr lang="en-IN" sz="2400" b="1" i="0" dirty="0">
                <a:solidFill>
                  <a:srgbClr val="252424"/>
                </a:solidFill>
                <a:effectLst/>
                <a:latin typeface="Segoe UI" panose="020B0502040204020203" pitchFamily="34" charset="0"/>
              </a:rPr>
              <a:t>EYOHESHWARAN V</a:t>
            </a:r>
          </a:p>
          <a:p>
            <a:r>
              <a:rPr lang="en-US" sz="2400" b="1" dirty="0">
                <a:solidFill>
                  <a:schemeClr val="bg2">
                    <a:lumMod val="25000"/>
                  </a:schemeClr>
                </a:solidFill>
                <a:latin typeface="+mj-lt"/>
                <a:cs typeface="Calibri" panose="020F0502020204030204" pitchFamily="34" charset="0"/>
              </a:rPr>
              <a:t>20MIS1030</a:t>
            </a:r>
          </a:p>
        </p:txBody>
      </p:sp>
      <p:sp>
        <p:nvSpPr>
          <p:cNvPr id="2" name="Slide Number Placeholder 1">
            <a:extLst>
              <a:ext uri="{FF2B5EF4-FFF2-40B4-BE49-F238E27FC236}">
                <a16:creationId xmlns:a16="http://schemas.microsoft.com/office/drawing/2014/main" id="{71FA6BE4-8408-48D1-A688-59032B241D87}"/>
              </a:ext>
            </a:extLst>
          </p:cNvPr>
          <p:cNvSpPr>
            <a:spLocks noGrp="1"/>
          </p:cNvSpPr>
          <p:nvPr>
            <p:ph type="sldNum" sz="quarter" idx="12"/>
          </p:nvPr>
        </p:nvSpPr>
        <p:spPr/>
        <p:txBody>
          <a:bodyPr/>
          <a:lstStyle/>
          <a:p>
            <a:fld id="{B31ECF42-ACCC-4DC0-AC91-117E3A0ACECD}" type="slidenum">
              <a:rPr lang="en-US" smtClean="0"/>
              <a:pPr/>
              <a:t>2</a:t>
            </a:fld>
            <a:endParaRPr lang="en-US" dirty="0"/>
          </a:p>
        </p:txBody>
      </p:sp>
    </p:spTree>
    <p:extLst>
      <p:ext uri="{BB962C8B-B14F-4D97-AF65-F5344CB8AC3E}">
        <p14:creationId xmlns:p14="http://schemas.microsoft.com/office/powerpoint/2010/main" val="237050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Picture 320" descr="A close up of a garden&#10;&#10;Description automatically generated">
            <a:extLst>
              <a:ext uri="{FF2B5EF4-FFF2-40B4-BE49-F238E27FC236}">
                <a16:creationId xmlns:a16="http://schemas.microsoft.com/office/drawing/2014/main" id="{42F3AB29-7EFB-4924-ADD5-11BECCE72864}"/>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4451"/>
          <a:stretch/>
        </p:blipFill>
        <p:spPr>
          <a:xfrm>
            <a:off x="1" y="3734256"/>
            <a:ext cx="12191998" cy="3123745"/>
          </a:xfrm>
          <a:custGeom>
            <a:avLst/>
            <a:gdLst>
              <a:gd name="connsiteX0" fmla="*/ 5322427 w 12191998"/>
              <a:gd name="connsiteY0" fmla="*/ 2027 h 3123745"/>
              <a:gd name="connsiteX1" fmla="*/ 10706807 w 12191998"/>
              <a:gd name="connsiteY1" fmla="*/ 1031923 h 3123745"/>
              <a:gd name="connsiteX2" fmla="*/ 12012982 w 12191998"/>
              <a:gd name="connsiteY2" fmla="*/ 744900 h 3123745"/>
              <a:gd name="connsiteX3" fmla="*/ 12191998 w 12191998"/>
              <a:gd name="connsiteY3" fmla="*/ 655221 h 3123745"/>
              <a:gd name="connsiteX4" fmla="*/ 12191998 w 12191998"/>
              <a:gd name="connsiteY4" fmla="*/ 3123745 h 3123745"/>
              <a:gd name="connsiteX5" fmla="*/ 0 w 12191998"/>
              <a:gd name="connsiteY5" fmla="*/ 3123745 h 3123745"/>
              <a:gd name="connsiteX6" fmla="*/ 0 w 12191998"/>
              <a:gd name="connsiteY6" fmla="*/ 2597815 h 3123745"/>
              <a:gd name="connsiteX7" fmla="*/ 210460 w 12191998"/>
              <a:gd name="connsiteY7" fmla="*/ 2600248 h 3123745"/>
              <a:gd name="connsiteX8" fmla="*/ 2119872 w 12191998"/>
              <a:gd name="connsiteY8" fmla="*/ 2360230 h 3123745"/>
              <a:gd name="connsiteX9" fmla="*/ 5037966 w 12191998"/>
              <a:gd name="connsiteY9" fmla="*/ 27847 h 3123745"/>
              <a:gd name="connsiteX10" fmla="*/ 5322427 w 12191998"/>
              <a:gd name="connsiteY10" fmla="*/ 2027 h 312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8" h="3123745">
                <a:moveTo>
                  <a:pt x="5322427" y="2027"/>
                </a:moveTo>
                <a:cubicBezTo>
                  <a:pt x="6821717" y="-51680"/>
                  <a:pt x="9422297" y="979627"/>
                  <a:pt x="10706807" y="1031923"/>
                </a:cubicBezTo>
                <a:cubicBezTo>
                  <a:pt x="11220612" y="1052841"/>
                  <a:pt x="11652786" y="910744"/>
                  <a:pt x="12012982" y="744900"/>
                </a:cubicBezTo>
                <a:lnTo>
                  <a:pt x="12191998" y="655221"/>
                </a:lnTo>
                <a:lnTo>
                  <a:pt x="12191998" y="3123745"/>
                </a:lnTo>
                <a:lnTo>
                  <a:pt x="0" y="3123745"/>
                </a:lnTo>
                <a:lnTo>
                  <a:pt x="0" y="2597815"/>
                </a:lnTo>
                <a:lnTo>
                  <a:pt x="210460" y="2600248"/>
                </a:lnTo>
                <a:cubicBezTo>
                  <a:pt x="886789" y="2601587"/>
                  <a:pt x="1601002" y="2562876"/>
                  <a:pt x="2119872" y="2360230"/>
                </a:cubicBezTo>
                <a:cubicBezTo>
                  <a:pt x="3226796" y="1927920"/>
                  <a:pt x="3606811" y="249232"/>
                  <a:pt x="5037966" y="27847"/>
                </a:cubicBezTo>
                <a:cubicBezTo>
                  <a:pt x="5127414" y="14010"/>
                  <a:pt x="5222472" y="5608"/>
                  <a:pt x="5322427" y="2027"/>
                </a:cubicBezTo>
                <a:close/>
              </a:path>
            </a:pathLst>
          </a:custGeom>
        </p:spPr>
      </p:pic>
      <p:sp>
        <p:nvSpPr>
          <p:cNvPr id="320" name="Freeform: Shape 319">
            <a:extLst>
              <a:ext uri="{FF2B5EF4-FFF2-40B4-BE49-F238E27FC236}">
                <a16:creationId xmlns:a16="http://schemas.microsoft.com/office/drawing/2014/main" id="{04B5EB44-F1A4-49F9-A25C-F8D1A39BB600}"/>
              </a:ext>
            </a:extLst>
          </p:cNvPr>
          <p:cNvSpPr/>
          <p:nvPr/>
        </p:nvSpPr>
        <p:spPr>
          <a:xfrm>
            <a:off x="0" y="3731081"/>
            <a:ext cx="12192001" cy="3123745"/>
          </a:xfrm>
          <a:custGeom>
            <a:avLst/>
            <a:gdLst>
              <a:gd name="connsiteX0" fmla="*/ 5322426 w 12192001"/>
              <a:gd name="connsiteY0" fmla="*/ 2026 h 3123745"/>
              <a:gd name="connsiteX1" fmla="*/ 10706807 w 12192001"/>
              <a:gd name="connsiteY1" fmla="*/ 1031922 h 3123745"/>
              <a:gd name="connsiteX2" fmla="*/ 12012982 w 12192001"/>
              <a:gd name="connsiteY2" fmla="*/ 744899 h 3123745"/>
              <a:gd name="connsiteX3" fmla="*/ 12192001 w 12192001"/>
              <a:gd name="connsiteY3" fmla="*/ 655218 h 3123745"/>
              <a:gd name="connsiteX4" fmla="*/ 12192001 w 12192001"/>
              <a:gd name="connsiteY4" fmla="*/ 3123745 h 3123745"/>
              <a:gd name="connsiteX5" fmla="*/ 0 w 12192001"/>
              <a:gd name="connsiteY5" fmla="*/ 3123745 h 3123745"/>
              <a:gd name="connsiteX6" fmla="*/ 0 w 12192001"/>
              <a:gd name="connsiteY6" fmla="*/ 2597814 h 3123745"/>
              <a:gd name="connsiteX7" fmla="*/ 210460 w 12192001"/>
              <a:gd name="connsiteY7" fmla="*/ 2600247 h 3123745"/>
              <a:gd name="connsiteX8" fmla="*/ 2119872 w 12192001"/>
              <a:gd name="connsiteY8" fmla="*/ 2360229 h 3123745"/>
              <a:gd name="connsiteX9" fmla="*/ 5037966 w 12192001"/>
              <a:gd name="connsiteY9" fmla="*/ 27846 h 3123745"/>
              <a:gd name="connsiteX10" fmla="*/ 5322426 w 12192001"/>
              <a:gd name="connsiteY10" fmla="*/ 2026 h 312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1" h="3123745">
                <a:moveTo>
                  <a:pt x="5322426" y="2026"/>
                </a:moveTo>
                <a:cubicBezTo>
                  <a:pt x="6821717" y="-51681"/>
                  <a:pt x="9422297" y="979626"/>
                  <a:pt x="10706807" y="1031922"/>
                </a:cubicBezTo>
                <a:cubicBezTo>
                  <a:pt x="11220612" y="1052840"/>
                  <a:pt x="11652786" y="910743"/>
                  <a:pt x="12012982" y="744899"/>
                </a:cubicBezTo>
                <a:lnTo>
                  <a:pt x="12192001" y="655218"/>
                </a:lnTo>
                <a:lnTo>
                  <a:pt x="12192001" y="3123745"/>
                </a:lnTo>
                <a:lnTo>
                  <a:pt x="0" y="3123745"/>
                </a:lnTo>
                <a:lnTo>
                  <a:pt x="0" y="2597814"/>
                </a:lnTo>
                <a:lnTo>
                  <a:pt x="210460" y="2600247"/>
                </a:lnTo>
                <a:cubicBezTo>
                  <a:pt x="886789" y="2601586"/>
                  <a:pt x="1601002" y="2562875"/>
                  <a:pt x="2119872" y="2360229"/>
                </a:cubicBezTo>
                <a:cubicBezTo>
                  <a:pt x="3226796" y="1927919"/>
                  <a:pt x="3606811" y="249231"/>
                  <a:pt x="5037966" y="27846"/>
                </a:cubicBezTo>
                <a:cubicBezTo>
                  <a:pt x="5127413" y="14009"/>
                  <a:pt x="5222472" y="5607"/>
                  <a:pt x="5322426" y="2026"/>
                </a:cubicBezTo>
                <a:close/>
              </a:path>
            </a:pathLst>
          </a:custGeom>
          <a:gradFill>
            <a:gsLst>
              <a:gs pos="0">
                <a:srgbClr val="2F56D1">
                  <a:alpha val="95000"/>
                </a:srgbClr>
              </a:gs>
              <a:gs pos="100000">
                <a:srgbClr val="223F99">
                  <a:alpha val="9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0" name="Group 249">
            <a:extLst>
              <a:ext uri="{FF2B5EF4-FFF2-40B4-BE49-F238E27FC236}">
                <a16:creationId xmlns:a16="http://schemas.microsoft.com/office/drawing/2014/main" id="{BFA071CF-80A1-4B28-8A88-D4DABEBC01EE}"/>
              </a:ext>
            </a:extLst>
          </p:cNvPr>
          <p:cNvGrpSpPr/>
          <p:nvPr/>
        </p:nvGrpSpPr>
        <p:grpSpPr>
          <a:xfrm>
            <a:off x="7019365" y="3674740"/>
            <a:ext cx="3783240" cy="2829951"/>
            <a:chOff x="4200526" y="3011488"/>
            <a:chExt cx="4987925" cy="3586162"/>
          </a:xfrm>
        </p:grpSpPr>
        <p:sp>
          <p:nvSpPr>
            <p:cNvPr id="1085" name="AutoShape 128">
              <a:extLst>
                <a:ext uri="{FF2B5EF4-FFF2-40B4-BE49-F238E27FC236}">
                  <a16:creationId xmlns:a16="http://schemas.microsoft.com/office/drawing/2014/main" id="{49247F98-7FF9-473E-BF46-F4FE3EDFCE9D}"/>
                </a:ext>
              </a:extLst>
            </p:cNvPr>
            <p:cNvSpPr>
              <a:spLocks noChangeAspect="1" noChangeArrowheads="1" noTextEdit="1"/>
            </p:cNvSpPr>
            <p:nvPr/>
          </p:nvSpPr>
          <p:spPr bwMode="auto">
            <a:xfrm>
              <a:off x="4211638" y="3011488"/>
              <a:ext cx="4962525"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130">
              <a:extLst>
                <a:ext uri="{FF2B5EF4-FFF2-40B4-BE49-F238E27FC236}">
                  <a16:creationId xmlns:a16="http://schemas.microsoft.com/office/drawing/2014/main" id="{0539C21D-1507-4098-A602-824DADEDC47E}"/>
                </a:ext>
              </a:extLst>
            </p:cNvPr>
            <p:cNvSpPr>
              <a:spLocks/>
            </p:cNvSpPr>
            <p:nvPr/>
          </p:nvSpPr>
          <p:spPr bwMode="auto">
            <a:xfrm>
              <a:off x="7356476" y="4443413"/>
              <a:ext cx="1820863" cy="2151062"/>
            </a:xfrm>
            <a:custGeom>
              <a:avLst/>
              <a:gdLst>
                <a:gd name="T0" fmla="*/ 519 w 657"/>
                <a:gd name="T1" fmla="*/ 299 h 776"/>
                <a:gd name="T2" fmla="*/ 0 w 657"/>
                <a:gd name="T3" fmla="*/ 0 h 776"/>
                <a:gd name="T4" fmla="*/ 0 w 657"/>
                <a:gd name="T5" fmla="*/ 776 h 776"/>
                <a:gd name="T6" fmla="*/ 26 w 657"/>
                <a:gd name="T7" fmla="*/ 769 h 776"/>
                <a:gd name="T8" fmla="*/ 299 w 657"/>
                <a:gd name="T9" fmla="*/ 612 h 776"/>
                <a:gd name="T10" fmla="*/ 646 w 657"/>
                <a:gd name="T11" fmla="*/ 412 h 776"/>
                <a:gd name="T12" fmla="*/ 657 w 657"/>
                <a:gd name="T13" fmla="*/ 392 h 776"/>
                <a:gd name="T14" fmla="*/ 657 w 657"/>
                <a:gd name="T15" fmla="*/ 315 h 776"/>
                <a:gd name="T16" fmla="*/ 519 w 657"/>
                <a:gd name="T17" fmla="*/ 299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776">
                  <a:moveTo>
                    <a:pt x="519" y="299"/>
                  </a:moveTo>
                  <a:cubicBezTo>
                    <a:pt x="0" y="0"/>
                    <a:pt x="0" y="0"/>
                    <a:pt x="0" y="0"/>
                  </a:cubicBezTo>
                  <a:cubicBezTo>
                    <a:pt x="0" y="776"/>
                    <a:pt x="0" y="776"/>
                    <a:pt x="0" y="776"/>
                  </a:cubicBezTo>
                  <a:cubicBezTo>
                    <a:pt x="9" y="776"/>
                    <a:pt x="18" y="774"/>
                    <a:pt x="26" y="769"/>
                  </a:cubicBezTo>
                  <a:cubicBezTo>
                    <a:pt x="299" y="612"/>
                    <a:pt x="299" y="612"/>
                    <a:pt x="299" y="612"/>
                  </a:cubicBezTo>
                  <a:cubicBezTo>
                    <a:pt x="646" y="412"/>
                    <a:pt x="646" y="412"/>
                    <a:pt x="646" y="412"/>
                  </a:cubicBezTo>
                  <a:cubicBezTo>
                    <a:pt x="653" y="407"/>
                    <a:pt x="657" y="400"/>
                    <a:pt x="657" y="392"/>
                  </a:cubicBezTo>
                  <a:cubicBezTo>
                    <a:pt x="657" y="315"/>
                    <a:pt x="657" y="315"/>
                    <a:pt x="657" y="315"/>
                  </a:cubicBezTo>
                  <a:cubicBezTo>
                    <a:pt x="519" y="299"/>
                    <a:pt x="519" y="299"/>
                    <a:pt x="519" y="299"/>
                  </a:cubicBezTo>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131">
              <a:extLst>
                <a:ext uri="{FF2B5EF4-FFF2-40B4-BE49-F238E27FC236}">
                  <a16:creationId xmlns:a16="http://schemas.microsoft.com/office/drawing/2014/main" id="{DF3AFA9E-10F1-4FEB-B324-7085BD8B6C59}"/>
                </a:ext>
              </a:extLst>
            </p:cNvPr>
            <p:cNvSpPr>
              <a:spLocks/>
            </p:cNvSpPr>
            <p:nvPr/>
          </p:nvSpPr>
          <p:spPr bwMode="auto">
            <a:xfrm>
              <a:off x="4211638" y="3694113"/>
              <a:ext cx="3144838" cy="2903537"/>
            </a:xfrm>
            <a:custGeom>
              <a:avLst/>
              <a:gdLst>
                <a:gd name="T0" fmla="*/ 685 w 1135"/>
                <a:gd name="T1" fmla="*/ 10 h 1047"/>
                <a:gd name="T2" fmla="*/ 630 w 1135"/>
                <a:gd name="T3" fmla="*/ 10 h 1047"/>
                <a:gd name="T4" fmla="*/ 87 w 1135"/>
                <a:gd name="T5" fmla="*/ 323 h 1047"/>
                <a:gd name="T6" fmla="*/ 87 w 1135"/>
                <a:gd name="T7" fmla="*/ 310 h 1047"/>
                <a:gd name="T8" fmla="*/ 0 w 1135"/>
                <a:gd name="T9" fmla="*/ 310 h 1047"/>
                <a:gd name="T10" fmla="*/ 0 w 1135"/>
                <a:gd name="T11" fmla="*/ 386 h 1047"/>
                <a:gd name="T12" fmla="*/ 0 w 1135"/>
                <a:gd name="T13" fmla="*/ 386 h 1047"/>
                <a:gd name="T14" fmla="*/ 11 w 1135"/>
                <a:gd name="T15" fmla="*/ 407 h 1047"/>
                <a:gd name="T16" fmla="*/ 1107 w 1135"/>
                <a:gd name="T17" fmla="*/ 1039 h 1047"/>
                <a:gd name="T18" fmla="*/ 1135 w 1135"/>
                <a:gd name="T19" fmla="*/ 1046 h 1047"/>
                <a:gd name="T20" fmla="*/ 1135 w 1135"/>
                <a:gd name="T21" fmla="*/ 270 h 1047"/>
                <a:gd name="T22" fmla="*/ 685 w 1135"/>
                <a:gd name="T23" fmla="*/ 1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5" h="1047">
                  <a:moveTo>
                    <a:pt x="685" y="10"/>
                  </a:moveTo>
                  <a:cubicBezTo>
                    <a:pt x="668" y="0"/>
                    <a:pt x="647" y="0"/>
                    <a:pt x="630" y="10"/>
                  </a:cubicBezTo>
                  <a:cubicBezTo>
                    <a:pt x="87" y="323"/>
                    <a:pt x="87" y="323"/>
                    <a:pt x="87" y="323"/>
                  </a:cubicBezTo>
                  <a:cubicBezTo>
                    <a:pt x="87" y="316"/>
                    <a:pt x="87" y="310"/>
                    <a:pt x="87" y="310"/>
                  </a:cubicBezTo>
                  <a:cubicBezTo>
                    <a:pt x="0" y="310"/>
                    <a:pt x="0" y="310"/>
                    <a:pt x="0" y="310"/>
                  </a:cubicBezTo>
                  <a:cubicBezTo>
                    <a:pt x="0" y="386"/>
                    <a:pt x="0" y="386"/>
                    <a:pt x="0" y="386"/>
                  </a:cubicBezTo>
                  <a:cubicBezTo>
                    <a:pt x="0" y="386"/>
                    <a:pt x="0" y="386"/>
                    <a:pt x="0" y="386"/>
                  </a:cubicBezTo>
                  <a:cubicBezTo>
                    <a:pt x="0" y="394"/>
                    <a:pt x="3" y="402"/>
                    <a:pt x="11" y="407"/>
                  </a:cubicBezTo>
                  <a:cubicBezTo>
                    <a:pt x="1107" y="1039"/>
                    <a:pt x="1107" y="1039"/>
                    <a:pt x="1107" y="1039"/>
                  </a:cubicBezTo>
                  <a:cubicBezTo>
                    <a:pt x="1116" y="1044"/>
                    <a:pt x="1126" y="1047"/>
                    <a:pt x="1135" y="1046"/>
                  </a:cubicBezTo>
                  <a:cubicBezTo>
                    <a:pt x="1135" y="270"/>
                    <a:pt x="1135" y="270"/>
                    <a:pt x="1135" y="270"/>
                  </a:cubicBezTo>
                  <a:cubicBezTo>
                    <a:pt x="685" y="10"/>
                    <a:pt x="685" y="10"/>
                    <a:pt x="685" y="10"/>
                  </a:cubicBezTo>
                </a:path>
              </a:pathLst>
            </a:custGeom>
            <a:solidFill>
              <a:srgbClr val="D9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2">
              <a:extLst>
                <a:ext uri="{FF2B5EF4-FFF2-40B4-BE49-F238E27FC236}">
                  <a16:creationId xmlns:a16="http://schemas.microsoft.com/office/drawing/2014/main" id="{E1889B5E-9837-47D7-9136-41DFB79F0AF7}"/>
                </a:ext>
              </a:extLst>
            </p:cNvPr>
            <p:cNvSpPr>
              <a:spLocks/>
            </p:cNvSpPr>
            <p:nvPr/>
          </p:nvSpPr>
          <p:spPr bwMode="auto">
            <a:xfrm>
              <a:off x="4200526" y="3479800"/>
              <a:ext cx="4987925" cy="2862262"/>
            </a:xfrm>
            <a:custGeom>
              <a:avLst/>
              <a:gdLst>
                <a:gd name="T0" fmla="*/ 1111 w 1800"/>
                <a:gd name="T1" fmla="*/ 1023 h 1032"/>
                <a:gd name="T2" fmla="*/ 15 w 1800"/>
                <a:gd name="T3" fmla="*/ 401 h 1032"/>
                <a:gd name="T4" fmla="*/ 15 w 1800"/>
                <a:gd name="T5" fmla="*/ 362 h 1032"/>
                <a:gd name="T6" fmla="*/ 634 w 1800"/>
                <a:gd name="T7" fmla="*/ 10 h 1032"/>
                <a:gd name="T8" fmla="*/ 689 w 1800"/>
                <a:gd name="T9" fmla="*/ 10 h 1032"/>
                <a:gd name="T10" fmla="*/ 1785 w 1800"/>
                <a:gd name="T11" fmla="*/ 632 h 1032"/>
                <a:gd name="T12" fmla="*/ 1785 w 1800"/>
                <a:gd name="T13" fmla="*/ 671 h 1032"/>
                <a:gd name="T14" fmla="*/ 1165 w 1800"/>
                <a:gd name="T15" fmla="*/ 1023 h 1032"/>
                <a:gd name="T16" fmla="*/ 1111 w 1800"/>
                <a:gd name="T17" fmla="*/ 1023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1032">
                  <a:moveTo>
                    <a:pt x="1111" y="1023"/>
                  </a:moveTo>
                  <a:cubicBezTo>
                    <a:pt x="15" y="401"/>
                    <a:pt x="15" y="401"/>
                    <a:pt x="15" y="401"/>
                  </a:cubicBezTo>
                  <a:cubicBezTo>
                    <a:pt x="0" y="392"/>
                    <a:pt x="0" y="370"/>
                    <a:pt x="15" y="362"/>
                  </a:cubicBezTo>
                  <a:cubicBezTo>
                    <a:pt x="634" y="10"/>
                    <a:pt x="634" y="10"/>
                    <a:pt x="634" y="10"/>
                  </a:cubicBezTo>
                  <a:cubicBezTo>
                    <a:pt x="651" y="0"/>
                    <a:pt x="672" y="0"/>
                    <a:pt x="689" y="10"/>
                  </a:cubicBezTo>
                  <a:cubicBezTo>
                    <a:pt x="1785" y="632"/>
                    <a:pt x="1785" y="632"/>
                    <a:pt x="1785" y="632"/>
                  </a:cubicBezTo>
                  <a:cubicBezTo>
                    <a:pt x="1800" y="641"/>
                    <a:pt x="1800" y="662"/>
                    <a:pt x="1785" y="671"/>
                  </a:cubicBezTo>
                  <a:cubicBezTo>
                    <a:pt x="1165" y="1023"/>
                    <a:pt x="1165" y="1023"/>
                    <a:pt x="1165" y="1023"/>
                  </a:cubicBezTo>
                  <a:cubicBezTo>
                    <a:pt x="1149" y="1032"/>
                    <a:pt x="1128" y="1032"/>
                    <a:pt x="1111" y="1023"/>
                  </a:cubicBezTo>
                </a:path>
              </a:pathLst>
            </a:custGeom>
            <a:solidFill>
              <a:srgbClr val="F1F8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3">
              <a:extLst>
                <a:ext uri="{FF2B5EF4-FFF2-40B4-BE49-F238E27FC236}">
                  <a16:creationId xmlns:a16="http://schemas.microsoft.com/office/drawing/2014/main" id="{639B2284-3119-429D-808D-93FD3DA69FE9}"/>
                </a:ext>
              </a:extLst>
            </p:cNvPr>
            <p:cNvSpPr>
              <a:spLocks/>
            </p:cNvSpPr>
            <p:nvPr/>
          </p:nvSpPr>
          <p:spPr bwMode="auto">
            <a:xfrm>
              <a:off x="8048626" y="5665788"/>
              <a:ext cx="261938" cy="149225"/>
            </a:xfrm>
            <a:custGeom>
              <a:avLst/>
              <a:gdLst>
                <a:gd name="T0" fmla="*/ 58 w 94"/>
                <a:gd name="T1" fmla="*/ 3 h 54"/>
                <a:gd name="T2" fmla="*/ 88 w 94"/>
                <a:gd name="T3" fmla="*/ 33 h 54"/>
                <a:gd name="T4" fmla="*/ 36 w 94"/>
                <a:gd name="T5" fmla="*/ 51 h 54"/>
                <a:gd name="T6" fmla="*/ 6 w 94"/>
                <a:gd name="T7" fmla="*/ 21 h 54"/>
                <a:gd name="T8" fmla="*/ 58 w 94"/>
                <a:gd name="T9" fmla="*/ 3 h 54"/>
              </a:gdLst>
              <a:ahLst/>
              <a:cxnLst>
                <a:cxn ang="0">
                  <a:pos x="T0" y="T1"/>
                </a:cxn>
                <a:cxn ang="0">
                  <a:pos x="T2" y="T3"/>
                </a:cxn>
                <a:cxn ang="0">
                  <a:pos x="T4" y="T5"/>
                </a:cxn>
                <a:cxn ang="0">
                  <a:pos x="T6" y="T7"/>
                </a:cxn>
                <a:cxn ang="0">
                  <a:pos x="T8" y="T9"/>
                </a:cxn>
              </a:cxnLst>
              <a:rect l="0" t="0" r="r" b="b"/>
              <a:pathLst>
                <a:path w="94" h="54">
                  <a:moveTo>
                    <a:pt x="58" y="3"/>
                  </a:moveTo>
                  <a:cubicBezTo>
                    <a:pt x="81" y="7"/>
                    <a:pt x="94" y="20"/>
                    <a:pt x="88" y="33"/>
                  </a:cubicBezTo>
                  <a:cubicBezTo>
                    <a:pt x="82" y="46"/>
                    <a:pt x="59" y="54"/>
                    <a:pt x="36" y="51"/>
                  </a:cubicBezTo>
                  <a:cubicBezTo>
                    <a:pt x="14" y="47"/>
                    <a:pt x="0" y="34"/>
                    <a:pt x="6" y="21"/>
                  </a:cubicBezTo>
                  <a:cubicBezTo>
                    <a:pt x="12" y="7"/>
                    <a:pt x="36" y="0"/>
                    <a:pt x="58" y="3"/>
                  </a:cubicBez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4">
              <a:extLst>
                <a:ext uri="{FF2B5EF4-FFF2-40B4-BE49-F238E27FC236}">
                  <a16:creationId xmlns:a16="http://schemas.microsoft.com/office/drawing/2014/main" id="{1EDD4A68-284A-4471-AF5F-85900B07F8EF}"/>
                </a:ext>
              </a:extLst>
            </p:cNvPr>
            <p:cNvSpPr>
              <a:spLocks/>
            </p:cNvSpPr>
            <p:nvPr/>
          </p:nvSpPr>
          <p:spPr bwMode="auto">
            <a:xfrm>
              <a:off x="4441826" y="3635375"/>
              <a:ext cx="4335463" cy="2505075"/>
            </a:xfrm>
            <a:custGeom>
              <a:avLst/>
              <a:gdLst>
                <a:gd name="T0" fmla="*/ 1565 w 1565"/>
                <a:gd name="T1" fmla="*/ 571 h 903"/>
                <a:gd name="T2" fmla="*/ 576 w 1565"/>
                <a:gd name="T3" fmla="*/ 0 h 903"/>
                <a:gd name="T4" fmla="*/ 575 w 1565"/>
                <a:gd name="T5" fmla="*/ 0 h 903"/>
                <a:gd name="T6" fmla="*/ 574 w 1565"/>
                <a:gd name="T7" fmla="*/ 0 h 903"/>
                <a:gd name="T8" fmla="*/ 0 w 1565"/>
                <a:gd name="T9" fmla="*/ 331 h 903"/>
                <a:gd name="T10" fmla="*/ 990 w 1565"/>
                <a:gd name="T11" fmla="*/ 903 h 903"/>
                <a:gd name="T12" fmla="*/ 1565 w 1565"/>
                <a:gd name="T13" fmla="*/ 571 h 903"/>
              </a:gdLst>
              <a:ahLst/>
              <a:cxnLst>
                <a:cxn ang="0">
                  <a:pos x="T0" y="T1"/>
                </a:cxn>
                <a:cxn ang="0">
                  <a:pos x="T2" y="T3"/>
                </a:cxn>
                <a:cxn ang="0">
                  <a:pos x="T4" y="T5"/>
                </a:cxn>
                <a:cxn ang="0">
                  <a:pos x="T6" y="T7"/>
                </a:cxn>
                <a:cxn ang="0">
                  <a:pos x="T8" y="T9"/>
                </a:cxn>
                <a:cxn ang="0">
                  <a:pos x="T10" y="T11"/>
                </a:cxn>
                <a:cxn ang="0">
                  <a:pos x="T12" y="T13"/>
                </a:cxn>
              </a:cxnLst>
              <a:rect l="0" t="0" r="r" b="b"/>
              <a:pathLst>
                <a:path w="1565" h="903">
                  <a:moveTo>
                    <a:pt x="1565" y="571"/>
                  </a:moveTo>
                  <a:cubicBezTo>
                    <a:pt x="576" y="0"/>
                    <a:pt x="576" y="0"/>
                    <a:pt x="576" y="0"/>
                  </a:cubicBezTo>
                  <a:cubicBezTo>
                    <a:pt x="576" y="0"/>
                    <a:pt x="575" y="0"/>
                    <a:pt x="575" y="0"/>
                  </a:cubicBezTo>
                  <a:cubicBezTo>
                    <a:pt x="574" y="0"/>
                    <a:pt x="574" y="0"/>
                    <a:pt x="574" y="0"/>
                  </a:cubicBezTo>
                  <a:cubicBezTo>
                    <a:pt x="0" y="331"/>
                    <a:pt x="0" y="331"/>
                    <a:pt x="0" y="331"/>
                  </a:cubicBezTo>
                  <a:cubicBezTo>
                    <a:pt x="990" y="903"/>
                    <a:pt x="990" y="903"/>
                    <a:pt x="990" y="903"/>
                  </a:cubicBezTo>
                  <a:cubicBezTo>
                    <a:pt x="1565" y="571"/>
                    <a:pt x="1565" y="571"/>
                    <a:pt x="1565" y="571"/>
                  </a:cubicBezTo>
                </a:path>
              </a:pathLst>
            </a:custGeom>
            <a:solidFill>
              <a:srgbClr val="D9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5">
              <a:extLst>
                <a:ext uri="{FF2B5EF4-FFF2-40B4-BE49-F238E27FC236}">
                  <a16:creationId xmlns:a16="http://schemas.microsoft.com/office/drawing/2014/main" id="{6BC35C5E-B7F5-4624-B4A7-C82863ABC88B}"/>
                </a:ext>
              </a:extLst>
            </p:cNvPr>
            <p:cNvSpPr>
              <a:spLocks/>
            </p:cNvSpPr>
            <p:nvPr/>
          </p:nvSpPr>
          <p:spPr bwMode="auto">
            <a:xfrm>
              <a:off x="4441826" y="3635375"/>
              <a:ext cx="4335463" cy="1608137"/>
            </a:xfrm>
            <a:custGeom>
              <a:avLst/>
              <a:gdLst>
                <a:gd name="T0" fmla="*/ 574 w 1565"/>
                <a:gd name="T1" fmla="*/ 17 h 580"/>
                <a:gd name="T2" fmla="*/ 575 w 1565"/>
                <a:gd name="T3" fmla="*/ 17 h 580"/>
                <a:gd name="T4" fmla="*/ 576 w 1565"/>
                <a:gd name="T5" fmla="*/ 17 h 580"/>
                <a:gd name="T6" fmla="*/ 1550 w 1565"/>
                <a:gd name="T7" fmla="*/ 580 h 580"/>
                <a:gd name="T8" fmla="*/ 1565 w 1565"/>
                <a:gd name="T9" fmla="*/ 571 h 580"/>
                <a:gd name="T10" fmla="*/ 576 w 1565"/>
                <a:gd name="T11" fmla="*/ 0 h 580"/>
                <a:gd name="T12" fmla="*/ 575 w 1565"/>
                <a:gd name="T13" fmla="*/ 0 h 580"/>
                <a:gd name="T14" fmla="*/ 574 w 1565"/>
                <a:gd name="T15" fmla="*/ 0 h 580"/>
                <a:gd name="T16" fmla="*/ 0 w 1565"/>
                <a:gd name="T17" fmla="*/ 331 h 580"/>
                <a:gd name="T18" fmla="*/ 15 w 1565"/>
                <a:gd name="T19" fmla="*/ 340 h 580"/>
                <a:gd name="T20" fmla="*/ 574 w 1565"/>
                <a:gd name="T21" fmla="*/ 1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5" h="580">
                  <a:moveTo>
                    <a:pt x="574" y="17"/>
                  </a:moveTo>
                  <a:cubicBezTo>
                    <a:pt x="574" y="17"/>
                    <a:pt x="574" y="17"/>
                    <a:pt x="575" y="17"/>
                  </a:cubicBezTo>
                  <a:cubicBezTo>
                    <a:pt x="575" y="17"/>
                    <a:pt x="576" y="17"/>
                    <a:pt x="576" y="17"/>
                  </a:cubicBezTo>
                  <a:cubicBezTo>
                    <a:pt x="1550" y="580"/>
                    <a:pt x="1550" y="580"/>
                    <a:pt x="1550" y="580"/>
                  </a:cubicBezTo>
                  <a:cubicBezTo>
                    <a:pt x="1565" y="571"/>
                    <a:pt x="1565" y="571"/>
                    <a:pt x="1565" y="571"/>
                  </a:cubicBezTo>
                  <a:cubicBezTo>
                    <a:pt x="576" y="0"/>
                    <a:pt x="576" y="0"/>
                    <a:pt x="576" y="0"/>
                  </a:cubicBezTo>
                  <a:cubicBezTo>
                    <a:pt x="576" y="0"/>
                    <a:pt x="575" y="0"/>
                    <a:pt x="575" y="0"/>
                  </a:cubicBezTo>
                  <a:cubicBezTo>
                    <a:pt x="574" y="0"/>
                    <a:pt x="574" y="0"/>
                    <a:pt x="574" y="0"/>
                  </a:cubicBezTo>
                  <a:cubicBezTo>
                    <a:pt x="0" y="331"/>
                    <a:pt x="0" y="331"/>
                    <a:pt x="0" y="331"/>
                  </a:cubicBezTo>
                  <a:cubicBezTo>
                    <a:pt x="15" y="340"/>
                    <a:pt x="15" y="340"/>
                    <a:pt x="15" y="340"/>
                  </a:cubicBezTo>
                  <a:cubicBezTo>
                    <a:pt x="574" y="17"/>
                    <a:pt x="574" y="17"/>
                    <a:pt x="574" y="17"/>
                  </a:cubicBezTo>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36">
              <a:extLst>
                <a:ext uri="{FF2B5EF4-FFF2-40B4-BE49-F238E27FC236}">
                  <a16:creationId xmlns:a16="http://schemas.microsoft.com/office/drawing/2014/main" id="{8860568C-A377-45EF-8758-3C04D1CB4E75}"/>
                </a:ext>
              </a:extLst>
            </p:cNvPr>
            <p:cNvSpPr>
              <a:spLocks noEditPoints="1"/>
            </p:cNvSpPr>
            <p:nvPr/>
          </p:nvSpPr>
          <p:spPr bwMode="auto">
            <a:xfrm>
              <a:off x="4441826" y="4362450"/>
              <a:ext cx="4335463" cy="881062"/>
            </a:xfrm>
            <a:custGeom>
              <a:avLst/>
              <a:gdLst>
                <a:gd name="T0" fmla="*/ 2705 w 2731"/>
                <a:gd name="T1" fmla="*/ 555 h 555"/>
                <a:gd name="T2" fmla="*/ 2513 w 2731"/>
                <a:gd name="T3" fmla="*/ 445 h 555"/>
                <a:gd name="T4" fmla="*/ 2541 w 2731"/>
                <a:gd name="T5" fmla="*/ 430 h 555"/>
                <a:gd name="T6" fmla="*/ 2731 w 2731"/>
                <a:gd name="T7" fmla="*/ 540 h 555"/>
                <a:gd name="T8" fmla="*/ 2705 w 2731"/>
                <a:gd name="T9" fmla="*/ 555 h 555"/>
                <a:gd name="T10" fmla="*/ 26 w 2731"/>
                <a:gd name="T11" fmla="*/ 136 h 555"/>
                <a:gd name="T12" fmla="*/ 0 w 2731"/>
                <a:gd name="T13" fmla="*/ 120 h 555"/>
                <a:gd name="T14" fmla="*/ 211 w 2731"/>
                <a:gd name="T15" fmla="*/ 0 h 555"/>
                <a:gd name="T16" fmla="*/ 237 w 2731"/>
                <a:gd name="T17" fmla="*/ 14 h 555"/>
                <a:gd name="T18" fmla="*/ 26 w 2731"/>
                <a:gd name="T19" fmla="*/ 13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1" h="555">
                  <a:moveTo>
                    <a:pt x="2705" y="555"/>
                  </a:moveTo>
                  <a:lnTo>
                    <a:pt x="2513" y="445"/>
                  </a:lnTo>
                  <a:lnTo>
                    <a:pt x="2541" y="430"/>
                  </a:lnTo>
                  <a:lnTo>
                    <a:pt x="2731" y="540"/>
                  </a:lnTo>
                  <a:lnTo>
                    <a:pt x="2705" y="555"/>
                  </a:lnTo>
                  <a:close/>
                  <a:moveTo>
                    <a:pt x="26" y="136"/>
                  </a:moveTo>
                  <a:lnTo>
                    <a:pt x="0" y="120"/>
                  </a:lnTo>
                  <a:lnTo>
                    <a:pt x="211" y="0"/>
                  </a:lnTo>
                  <a:lnTo>
                    <a:pt x="237" y="14"/>
                  </a:lnTo>
                  <a:lnTo>
                    <a:pt x="26" y="136"/>
                  </a:lnTo>
                  <a:close/>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7">
              <a:extLst>
                <a:ext uri="{FF2B5EF4-FFF2-40B4-BE49-F238E27FC236}">
                  <a16:creationId xmlns:a16="http://schemas.microsoft.com/office/drawing/2014/main" id="{83A3F6E2-4BE0-4CDD-BC4C-E559D098EACB}"/>
                </a:ext>
              </a:extLst>
            </p:cNvPr>
            <p:cNvSpPr>
              <a:spLocks noEditPoints="1"/>
            </p:cNvSpPr>
            <p:nvPr/>
          </p:nvSpPr>
          <p:spPr bwMode="auto">
            <a:xfrm>
              <a:off x="4441826" y="4362450"/>
              <a:ext cx="4335463" cy="881062"/>
            </a:xfrm>
            <a:custGeom>
              <a:avLst/>
              <a:gdLst>
                <a:gd name="T0" fmla="*/ 2705 w 2731"/>
                <a:gd name="T1" fmla="*/ 555 h 555"/>
                <a:gd name="T2" fmla="*/ 2513 w 2731"/>
                <a:gd name="T3" fmla="*/ 445 h 555"/>
                <a:gd name="T4" fmla="*/ 2541 w 2731"/>
                <a:gd name="T5" fmla="*/ 430 h 555"/>
                <a:gd name="T6" fmla="*/ 2731 w 2731"/>
                <a:gd name="T7" fmla="*/ 540 h 555"/>
                <a:gd name="T8" fmla="*/ 2705 w 2731"/>
                <a:gd name="T9" fmla="*/ 555 h 555"/>
                <a:gd name="T10" fmla="*/ 26 w 2731"/>
                <a:gd name="T11" fmla="*/ 136 h 555"/>
                <a:gd name="T12" fmla="*/ 0 w 2731"/>
                <a:gd name="T13" fmla="*/ 120 h 555"/>
                <a:gd name="T14" fmla="*/ 211 w 2731"/>
                <a:gd name="T15" fmla="*/ 0 h 555"/>
                <a:gd name="T16" fmla="*/ 237 w 2731"/>
                <a:gd name="T17" fmla="*/ 14 h 555"/>
                <a:gd name="T18" fmla="*/ 26 w 2731"/>
                <a:gd name="T19" fmla="*/ 13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1" h="555">
                  <a:moveTo>
                    <a:pt x="2705" y="555"/>
                  </a:moveTo>
                  <a:lnTo>
                    <a:pt x="2513" y="445"/>
                  </a:lnTo>
                  <a:lnTo>
                    <a:pt x="2541" y="430"/>
                  </a:lnTo>
                  <a:lnTo>
                    <a:pt x="2731" y="540"/>
                  </a:lnTo>
                  <a:lnTo>
                    <a:pt x="2705" y="555"/>
                  </a:lnTo>
                  <a:moveTo>
                    <a:pt x="26" y="136"/>
                  </a:moveTo>
                  <a:lnTo>
                    <a:pt x="0" y="120"/>
                  </a:lnTo>
                  <a:lnTo>
                    <a:pt x="211" y="0"/>
                  </a:lnTo>
                  <a:lnTo>
                    <a:pt x="237" y="14"/>
                  </a:lnTo>
                  <a:lnTo>
                    <a:pt x="26"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8">
              <a:extLst>
                <a:ext uri="{FF2B5EF4-FFF2-40B4-BE49-F238E27FC236}">
                  <a16:creationId xmlns:a16="http://schemas.microsoft.com/office/drawing/2014/main" id="{5F838035-9F90-45BC-BA6B-AAC09343B518}"/>
                </a:ext>
              </a:extLst>
            </p:cNvPr>
            <p:cNvSpPr>
              <a:spLocks/>
            </p:cNvSpPr>
            <p:nvPr/>
          </p:nvSpPr>
          <p:spPr bwMode="auto">
            <a:xfrm>
              <a:off x="4271963" y="3194050"/>
              <a:ext cx="4570413" cy="1770062"/>
            </a:xfrm>
            <a:custGeom>
              <a:avLst/>
              <a:gdLst>
                <a:gd name="T0" fmla="*/ 607 w 1649"/>
                <a:gd name="T1" fmla="*/ 0 h 638"/>
                <a:gd name="T2" fmla="*/ 0 w 1649"/>
                <a:gd name="T3" fmla="*/ 349 h 638"/>
                <a:gd name="T4" fmla="*/ 95 w 1649"/>
                <a:gd name="T5" fmla="*/ 404 h 638"/>
                <a:gd name="T6" fmla="*/ 608 w 1649"/>
                <a:gd name="T7" fmla="*/ 113 h 638"/>
                <a:gd name="T8" fmla="*/ 636 w 1649"/>
                <a:gd name="T9" fmla="*/ 106 h 638"/>
                <a:gd name="T10" fmla="*/ 663 w 1649"/>
                <a:gd name="T11" fmla="*/ 113 h 638"/>
                <a:gd name="T12" fmla="*/ 1587 w 1649"/>
                <a:gd name="T13" fmla="*/ 638 h 638"/>
                <a:gd name="T14" fmla="*/ 1649 w 1649"/>
                <a:gd name="T15" fmla="*/ 602 h 638"/>
                <a:gd name="T16" fmla="*/ 607 w 1649"/>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638">
                  <a:moveTo>
                    <a:pt x="607" y="0"/>
                  </a:moveTo>
                  <a:cubicBezTo>
                    <a:pt x="0" y="349"/>
                    <a:pt x="0" y="349"/>
                    <a:pt x="0" y="349"/>
                  </a:cubicBezTo>
                  <a:cubicBezTo>
                    <a:pt x="95" y="404"/>
                    <a:pt x="95" y="404"/>
                    <a:pt x="95" y="404"/>
                  </a:cubicBezTo>
                  <a:cubicBezTo>
                    <a:pt x="608" y="113"/>
                    <a:pt x="608" y="113"/>
                    <a:pt x="608" y="113"/>
                  </a:cubicBezTo>
                  <a:cubicBezTo>
                    <a:pt x="617" y="108"/>
                    <a:pt x="626" y="106"/>
                    <a:pt x="636" y="106"/>
                  </a:cubicBezTo>
                  <a:cubicBezTo>
                    <a:pt x="645" y="106"/>
                    <a:pt x="655" y="108"/>
                    <a:pt x="663" y="113"/>
                  </a:cubicBezTo>
                  <a:cubicBezTo>
                    <a:pt x="1587" y="638"/>
                    <a:pt x="1587" y="638"/>
                    <a:pt x="1587" y="638"/>
                  </a:cubicBezTo>
                  <a:cubicBezTo>
                    <a:pt x="1649" y="602"/>
                    <a:pt x="1649" y="602"/>
                    <a:pt x="1649" y="602"/>
                  </a:cubicBezTo>
                  <a:cubicBezTo>
                    <a:pt x="607" y="0"/>
                    <a:pt x="607" y="0"/>
                    <a:pt x="607" y="0"/>
                  </a:cubicBezTo>
                </a:path>
              </a:pathLst>
            </a:custGeom>
            <a:solidFill>
              <a:srgbClr val="8DA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9">
              <a:extLst>
                <a:ext uri="{FF2B5EF4-FFF2-40B4-BE49-F238E27FC236}">
                  <a16:creationId xmlns:a16="http://schemas.microsoft.com/office/drawing/2014/main" id="{406EA11F-9262-4C23-8DC6-355B4AB09EDE}"/>
                </a:ext>
              </a:extLst>
            </p:cNvPr>
            <p:cNvSpPr>
              <a:spLocks/>
            </p:cNvSpPr>
            <p:nvPr/>
          </p:nvSpPr>
          <p:spPr bwMode="auto">
            <a:xfrm>
              <a:off x="4535488" y="3489325"/>
              <a:ext cx="4133850" cy="1571625"/>
            </a:xfrm>
            <a:custGeom>
              <a:avLst/>
              <a:gdLst>
                <a:gd name="T0" fmla="*/ 541 w 1492"/>
                <a:gd name="T1" fmla="*/ 0 h 567"/>
                <a:gd name="T2" fmla="*/ 513 w 1492"/>
                <a:gd name="T3" fmla="*/ 7 h 567"/>
                <a:gd name="T4" fmla="*/ 0 w 1492"/>
                <a:gd name="T5" fmla="*/ 298 h 567"/>
                <a:gd name="T6" fmla="*/ 58 w 1492"/>
                <a:gd name="T7" fmla="*/ 331 h 567"/>
                <a:gd name="T8" fmla="*/ 540 w 1492"/>
                <a:gd name="T9" fmla="*/ 53 h 567"/>
                <a:gd name="T10" fmla="*/ 541 w 1492"/>
                <a:gd name="T11" fmla="*/ 53 h 567"/>
                <a:gd name="T12" fmla="*/ 542 w 1492"/>
                <a:gd name="T13" fmla="*/ 53 h 567"/>
                <a:gd name="T14" fmla="*/ 1422 w 1492"/>
                <a:gd name="T15" fmla="*/ 561 h 567"/>
                <a:gd name="T16" fmla="*/ 1422 w 1492"/>
                <a:gd name="T17" fmla="*/ 561 h 567"/>
                <a:gd name="T18" fmla="*/ 1432 w 1492"/>
                <a:gd name="T19" fmla="*/ 567 h 567"/>
                <a:gd name="T20" fmla="*/ 1492 w 1492"/>
                <a:gd name="T21" fmla="*/ 532 h 567"/>
                <a:gd name="T22" fmla="*/ 568 w 1492"/>
                <a:gd name="T23" fmla="*/ 7 h 567"/>
                <a:gd name="T24" fmla="*/ 541 w 1492"/>
                <a:gd name="T25"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2" h="567">
                  <a:moveTo>
                    <a:pt x="541" y="0"/>
                  </a:moveTo>
                  <a:cubicBezTo>
                    <a:pt x="531" y="0"/>
                    <a:pt x="522" y="2"/>
                    <a:pt x="513" y="7"/>
                  </a:cubicBezTo>
                  <a:cubicBezTo>
                    <a:pt x="0" y="298"/>
                    <a:pt x="0" y="298"/>
                    <a:pt x="0" y="298"/>
                  </a:cubicBezTo>
                  <a:cubicBezTo>
                    <a:pt x="58" y="331"/>
                    <a:pt x="58" y="331"/>
                    <a:pt x="58" y="331"/>
                  </a:cubicBezTo>
                  <a:cubicBezTo>
                    <a:pt x="540" y="53"/>
                    <a:pt x="540" y="53"/>
                    <a:pt x="540" y="53"/>
                  </a:cubicBezTo>
                  <a:cubicBezTo>
                    <a:pt x="540" y="53"/>
                    <a:pt x="540" y="53"/>
                    <a:pt x="541" y="53"/>
                  </a:cubicBezTo>
                  <a:cubicBezTo>
                    <a:pt x="541" y="53"/>
                    <a:pt x="542" y="53"/>
                    <a:pt x="542" y="53"/>
                  </a:cubicBezTo>
                  <a:cubicBezTo>
                    <a:pt x="1422" y="561"/>
                    <a:pt x="1422" y="561"/>
                    <a:pt x="1422" y="561"/>
                  </a:cubicBezTo>
                  <a:cubicBezTo>
                    <a:pt x="1422" y="561"/>
                    <a:pt x="1422" y="561"/>
                    <a:pt x="1422" y="561"/>
                  </a:cubicBezTo>
                  <a:cubicBezTo>
                    <a:pt x="1432" y="567"/>
                    <a:pt x="1432" y="567"/>
                    <a:pt x="1432" y="567"/>
                  </a:cubicBezTo>
                  <a:cubicBezTo>
                    <a:pt x="1492" y="532"/>
                    <a:pt x="1492" y="532"/>
                    <a:pt x="1492" y="532"/>
                  </a:cubicBezTo>
                  <a:cubicBezTo>
                    <a:pt x="568" y="7"/>
                    <a:pt x="568" y="7"/>
                    <a:pt x="568" y="7"/>
                  </a:cubicBezTo>
                  <a:cubicBezTo>
                    <a:pt x="560" y="2"/>
                    <a:pt x="550" y="0"/>
                    <a:pt x="541" y="0"/>
                  </a:cubicBezTo>
                </a:path>
              </a:pathLst>
            </a:custGeom>
            <a:solidFill>
              <a:srgbClr val="8AA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40">
              <a:extLst>
                <a:ext uri="{FF2B5EF4-FFF2-40B4-BE49-F238E27FC236}">
                  <a16:creationId xmlns:a16="http://schemas.microsoft.com/office/drawing/2014/main" id="{A0E4BBE4-6CC1-4778-9672-80C84FA1F966}"/>
                </a:ext>
              </a:extLst>
            </p:cNvPr>
            <p:cNvSpPr>
              <a:spLocks/>
            </p:cNvSpPr>
            <p:nvPr/>
          </p:nvSpPr>
          <p:spPr bwMode="auto">
            <a:xfrm>
              <a:off x="4681538" y="3593542"/>
              <a:ext cx="3724275" cy="2152650"/>
            </a:xfrm>
            <a:custGeom>
              <a:avLst/>
              <a:gdLst>
                <a:gd name="T0" fmla="*/ 468 w 1344"/>
                <a:gd name="T1" fmla="*/ 0 h 776"/>
                <a:gd name="T2" fmla="*/ 467 w 1344"/>
                <a:gd name="T3" fmla="*/ 0 h 776"/>
                <a:gd name="T4" fmla="*/ 29 w 1344"/>
                <a:gd name="T5" fmla="*/ 253 h 776"/>
                <a:gd name="T6" fmla="*/ 29 w 1344"/>
                <a:gd name="T7" fmla="*/ 253 h 776"/>
                <a:gd name="T8" fmla="*/ 0 w 1344"/>
                <a:gd name="T9" fmla="*/ 270 h 776"/>
                <a:gd name="T10" fmla="*/ 876 w 1344"/>
                <a:gd name="T11" fmla="*/ 776 h 776"/>
                <a:gd name="T12" fmla="*/ 1344 w 1344"/>
                <a:gd name="T13" fmla="*/ 506 h 776"/>
                <a:gd name="T14" fmla="*/ 469 w 1344"/>
                <a:gd name="T15" fmla="*/ 0 h 776"/>
                <a:gd name="T16" fmla="*/ 468 w 1344"/>
                <a:gd name="T1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4" h="776">
                  <a:moveTo>
                    <a:pt x="468" y="0"/>
                  </a:moveTo>
                  <a:cubicBezTo>
                    <a:pt x="467" y="0"/>
                    <a:pt x="467" y="0"/>
                    <a:pt x="467" y="0"/>
                  </a:cubicBezTo>
                  <a:cubicBezTo>
                    <a:pt x="29" y="253"/>
                    <a:pt x="29" y="253"/>
                    <a:pt x="29" y="253"/>
                  </a:cubicBezTo>
                  <a:cubicBezTo>
                    <a:pt x="29" y="253"/>
                    <a:pt x="29" y="253"/>
                    <a:pt x="29" y="253"/>
                  </a:cubicBezTo>
                  <a:cubicBezTo>
                    <a:pt x="0" y="270"/>
                    <a:pt x="0" y="270"/>
                    <a:pt x="0" y="270"/>
                  </a:cubicBezTo>
                  <a:cubicBezTo>
                    <a:pt x="876" y="776"/>
                    <a:pt x="876" y="776"/>
                    <a:pt x="876" y="776"/>
                  </a:cubicBezTo>
                  <a:cubicBezTo>
                    <a:pt x="1344" y="506"/>
                    <a:pt x="1344" y="506"/>
                    <a:pt x="1344" y="506"/>
                  </a:cubicBezTo>
                  <a:cubicBezTo>
                    <a:pt x="469" y="0"/>
                    <a:pt x="469" y="0"/>
                    <a:pt x="469" y="0"/>
                  </a:cubicBezTo>
                  <a:cubicBezTo>
                    <a:pt x="469" y="0"/>
                    <a:pt x="468" y="0"/>
                    <a:pt x="468" y="0"/>
                  </a:cubicBezTo>
                </a:path>
              </a:pathLst>
            </a:custGeom>
            <a:solidFill>
              <a:srgbClr val="849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41">
              <a:extLst>
                <a:ext uri="{FF2B5EF4-FFF2-40B4-BE49-F238E27FC236}">
                  <a16:creationId xmlns:a16="http://schemas.microsoft.com/office/drawing/2014/main" id="{6692B393-E6BF-493F-9CA6-F2969B3B4F62}"/>
                </a:ext>
              </a:extLst>
            </p:cNvPr>
            <p:cNvSpPr>
              <a:spLocks/>
            </p:cNvSpPr>
            <p:nvPr/>
          </p:nvSpPr>
          <p:spPr bwMode="auto">
            <a:xfrm>
              <a:off x="4695826" y="3635375"/>
              <a:ext cx="3779838" cy="1450975"/>
            </a:xfrm>
            <a:custGeom>
              <a:avLst/>
              <a:gdLst>
                <a:gd name="T0" fmla="*/ 483 w 1364"/>
                <a:gd name="T1" fmla="*/ 0 h 523"/>
                <a:gd name="T2" fmla="*/ 482 w 1364"/>
                <a:gd name="T3" fmla="*/ 0 h 523"/>
                <a:gd name="T4" fmla="*/ 0 w 1364"/>
                <a:gd name="T5" fmla="*/ 278 h 523"/>
                <a:gd name="T6" fmla="*/ 0 w 1364"/>
                <a:gd name="T7" fmla="*/ 278 h 523"/>
                <a:gd name="T8" fmla="*/ 29 w 1364"/>
                <a:gd name="T9" fmla="*/ 262 h 523"/>
                <a:gd name="T10" fmla="*/ 44 w 1364"/>
                <a:gd name="T11" fmla="*/ 270 h 523"/>
                <a:gd name="T12" fmla="*/ 482 w 1364"/>
                <a:gd name="T13" fmla="*/ 17 h 523"/>
                <a:gd name="T14" fmla="*/ 483 w 1364"/>
                <a:gd name="T15" fmla="*/ 17 h 523"/>
                <a:gd name="T16" fmla="*/ 484 w 1364"/>
                <a:gd name="T17" fmla="*/ 17 h 523"/>
                <a:gd name="T18" fmla="*/ 1359 w 1364"/>
                <a:gd name="T19" fmla="*/ 523 h 523"/>
                <a:gd name="T20" fmla="*/ 1359 w 1364"/>
                <a:gd name="T21" fmla="*/ 523 h 523"/>
                <a:gd name="T22" fmla="*/ 1348 w 1364"/>
                <a:gd name="T23" fmla="*/ 517 h 523"/>
                <a:gd name="T24" fmla="*/ 1364 w 1364"/>
                <a:gd name="T25" fmla="*/ 508 h 523"/>
                <a:gd name="T26" fmla="*/ 484 w 1364"/>
                <a:gd name="T27" fmla="*/ 0 h 523"/>
                <a:gd name="T28" fmla="*/ 483 w 1364"/>
                <a:gd name="T2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4" h="523">
                  <a:moveTo>
                    <a:pt x="483" y="0"/>
                  </a:moveTo>
                  <a:cubicBezTo>
                    <a:pt x="482" y="0"/>
                    <a:pt x="482" y="0"/>
                    <a:pt x="482" y="0"/>
                  </a:cubicBezTo>
                  <a:cubicBezTo>
                    <a:pt x="0" y="278"/>
                    <a:pt x="0" y="278"/>
                    <a:pt x="0" y="278"/>
                  </a:cubicBezTo>
                  <a:cubicBezTo>
                    <a:pt x="0" y="278"/>
                    <a:pt x="0" y="278"/>
                    <a:pt x="0" y="278"/>
                  </a:cubicBezTo>
                  <a:cubicBezTo>
                    <a:pt x="29" y="262"/>
                    <a:pt x="29" y="262"/>
                    <a:pt x="29" y="262"/>
                  </a:cubicBezTo>
                  <a:cubicBezTo>
                    <a:pt x="44" y="270"/>
                    <a:pt x="44" y="270"/>
                    <a:pt x="44" y="270"/>
                  </a:cubicBezTo>
                  <a:cubicBezTo>
                    <a:pt x="482" y="17"/>
                    <a:pt x="482" y="17"/>
                    <a:pt x="482" y="17"/>
                  </a:cubicBezTo>
                  <a:cubicBezTo>
                    <a:pt x="482" y="17"/>
                    <a:pt x="482" y="17"/>
                    <a:pt x="483" y="17"/>
                  </a:cubicBezTo>
                  <a:cubicBezTo>
                    <a:pt x="483" y="17"/>
                    <a:pt x="484" y="17"/>
                    <a:pt x="484" y="17"/>
                  </a:cubicBezTo>
                  <a:cubicBezTo>
                    <a:pt x="1359" y="523"/>
                    <a:pt x="1359" y="523"/>
                    <a:pt x="1359" y="523"/>
                  </a:cubicBezTo>
                  <a:cubicBezTo>
                    <a:pt x="1359" y="523"/>
                    <a:pt x="1359" y="523"/>
                    <a:pt x="1359" y="523"/>
                  </a:cubicBezTo>
                  <a:cubicBezTo>
                    <a:pt x="1348" y="517"/>
                    <a:pt x="1348" y="517"/>
                    <a:pt x="1348" y="517"/>
                  </a:cubicBezTo>
                  <a:cubicBezTo>
                    <a:pt x="1364" y="508"/>
                    <a:pt x="1364" y="508"/>
                    <a:pt x="1364" y="508"/>
                  </a:cubicBezTo>
                  <a:cubicBezTo>
                    <a:pt x="484" y="0"/>
                    <a:pt x="484" y="0"/>
                    <a:pt x="484" y="0"/>
                  </a:cubicBezTo>
                  <a:cubicBezTo>
                    <a:pt x="484" y="0"/>
                    <a:pt x="483" y="0"/>
                    <a:pt x="483" y="0"/>
                  </a:cubicBezTo>
                </a:path>
              </a:pathLst>
            </a:custGeom>
            <a:solidFill>
              <a:srgbClr val="7F9B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42">
              <a:extLst>
                <a:ext uri="{FF2B5EF4-FFF2-40B4-BE49-F238E27FC236}">
                  <a16:creationId xmlns:a16="http://schemas.microsoft.com/office/drawing/2014/main" id="{67068373-3717-44F0-9945-A70D9E506F54}"/>
                </a:ext>
              </a:extLst>
            </p:cNvPr>
            <p:cNvSpPr>
              <a:spLocks noEditPoints="1"/>
            </p:cNvSpPr>
            <p:nvPr/>
          </p:nvSpPr>
          <p:spPr bwMode="auto">
            <a:xfrm>
              <a:off x="4695826" y="4362450"/>
              <a:ext cx="3808413" cy="723900"/>
            </a:xfrm>
            <a:custGeom>
              <a:avLst/>
              <a:gdLst>
                <a:gd name="T0" fmla="*/ 2381 w 2399"/>
                <a:gd name="T1" fmla="*/ 430 h 456"/>
                <a:gd name="T2" fmla="*/ 2381 w 2399"/>
                <a:gd name="T3" fmla="*/ 430 h 456"/>
                <a:gd name="T4" fmla="*/ 2353 w 2399"/>
                <a:gd name="T5" fmla="*/ 445 h 456"/>
                <a:gd name="T6" fmla="*/ 2373 w 2399"/>
                <a:gd name="T7" fmla="*/ 456 h 456"/>
                <a:gd name="T8" fmla="*/ 2399 w 2399"/>
                <a:gd name="T9" fmla="*/ 440 h 456"/>
                <a:gd name="T10" fmla="*/ 2381 w 2399"/>
                <a:gd name="T11" fmla="*/ 430 h 456"/>
                <a:gd name="T12" fmla="*/ 51 w 2399"/>
                <a:gd name="T13" fmla="*/ 0 h 456"/>
                <a:gd name="T14" fmla="*/ 0 w 2399"/>
                <a:gd name="T15" fmla="*/ 28 h 456"/>
                <a:gd name="T16" fmla="*/ 27 w 2399"/>
                <a:gd name="T17" fmla="*/ 44 h 456"/>
                <a:gd name="T18" fmla="*/ 77 w 2399"/>
                <a:gd name="T19" fmla="*/ 14 h 456"/>
                <a:gd name="T20" fmla="*/ 77 w 2399"/>
                <a:gd name="T21" fmla="*/ 14 h 456"/>
                <a:gd name="T22" fmla="*/ 51 w 2399"/>
                <a:gd name="T2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9" h="456">
                  <a:moveTo>
                    <a:pt x="2381" y="430"/>
                  </a:moveTo>
                  <a:lnTo>
                    <a:pt x="2381" y="430"/>
                  </a:lnTo>
                  <a:lnTo>
                    <a:pt x="2353" y="445"/>
                  </a:lnTo>
                  <a:lnTo>
                    <a:pt x="2373" y="456"/>
                  </a:lnTo>
                  <a:lnTo>
                    <a:pt x="2399" y="440"/>
                  </a:lnTo>
                  <a:lnTo>
                    <a:pt x="2381" y="430"/>
                  </a:lnTo>
                  <a:close/>
                  <a:moveTo>
                    <a:pt x="51" y="0"/>
                  </a:moveTo>
                  <a:lnTo>
                    <a:pt x="0" y="28"/>
                  </a:lnTo>
                  <a:lnTo>
                    <a:pt x="27" y="44"/>
                  </a:lnTo>
                  <a:lnTo>
                    <a:pt x="77" y="14"/>
                  </a:lnTo>
                  <a:lnTo>
                    <a:pt x="77" y="14"/>
                  </a:lnTo>
                  <a:lnTo>
                    <a:pt x="51" y="0"/>
                  </a:lnTo>
                  <a:close/>
                </a:path>
              </a:pathLst>
            </a:custGeom>
            <a:solidFill>
              <a:srgbClr val="7F9B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43">
              <a:extLst>
                <a:ext uri="{FF2B5EF4-FFF2-40B4-BE49-F238E27FC236}">
                  <a16:creationId xmlns:a16="http://schemas.microsoft.com/office/drawing/2014/main" id="{8B1F2269-22D2-4A05-A923-8D8E04CD7E2F}"/>
                </a:ext>
              </a:extLst>
            </p:cNvPr>
            <p:cNvSpPr>
              <a:spLocks noEditPoints="1"/>
            </p:cNvSpPr>
            <p:nvPr/>
          </p:nvSpPr>
          <p:spPr bwMode="auto">
            <a:xfrm>
              <a:off x="4695826" y="4362450"/>
              <a:ext cx="3808413" cy="723900"/>
            </a:xfrm>
            <a:custGeom>
              <a:avLst/>
              <a:gdLst>
                <a:gd name="T0" fmla="*/ 2381 w 2399"/>
                <a:gd name="T1" fmla="*/ 430 h 456"/>
                <a:gd name="T2" fmla="*/ 2381 w 2399"/>
                <a:gd name="T3" fmla="*/ 430 h 456"/>
                <a:gd name="T4" fmla="*/ 2353 w 2399"/>
                <a:gd name="T5" fmla="*/ 445 h 456"/>
                <a:gd name="T6" fmla="*/ 2373 w 2399"/>
                <a:gd name="T7" fmla="*/ 456 h 456"/>
                <a:gd name="T8" fmla="*/ 2399 w 2399"/>
                <a:gd name="T9" fmla="*/ 440 h 456"/>
                <a:gd name="T10" fmla="*/ 2381 w 2399"/>
                <a:gd name="T11" fmla="*/ 430 h 456"/>
                <a:gd name="T12" fmla="*/ 51 w 2399"/>
                <a:gd name="T13" fmla="*/ 0 h 456"/>
                <a:gd name="T14" fmla="*/ 0 w 2399"/>
                <a:gd name="T15" fmla="*/ 28 h 456"/>
                <a:gd name="T16" fmla="*/ 27 w 2399"/>
                <a:gd name="T17" fmla="*/ 44 h 456"/>
                <a:gd name="T18" fmla="*/ 77 w 2399"/>
                <a:gd name="T19" fmla="*/ 14 h 456"/>
                <a:gd name="T20" fmla="*/ 77 w 2399"/>
                <a:gd name="T21" fmla="*/ 14 h 456"/>
                <a:gd name="T22" fmla="*/ 51 w 2399"/>
                <a:gd name="T2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9" h="456">
                  <a:moveTo>
                    <a:pt x="2381" y="430"/>
                  </a:moveTo>
                  <a:lnTo>
                    <a:pt x="2381" y="430"/>
                  </a:lnTo>
                  <a:lnTo>
                    <a:pt x="2353" y="445"/>
                  </a:lnTo>
                  <a:lnTo>
                    <a:pt x="2373" y="456"/>
                  </a:lnTo>
                  <a:lnTo>
                    <a:pt x="2399" y="440"/>
                  </a:lnTo>
                  <a:lnTo>
                    <a:pt x="2381" y="430"/>
                  </a:lnTo>
                  <a:moveTo>
                    <a:pt x="51" y="0"/>
                  </a:moveTo>
                  <a:lnTo>
                    <a:pt x="0" y="28"/>
                  </a:lnTo>
                  <a:lnTo>
                    <a:pt x="27" y="44"/>
                  </a:lnTo>
                  <a:lnTo>
                    <a:pt x="77" y="14"/>
                  </a:lnTo>
                  <a:lnTo>
                    <a:pt x="77" y="14"/>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44">
              <a:extLst>
                <a:ext uri="{FF2B5EF4-FFF2-40B4-BE49-F238E27FC236}">
                  <a16:creationId xmlns:a16="http://schemas.microsoft.com/office/drawing/2014/main" id="{71B05CD5-0F7D-4557-ACA8-2BBF08FBBA88}"/>
                </a:ext>
              </a:extLst>
            </p:cNvPr>
            <p:cNvSpPr>
              <a:spLocks/>
            </p:cNvSpPr>
            <p:nvPr/>
          </p:nvSpPr>
          <p:spPr bwMode="auto">
            <a:xfrm>
              <a:off x="8099426" y="4541838"/>
              <a:ext cx="14288" cy="36512"/>
            </a:xfrm>
            <a:custGeom>
              <a:avLst/>
              <a:gdLst>
                <a:gd name="T0" fmla="*/ 2 w 5"/>
                <a:gd name="T1" fmla="*/ 0 h 13"/>
                <a:gd name="T2" fmla="*/ 0 w 5"/>
                <a:gd name="T3" fmla="*/ 2 h 13"/>
                <a:gd name="T4" fmla="*/ 0 w 5"/>
                <a:gd name="T5" fmla="*/ 11 h 13"/>
                <a:gd name="T6" fmla="*/ 2 w 5"/>
                <a:gd name="T7" fmla="*/ 13 h 13"/>
                <a:gd name="T8" fmla="*/ 5 w 5"/>
                <a:gd name="T9" fmla="*/ 11 h 13"/>
                <a:gd name="T10" fmla="*/ 5 w 5"/>
                <a:gd name="T11" fmla="*/ 2 h 13"/>
                <a:gd name="T12" fmla="*/ 2 w 5"/>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5" h="13">
                  <a:moveTo>
                    <a:pt x="2" y="0"/>
                  </a:moveTo>
                  <a:cubicBezTo>
                    <a:pt x="1" y="0"/>
                    <a:pt x="0" y="1"/>
                    <a:pt x="0" y="2"/>
                  </a:cubicBezTo>
                  <a:cubicBezTo>
                    <a:pt x="0" y="11"/>
                    <a:pt x="0" y="11"/>
                    <a:pt x="0" y="11"/>
                  </a:cubicBezTo>
                  <a:cubicBezTo>
                    <a:pt x="0" y="12"/>
                    <a:pt x="1" y="13"/>
                    <a:pt x="2" y="13"/>
                  </a:cubicBezTo>
                  <a:cubicBezTo>
                    <a:pt x="4" y="13"/>
                    <a:pt x="5" y="12"/>
                    <a:pt x="5" y="11"/>
                  </a:cubicBezTo>
                  <a:cubicBezTo>
                    <a:pt x="5" y="2"/>
                    <a:pt x="5" y="2"/>
                    <a:pt x="5" y="2"/>
                  </a:cubicBezTo>
                  <a:cubicBezTo>
                    <a:pt x="5" y="1"/>
                    <a:pt x="4" y="0"/>
                    <a:pt x="2" y="0"/>
                  </a:cubicBezTo>
                </a:path>
              </a:pathLst>
            </a:custGeom>
            <a:solidFill>
              <a:srgbClr val="4C55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5">
              <a:extLst>
                <a:ext uri="{FF2B5EF4-FFF2-40B4-BE49-F238E27FC236}">
                  <a16:creationId xmlns:a16="http://schemas.microsoft.com/office/drawing/2014/main" id="{3F01E74B-5F90-4EFA-9909-046A31FB3FF5}"/>
                </a:ext>
              </a:extLst>
            </p:cNvPr>
            <p:cNvSpPr>
              <a:spLocks/>
            </p:cNvSpPr>
            <p:nvPr/>
          </p:nvSpPr>
          <p:spPr bwMode="auto">
            <a:xfrm>
              <a:off x="6032501" y="3635375"/>
              <a:ext cx="11113" cy="3175"/>
            </a:xfrm>
            <a:custGeom>
              <a:avLst/>
              <a:gdLst>
                <a:gd name="T0" fmla="*/ 4 w 4"/>
                <a:gd name="T1" fmla="*/ 1 h 1"/>
                <a:gd name="T2" fmla="*/ 2 w 4"/>
                <a:gd name="T3" fmla="*/ 0 h 1"/>
                <a:gd name="T4" fmla="*/ 1 w 4"/>
                <a:gd name="T5" fmla="*/ 0 h 1"/>
                <a:gd name="T6" fmla="*/ 0 w 4"/>
                <a:gd name="T7" fmla="*/ 0 h 1"/>
                <a:gd name="T8" fmla="*/ 1 w 4"/>
                <a:gd name="T9" fmla="*/ 0 h 1"/>
                <a:gd name="T10" fmla="*/ 2 w 4"/>
                <a:gd name="T11" fmla="*/ 0 h 1"/>
                <a:gd name="T12" fmla="*/ 4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1"/>
                  </a:moveTo>
                  <a:cubicBezTo>
                    <a:pt x="2" y="0"/>
                    <a:pt x="2" y="0"/>
                    <a:pt x="2" y="0"/>
                  </a:cubicBezTo>
                  <a:cubicBezTo>
                    <a:pt x="2" y="0"/>
                    <a:pt x="1" y="0"/>
                    <a:pt x="1" y="0"/>
                  </a:cubicBezTo>
                  <a:cubicBezTo>
                    <a:pt x="0" y="0"/>
                    <a:pt x="0" y="0"/>
                    <a:pt x="0" y="0"/>
                  </a:cubicBezTo>
                  <a:cubicBezTo>
                    <a:pt x="0" y="0"/>
                    <a:pt x="0" y="0"/>
                    <a:pt x="1" y="0"/>
                  </a:cubicBezTo>
                  <a:cubicBezTo>
                    <a:pt x="1" y="0"/>
                    <a:pt x="2" y="0"/>
                    <a:pt x="2" y="0"/>
                  </a:cubicBezTo>
                  <a:cubicBezTo>
                    <a:pt x="4" y="1"/>
                    <a:pt x="4" y="1"/>
                    <a:pt x="4" y="1"/>
                  </a:cubicBezTo>
                </a:path>
              </a:pathLst>
            </a:custGeom>
            <a:solidFill>
              <a:srgbClr val="576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46">
              <a:extLst>
                <a:ext uri="{FF2B5EF4-FFF2-40B4-BE49-F238E27FC236}">
                  <a16:creationId xmlns:a16="http://schemas.microsoft.com/office/drawing/2014/main" id="{0B7FAAA2-6283-4559-87C6-A4BCFB3C6E19}"/>
                </a:ext>
              </a:extLst>
            </p:cNvPr>
            <p:cNvSpPr>
              <a:spLocks/>
            </p:cNvSpPr>
            <p:nvPr/>
          </p:nvSpPr>
          <p:spPr bwMode="auto">
            <a:xfrm>
              <a:off x="5284788" y="3252788"/>
              <a:ext cx="1033463" cy="598487"/>
            </a:xfrm>
            <a:custGeom>
              <a:avLst/>
              <a:gdLst>
                <a:gd name="T0" fmla="*/ 235 w 651"/>
                <a:gd name="T1" fmla="*/ 377 h 377"/>
                <a:gd name="T2" fmla="*/ 0 w 651"/>
                <a:gd name="T3" fmla="*/ 239 h 377"/>
                <a:gd name="T4" fmla="*/ 415 w 651"/>
                <a:gd name="T5" fmla="*/ 0 h 377"/>
                <a:gd name="T6" fmla="*/ 651 w 651"/>
                <a:gd name="T7" fmla="*/ 138 h 377"/>
                <a:gd name="T8" fmla="*/ 235 w 651"/>
                <a:gd name="T9" fmla="*/ 377 h 377"/>
              </a:gdLst>
              <a:ahLst/>
              <a:cxnLst>
                <a:cxn ang="0">
                  <a:pos x="T0" y="T1"/>
                </a:cxn>
                <a:cxn ang="0">
                  <a:pos x="T2" y="T3"/>
                </a:cxn>
                <a:cxn ang="0">
                  <a:pos x="T4" y="T5"/>
                </a:cxn>
                <a:cxn ang="0">
                  <a:pos x="T6" y="T7"/>
                </a:cxn>
                <a:cxn ang="0">
                  <a:pos x="T8" y="T9"/>
                </a:cxn>
              </a:cxnLst>
              <a:rect l="0" t="0" r="r" b="b"/>
              <a:pathLst>
                <a:path w="651" h="377">
                  <a:moveTo>
                    <a:pt x="235" y="377"/>
                  </a:moveTo>
                  <a:lnTo>
                    <a:pt x="0" y="239"/>
                  </a:lnTo>
                  <a:lnTo>
                    <a:pt x="415" y="0"/>
                  </a:lnTo>
                  <a:lnTo>
                    <a:pt x="651" y="138"/>
                  </a:lnTo>
                  <a:lnTo>
                    <a:pt x="235" y="377"/>
                  </a:lnTo>
                  <a:close/>
                </a:path>
              </a:pathLst>
            </a:cu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47">
              <a:extLst>
                <a:ext uri="{FF2B5EF4-FFF2-40B4-BE49-F238E27FC236}">
                  <a16:creationId xmlns:a16="http://schemas.microsoft.com/office/drawing/2014/main" id="{FA10CF62-5967-48EB-9589-541D996660A6}"/>
                </a:ext>
              </a:extLst>
            </p:cNvPr>
            <p:cNvSpPr>
              <a:spLocks/>
            </p:cNvSpPr>
            <p:nvPr/>
          </p:nvSpPr>
          <p:spPr bwMode="auto">
            <a:xfrm>
              <a:off x="5118101" y="3189288"/>
              <a:ext cx="412750" cy="238125"/>
            </a:xfrm>
            <a:custGeom>
              <a:avLst/>
              <a:gdLst>
                <a:gd name="T0" fmla="*/ 129 w 260"/>
                <a:gd name="T1" fmla="*/ 150 h 150"/>
                <a:gd name="T2" fmla="*/ 0 w 260"/>
                <a:gd name="T3" fmla="*/ 75 h 150"/>
                <a:gd name="T4" fmla="*/ 129 w 260"/>
                <a:gd name="T5" fmla="*/ 0 h 150"/>
                <a:gd name="T6" fmla="*/ 260 w 260"/>
                <a:gd name="T7" fmla="*/ 75 h 150"/>
                <a:gd name="T8" fmla="*/ 129 w 260"/>
                <a:gd name="T9" fmla="*/ 150 h 150"/>
              </a:gdLst>
              <a:ahLst/>
              <a:cxnLst>
                <a:cxn ang="0">
                  <a:pos x="T0" y="T1"/>
                </a:cxn>
                <a:cxn ang="0">
                  <a:pos x="T2" y="T3"/>
                </a:cxn>
                <a:cxn ang="0">
                  <a:pos x="T4" y="T5"/>
                </a:cxn>
                <a:cxn ang="0">
                  <a:pos x="T6" y="T7"/>
                </a:cxn>
                <a:cxn ang="0">
                  <a:pos x="T8" y="T9"/>
                </a:cxn>
              </a:cxnLst>
              <a:rect l="0" t="0" r="r" b="b"/>
              <a:pathLst>
                <a:path w="260" h="150">
                  <a:moveTo>
                    <a:pt x="129" y="150"/>
                  </a:moveTo>
                  <a:lnTo>
                    <a:pt x="0" y="75"/>
                  </a:lnTo>
                  <a:lnTo>
                    <a:pt x="129" y="0"/>
                  </a:lnTo>
                  <a:lnTo>
                    <a:pt x="260" y="75"/>
                  </a:lnTo>
                  <a:lnTo>
                    <a:pt x="129" y="150"/>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8">
              <a:extLst>
                <a:ext uri="{FF2B5EF4-FFF2-40B4-BE49-F238E27FC236}">
                  <a16:creationId xmlns:a16="http://schemas.microsoft.com/office/drawing/2014/main" id="{C74AFE74-DE51-4CC8-A9F5-7735E1F866EA}"/>
                </a:ext>
              </a:extLst>
            </p:cNvPr>
            <p:cNvSpPr>
              <a:spLocks/>
            </p:cNvSpPr>
            <p:nvPr/>
          </p:nvSpPr>
          <p:spPr bwMode="auto">
            <a:xfrm>
              <a:off x="5118101" y="3308350"/>
              <a:ext cx="204788" cy="731837"/>
            </a:xfrm>
            <a:custGeom>
              <a:avLst/>
              <a:gdLst>
                <a:gd name="T0" fmla="*/ 129 w 129"/>
                <a:gd name="T1" fmla="*/ 461 h 461"/>
                <a:gd name="T2" fmla="*/ 0 w 129"/>
                <a:gd name="T3" fmla="*/ 386 h 461"/>
                <a:gd name="T4" fmla="*/ 0 w 129"/>
                <a:gd name="T5" fmla="*/ 0 h 461"/>
                <a:gd name="T6" fmla="*/ 129 w 129"/>
                <a:gd name="T7" fmla="*/ 75 h 461"/>
                <a:gd name="T8" fmla="*/ 129 w 129"/>
                <a:gd name="T9" fmla="*/ 461 h 461"/>
              </a:gdLst>
              <a:ahLst/>
              <a:cxnLst>
                <a:cxn ang="0">
                  <a:pos x="T0" y="T1"/>
                </a:cxn>
                <a:cxn ang="0">
                  <a:pos x="T2" y="T3"/>
                </a:cxn>
                <a:cxn ang="0">
                  <a:pos x="T4" y="T5"/>
                </a:cxn>
                <a:cxn ang="0">
                  <a:pos x="T6" y="T7"/>
                </a:cxn>
                <a:cxn ang="0">
                  <a:pos x="T8" y="T9"/>
                </a:cxn>
              </a:cxnLst>
              <a:rect l="0" t="0" r="r" b="b"/>
              <a:pathLst>
                <a:path w="129" h="461">
                  <a:moveTo>
                    <a:pt x="129" y="461"/>
                  </a:moveTo>
                  <a:lnTo>
                    <a:pt x="0" y="386"/>
                  </a:lnTo>
                  <a:lnTo>
                    <a:pt x="0" y="0"/>
                  </a:lnTo>
                  <a:lnTo>
                    <a:pt x="129" y="75"/>
                  </a:lnTo>
                  <a:lnTo>
                    <a:pt x="129" y="46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9">
              <a:extLst>
                <a:ext uri="{FF2B5EF4-FFF2-40B4-BE49-F238E27FC236}">
                  <a16:creationId xmlns:a16="http://schemas.microsoft.com/office/drawing/2014/main" id="{2D0B9DDA-8908-41EA-8D00-B18758CC729F}"/>
                </a:ext>
              </a:extLst>
            </p:cNvPr>
            <p:cNvSpPr>
              <a:spLocks/>
            </p:cNvSpPr>
            <p:nvPr/>
          </p:nvSpPr>
          <p:spPr bwMode="auto">
            <a:xfrm>
              <a:off x="5322888" y="3308350"/>
              <a:ext cx="207963" cy="731837"/>
            </a:xfrm>
            <a:custGeom>
              <a:avLst/>
              <a:gdLst>
                <a:gd name="T0" fmla="*/ 0 w 131"/>
                <a:gd name="T1" fmla="*/ 461 h 461"/>
                <a:gd name="T2" fmla="*/ 0 w 131"/>
                <a:gd name="T3" fmla="*/ 75 h 461"/>
                <a:gd name="T4" fmla="*/ 131 w 131"/>
                <a:gd name="T5" fmla="*/ 0 h 461"/>
                <a:gd name="T6" fmla="*/ 131 w 131"/>
                <a:gd name="T7" fmla="*/ 386 h 461"/>
                <a:gd name="T8" fmla="*/ 0 w 131"/>
                <a:gd name="T9" fmla="*/ 461 h 461"/>
              </a:gdLst>
              <a:ahLst/>
              <a:cxnLst>
                <a:cxn ang="0">
                  <a:pos x="T0" y="T1"/>
                </a:cxn>
                <a:cxn ang="0">
                  <a:pos x="T2" y="T3"/>
                </a:cxn>
                <a:cxn ang="0">
                  <a:pos x="T4" y="T5"/>
                </a:cxn>
                <a:cxn ang="0">
                  <a:pos x="T6" y="T7"/>
                </a:cxn>
                <a:cxn ang="0">
                  <a:pos x="T8" y="T9"/>
                </a:cxn>
              </a:cxnLst>
              <a:rect l="0" t="0" r="r" b="b"/>
              <a:pathLst>
                <a:path w="131" h="461">
                  <a:moveTo>
                    <a:pt x="0" y="461"/>
                  </a:moveTo>
                  <a:lnTo>
                    <a:pt x="0" y="75"/>
                  </a:lnTo>
                  <a:lnTo>
                    <a:pt x="131" y="0"/>
                  </a:lnTo>
                  <a:lnTo>
                    <a:pt x="131" y="386"/>
                  </a:lnTo>
                  <a:lnTo>
                    <a:pt x="0" y="46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50">
              <a:extLst>
                <a:ext uri="{FF2B5EF4-FFF2-40B4-BE49-F238E27FC236}">
                  <a16:creationId xmlns:a16="http://schemas.microsoft.com/office/drawing/2014/main" id="{8ED6BEF8-CBEF-4927-94EB-4F301BA6A974}"/>
                </a:ext>
              </a:extLst>
            </p:cNvPr>
            <p:cNvSpPr>
              <a:spLocks/>
            </p:cNvSpPr>
            <p:nvPr/>
          </p:nvSpPr>
          <p:spPr bwMode="auto">
            <a:xfrm>
              <a:off x="6173788" y="3163888"/>
              <a:ext cx="644525" cy="304800"/>
            </a:xfrm>
            <a:custGeom>
              <a:avLst/>
              <a:gdLst>
                <a:gd name="T0" fmla="*/ 237 w 406"/>
                <a:gd name="T1" fmla="*/ 192 h 192"/>
                <a:gd name="T2" fmla="*/ 0 w 406"/>
                <a:gd name="T3" fmla="*/ 53 h 192"/>
                <a:gd name="T4" fmla="*/ 91 w 406"/>
                <a:gd name="T5" fmla="*/ 0 h 192"/>
                <a:gd name="T6" fmla="*/ 406 w 406"/>
                <a:gd name="T7" fmla="*/ 96 h 192"/>
                <a:gd name="T8" fmla="*/ 237 w 406"/>
                <a:gd name="T9" fmla="*/ 192 h 192"/>
              </a:gdLst>
              <a:ahLst/>
              <a:cxnLst>
                <a:cxn ang="0">
                  <a:pos x="T0" y="T1"/>
                </a:cxn>
                <a:cxn ang="0">
                  <a:pos x="T2" y="T3"/>
                </a:cxn>
                <a:cxn ang="0">
                  <a:pos x="T4" y="T5"/>
                </a:cxn>
                <a:cxn ang="0">
                  <a:pos x="T6" y="T7"/>
                </a:cxn>
                <a:cxn ang="0">
                  <a:pos x="T8" y="T9"/>
                </a:cxn>
              </a:cxnLst>
              <a:rect l="0" t="0" r="r" b="b"/>
              <a:pathLst>
                <a:path w="406" h="192">
                  <a:moveTo>
                    <a:pt x="237" y="192"/>
                  </a:moveTo>
                  <a:lnTo>
                    <a:pt x="0" y="53"/>
                  </a:lnTo>
                  <a:lnTo>
                    <a:pt x="91" y="0"/>
                  </a:lnTo>
                  <a:lnTo>
                    <a:pt x="406" y="96"/>
                  </a:lnTo>
                  <a:lnTo>
                    <a:pt x="237" y="192"/>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1">
              <a:extLst>
                <a:ext uri="{FF2B5EF4-FFF2-40B4-BE49-F238E27FC236}">
                  <a16:creationId xmlns:a16="http://schemas.microsoft.com/office/drawing/2014/main" id="{BAE50A9D-C0DC-49C5-B03E-45DABBB1F136}"/>
                </a:ext>
              </a:extLst>
            </p:cNvPr>
            <p:cNvSpPr>
              <a:spLocks/>
            </p:cNvSpPr>
            <p:nvPr/>
          </p:nvSpPr>
          <p:spPr bwMode="auto">
            <a:xfrm>
              <a:off x="6173788" y="3248025"/>
              <a:ext cx="376238" cy="646112"/>
            </a:xfrm>
            <a:custGeom>
              <a:avLst/>
              <a:gdLst>
                <a:gd name="T0" fmla="*/ 237 w 237"/>
                <a:gd name="T1" fmla="*/ 407 h 407"/>
                <a:gd name="T2" fmla="*/ 0 w 237"/>
                <a:gd name="T3" fmla="*/ 269 h 407"/>
                <a:gd name="T4" fmla="*/ 0 w 237"/>
                <a:gd name="T5" fmla="*/ 0 h 407"/>
                <a:gd name="T6" fmla="*/ 237 w 237"/>
                <a:gd name="T7" fmla="*/ 139 h 407"/>
                <a:gd name="T8" fmla="*/ 237 w 237"/>
                <a:gd name="T9" fmla="*/ 407 h 407"/>
              </a:gdLst>
              <a:ahLst/>
              <a:cxnLst>
                <a:cxn ang="0">
                  <a:pos x="T0" y="T1"/>
                </a:cxn>
                <a:cxn ang="0">
                  <a:pos x="T2" y="T3"/>
                </a:cxn>
                <a:cxn ang="0">
                  <a:pos x="T4" y="T5"/>
                </a:cxn>
                <a:cxn ang="0">
                  <a:pos x="T6" y="T7"/>
                </a:cxn>
                <a:cxn ang="0">
                  <a:pos x="T8" y="T9"/>
                </a:cxn>
              </a:cxnLst>
              <a:rect l="0" t="0" r="r" b="b"/>
              <a:pathLst>
                <a:path w="237" h="407">
                  <a:moveTo>
                    <a:pt x="237" y="407"/>
                  </a:moveTo>
                  <a:lnTo>
                    <a:pt x="0" y="269"/>
                  </a:lnTo>
                  <a:lnTo>
                    <a:pt x="0" y="0"/>
                  </a:lnTo>
                  <a:lnTo>
                    <a:pt x="237" y="139"/>
                  </a:lnTo>
                  <a:lnTo>
                    <a:pt x="237" y="407"/>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2">
              <a:extLst>
                <a:ext uri="{FF2B5EF4-FFF2-40B4-BE49-F238E27FC236}">
                  <a16:creationId xmlns:a16="http://schemas.microsoft.com/office/drawing/2014/main" id="{002566F7-135C-4C67-BCD9-D3BF3FEF349B}"/>
                </a:ext>
              </a:extLst>
            </p:cNvPr>
            <p:cNvSpPr>
              <a:spLocks/>
            </p:cNvSpPr>
            <p:nvPr/>
          </p:nvSpPr>
          <p:spPr bwMode="auto">
            <a:xfrm>
              <a:off x="6550026" y="3316288"/>
              <a:ext cx="268288" cy="577850"/>
            </a:xfrm>
            <a:custGeom>
              <a:avLst/>
              <a:gdLst>
                <a:gd name="T0" fmla="*/ 0 w 169"/>
                <a:gd name="T1" fmla="*/ 364 h 364"/>
                <a:gd name="T2" fmla="*/ 0 w 169"/>
                <a:gd name="T3" fmla="*/ 96 h 364"/>
                <a:gd name="T4" fmla="*/ 169 w 169"/>
                <a:gd name="T5" fmla="*/ 0 h 364"/>
                <a:gd name="T6" fmla="*/ 169 w 169"/>
                <a:gd name="T7" fmla="*/ 269 h 364"/>
                <a:gd name="T8" fmla="*/ 0 w 169"/>
                <a:gd name="T9" fmla="*/ 364 h 364"/>
              </a:gdLst>
              <a:ahLst/>
              <a:cxnLst>
                <a:cxn ang="0">
                  <a:pos x="T0" y="T1"/>
                </a:cxn>
                <a:cxn ang="0">
                  <a:pos x="T2" y="T3"/>
                </a:cxn>
                <a:cxn ang="0">
                  <a:pos x="T4" y="T5"/>
                </a:cxn>
                <a:cxn ang="0">
                  <a:pos x="T6" y="T7"/>
                </a:cxn>
                <a:cxn ang="0">
                  <a:pos x="T8" y="T9"/>
                </a:cxn>
              </a:cxnLst>
              <a:rect l="0" t="0" r="r" b="b"/>
              <a:pathLst>
                <a:path w="169" h="364">
                  <a:moveTo>
                    <a:pt x="0" y="364"/>
                  </a:moveTo>
                  <a:lnTo>
                    <a:pt x="0" y="96"/>
                  </a:lnTo>
                  <a:lnTo>
                    <a:pt x="169" y="0"/>
                  </a:lnTo>
                  <a:lnTo>
                    <a:pt x="169" y="269"/>
                  </a:lnTo>
                  <a:lnTo>
                    <a:pt x="0" y="364"/>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3">
              <a:extLst>
                <a:ext uri="{FF2B5EF4-FFF2-40B4-BE49-F238E27FC236}">
                  <a16:creationId xmlns:a16="http://schemas.microsoft.com/office/drawing/2014/main" id="{45E114EB-D1D4-4C5A-AA31-1BFF8617F699}"/>
                </a:ext>
              </a:extLst>
            </p:cNvPr>
            <p:cNvSpPr>
              <a:spLocks/>
            </p:cNvSpPr>
            <p:nvPr/>
          </p:nvSpPr>
          <p:spPr bwMode="auto">
            <a:xfrm>
              <a:off x="4638676" y="3014663"/>
              <a:ext cx="601663" cy="346075"/>
            </a:xfrm>
            <a:custGeom>
              <a:avLst/>
              <a:gdLst>
                <a:gd name="T0" fmla="*/ 190 w 379"/>
                <a:gd name="T1" fmla="*/ 218 h 218"/>
                <a:gd name="T2" fmla="*/ 0 w 379"/>
                <a:gd name="T3" fmla="*/ 110 h 218"/>
                <a:gd name="T4" fmla="*/ 190 w 379"/>
                <a:gd name="T5" fmla="*/ 0 h 218"/>
                <a:gd name="T6" fmla="*/ 379 w 379"/>
                <a:gd name="T7" fmla="*/ 110 h 218"/>
                <a:gd name="T8" fmla="*/ 190 w 379"/>
                <a:gd name="T9" fmla="*/ 218 h 218"/>
              </a:gdLst>
              <a:ahLst/>
              <a:cxnLst>
                <a:cxn ang="0">
                  <a:pos x="T0" y="T1"/>
                </a:cxn>
                <a:cxn ang="0">
                  <a:pos x="T2" y="T3"/>
                </a:cxn>
                <a:cxn ang="0">
                  <a:pos x="T4" y="T5"/>
                </a:cxn>
                <a:cxn ang="0">
                  <a:pos x="T6" y="T7"/>
                </a:cxn>
                <a:cxn ang="0">
                  <a:pos x="T8" y="T9"/>
                </a:cxn>
              </a:cxnLst>
              <a:rect l="0" t="0" r="r" b="b"/>
              <a:pathLst>
                <a:path w="379" h="218">
                  <a:moveTo>
                    <a:pt x="190" y="218"/>
                  </a:moveTo>
                  <a:lnTo>
                    <a:pt x="0" y="110"/>
                  </a:lnTo>
                  <a:lnTo>
                    <a:pt x="190" y="0"/>
                  </a:lnTo>
                  <a:lnTo>
                    <a:pt x="379" y="110"/>
                  </a:lnTo>
                  <a:lnTo>
                    <a:pt x="190" y="218"/>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4">
              <a:extLst>
                <a:ext uri="{FF2B5EF4-FFF2-40B4-BE49-F238E27FC236}">
                  <a16:creationId xmlns:a16="http://schemas.microsoft.com/office/drawing/2014/main" id="{F4D442F3-B42B-47AC-A41E-F7EA1B0CAC7A}"/>
                </a:ext>
              </a:extLst>
            </p:cNvPr>
            <p:cNvSpPr>
              <a:spLocks/>
            </p:cNvSpPr>
            <p:nvPr/>
          </p:nvSpPr>
          <p:spPr bwMode="auto">
            <a:xfrm>
              <a:off x="4638676" y="3189288"/>
              <a:ext cx="301625" cy="1065212"/>
            </a:xfrm>
            <a:custGeom>
              <a:avLst/>
              <a:gdLst>
                <a:gd name="T0" fmla="*/ 190 w 190"/>
                <a:gd name="T1" fmla="*/ 671 h 671"/>
                <a:gd name="T2" fmla="*/ 0 w 190"/>
                <a:gd name="T3" fmla="*/ 562 h 671"/>
                <a:gd name="T4" fmla="*/ 0 w 190"/>
                <a:gd name="T5" fmla="*/ 0 h 671"/>
                <a:gd name="T6" fmla="*/ 190 w 190"/>
                <a:gd name="T7" fmla="*/ 108 h 671"/>
                <a:gd name="T8" fmla="*/ 190 w 190"/>
                <a:gd name="T9" fmla="*/ 671 h 671"/>
              </a:gdLst>
              <a:ahLst/>
              <a:cxnLst>
                <a:cxn ang="0">
                  <a:pos x="T0" y="T1"/>
                </a:cxn>
                <a:cxn ang="0">
                  <a:pos x="T2" y="T3"/>
                </a:cxn>
                <a:cxn ang="0">
                  <a:pos x="T4" y="T5"/>
                </a:cxn>
                <a:cxn ang="0">
                  <a:pos x="T6" y="T7"/>
                </a:cxn>
                <a:cxn ang="0">
                  <a:pos x="T8" y="T9"/>
                </a:cxn>
              </a:cxnLst>
              <a:rect l="0" t="0" r="r" b="b"/>
              <a:pathLst>
                <a:path w="190" h="671">
                  <a:moveTo>
                    <a:pt x="190" y="671"/>
                  </a:moveTo>
                  <a:lnTo>
                    <a:pt x="0" y="562"/>
                  </a:lnTo>
                  <a:lnTo>
                    <a:pt x="0" y="0"/>
                  </a:lnTo>
                  <a:lnTo>
                    <a:pt x="190" y="108"/>
                  </a:lnTo>
                  <a:lnTo>
                    <a:pt x="190" y="67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5">
              <a:extLst>
                <a:ext uri="{FF2B5EF4-FFF2-40B4-BE49-F238E27FC236}">
                  <a16:creationId xmlns:a16="http://schemas.microsoft.com/office/drawing/2014/main" id="{3F8B8279-455F-43BD-A60F-DC13E44BF510}"/>
                </a:ext>
              </a:extLst>
            </p:cNvPr>
            <p:cNvSpPr>
              <a:spLocks/>
            </p:cNvSpPr>
            <p:nvPr/>
          </p:nvSpPr>
          <p:spPr bwMode="auto">
            <a:xfrm>
              <a:off x="4940301" y="3189288"/>
              <a:ext cx="300038" cy="1065212"/>
            </a:xfrm>
            <a:custGeom>
              <a:avLst/>
              <a:gdLst>
                <a:gd name="T0" fmla="*/ 0 w 189"/>
                <a:gd name="T1" fmla="*/ 671 h 671"/>
                <a:gd name="T2" fmla="*/ 0 w 189"/>
                <a:gd name="T3" fmla="*/ 108 h 671"/>
                <a:gd name="T4" fmla="*/ 189 w 189"/>
                <a:gd name="T5" fmla="*/ 0 h 671"/>
                <a:gd name="T6" fmla="*/ 189 w 189"/>
                <a:gd name="T7" fmla="*/ 562 h 671"/>
                <a:gd name="T8" fmla="*/ 0 w 189"/>
                <a:gd name="T9" fmla="*/ 671 h 671"/>
              </a:gdLst>
              <a:ahLst/>
              <a:cxnLst>
                <a:cxn ang="0">
                  <a:pos x="T0" y="T1"/>
                </a:cxn>
                <a:cxn ang="0">
                  <a:pos x="T2" y="T3"/>
                </a:cxn>
                <a:cxn ang="0">
                  <a:pos x="T4" y="T5"/>
                </a:cxn>
                <a:cxn ang="0">
                  <a:pos x="T6" y="T7"/>
                </a:cxn>
                <a:cxn ang="0">
                  <a:pos x="T8" y="T9"/>
                </a:cxn>
              </a:cxnLst>
              <a:rect l="0" t="0" r="r" b="b"/>
              <a:pathLst>
                <a:path w="189" h="671">
                  <a:moveTo>
                    <a:pt x="0" y="671"/>
                  </a:moveTo>
                  <a:lnTo>
                    <a:pt x="0" y="108"/>
                  </a:lnTo>
                  <a:lnTo>
                    <a:pt x="189" y="0"/>
                  </a:lnTo>
                  <a:lnTo>
                    <a:pt x="189" y="562"/>
                  </a:lnTo>
                  <a:lnTo>
                    <a:pt x="0" y="67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6">
              <a:extLst>
                <a:ext uri="{FF2B5EF4-FFF2-40B4-BE49-F238E27FC236}">
                  <a16:creationId xmlns:a16="http://schemas.microsoft.com/office/drawing/2014/main" id="{604252AC-995F-40F0-B404-8D053E884AD3}"/>
                </a:ext>
              </a:extLst>
            </p:cNvPr>
            <p:cNvSpPr>
              <a:spLocks/>
            </p:cNvSpPr>
            <p:nvPr/>
          </p:nvSpPr>
          <p:spPr bwMode="auto">
            <a:xfrm>
              <a:off x="4832351" y="3987800"/>
              <a:ext cx="25400" cy="268287"/>
            </a:xfrm>
            <a:custGeom>
              <a:avLst/>
              <a:gdLst>
                <a:gd name="T0" fmla="*/ 5 w 9"/>
                <a:gd name="T1" fmla="*/ 97 h 97"/>
                <a:gd name="T2" fmla="*/ 0 w 9"/>
                <a:gd name="T3" fmla="*/ 93 h 97"/>
                <a:gd name="T4" fmla="*/ 0 w 9"/>
                <a:gd name="T5" fmla="*/ 4 h 97"/>
                <a:gd name="T6" fmla="*/ 5 w 9"/>
                <a:gd name="T7" fmla="*/ 0 h 97"/>
                <a:gd name="T8" fmla="*/ 9 w 9"/>
                <a:gd name="T9" fmla="*/ 4 h 97"/>
                <a:gd name="T10" fmla="*/ 9 w 9"/>
                <a:gd name="T11" fmla="*/ 93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3"/>
                  </a:cubicBezTo>
                  <a:cubicBezTo>
                    <a:pt x="0" y="4"/>
                    <a:pt x="0" y="4"/>
                    <a:pt x="0" y="4"/>
                  </a:cubicBezTo>
                  <a:cubicBezTo>
                    <a:pt x="0" y="2"/>
                    <a:pt x="2" y="0"/>
                    <a:pt x="5" y="0"/>
                  </a:cubicBezTo>
                  <a:cubicBezTo>
                    <a:pt x="7" y="0"/>
                    <a:pt x="9" y="2"/>
                    <a:pt x="9" y="4"/>
                  </a:cubicBezTo>
                  <a:cubicBezTo>
                    <a:pt x="9" y="93"/>
                    <a:pt x="9" y="93"/>
                    <a:pt x="9" y="93"/>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57">
              <a:extLst>
                <a:ext uri="{FF2B5EF4-FFF2-40B4-BE49-F238E27FC236}">
                  <a16:creationId xmlns:a16="http://schemas.microsoft.com/office/drawing/2014/main" id="{0A918F9D-73C7-4324-AE95-8ABFB77C8D64}"/>
                </a:ext>
              </a:extLst>
            </p:cNvPr>
            <p:cNvSpPr>
              <a:spLocks noChangeArrowheads="1"/>
            </p:cNvSpPr>
            <p:nvPr/>
          </p:nvSpPr>
          <p:spPr bwMode="auto">
            <a:xfrm>
              <a:off x="4762501" y="3917950"/>
              <a:ext cx="163513" cy="225425"/>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8">
              <a:extLst>
                <a:ext uri="{FF2B5EF4-FFF2-40B4-BE49-F238E27FC236}">
                  <a16:creationId xmlns:a16="http://schemas.microsoft.com/office/drawing/2014/main" id="{9830EF44-FCDE-46C9-A4C5-A9C63A73A734}"/>
                </a:ext>
              </a:extLst>
            </p:cNvPr>
            <p:cNvSpPr>
              <a:spLocks/>
            </p:cNvSpPr>
            <p:nvPr/>
          </p:nvSpPr>
          <p:spPr bwMode="auto">
            <a:xfrm>
              <a:off x="5721351" y="3349625"/>
              <a:ext cx="346075" cy="238125"/>
            </a:xfrm>
            <a:custGeom>
              <a:avLst/>
              <a:gdLst>
                <a:gd name="T0" fmla="*/ 1 w 125"/>
                <a:gd name="T1" fmla="*/ 58 h 86"/>
                <a:gd name="T2" fmla="*/ 10 w 125"/>
                <a:gd name="T3" fmla="*/ 77 h 86"/>
                <a:gd name="T4" fmla="*/ 41 w 125"/>
                <a:gd name="T5" fmla="*/ 72 h 86"/>
                <a:gd name="T6" fmla="*/ 72 w 125"/>
                <a:gd name="T7" fmla="*/ 77 h 86"/>
                <a:gd name="T8" fmla="*/ 81 w 125"/>
                <a:gd name="T9" fmla="*/ 83 h 86"/>
                <a:gd name="T10" fmla="*/ 101 w 125"/>
                <a:gd name="T11" fmla="*/ 82 h 86"/>
                <a:gd name="T12" fmla="*/ 116 w 125"/>
                <a:gd name="T13" fmla="*/ 75 h 86"/>
                <a:gd name="T14" fmla="*/ 119 w 125"/>
                <a:gd name="T15" fmla="*/ 41 h 86"/>
                <a:gd name="T16" fmla="*/ 1 w 125"/>
                <a:gd name="T17"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6">
                  <a:moveTo>
                    <a:pt x="1" y="58"/>
                  </a:moveTo>
                  <a:cubicBezTo>
                    <a:pt x="0" y="66"/>
                    <a:pt x="3" y="74"/>
                    <a:pt x="10" y="77"/>
                  </a:cubicBezTo>
                  <a:cubicBezTo>
                    <a:pt x="20" y="82"/>
                    <a:pt x="31" y="75"/>
                    <a:pt x="41" y="72"/>
                  </a:cubicBezTo>
                  <a:cubicBezTo>
                    <a:pt x="51" y="69"/>
                    <a:pt x="63" y="71"/>
                    <a:pt x="72" y="77"/>
                  </a:cubicBezTo>
                  <a:cubicBezTo>
                    <a:pt x="75" y="79"/>
                    <a:pt x="78" y="82"/>
                    <a:pt x="81" y="83"/>
                  </a:cubicBezTo>
                  <a:cubicBezTo>
                    <a:pt x="88" y="86"/>
                    <a:pt x="95" y="84"/>
                    <a:pt x="101" y="82"/>
                  </a:cubicBezTo>
                  <a:cubicBezTo>
                    <a:pt x="107" y="80"/>
                    <a:pt x="112" y="78"/>
                    <a:pt x="116" y="75"/>
                  </a:cubicBezTo>
                  <a:cubicBezTo>
                    <a:pt x="125" y="67"/>
                    <a:pt x="125" y="52"/>
                    <a:pt x="119" y="41"/>
                  </a:cubicBezTo>
                  <a:cubicBezTo>
                    <a:pt x="97" y="0"/>
                    <a:pt x="10" y="9"/>
                    <a:pt x="1" y="58"/>
                  </a:cubicBezTo>
                  <a:close/>
                </a:path>
              </a:pathLst>
            </a:custGeom>
            <a:solidFill>
              <a:srgbClr val="D1E8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9">
              <a:extLst>
                <a:ext uri="{FF2B5EF4-FFF2-40B4-BE49-F238E27FC236}">
                  <a16:creationId xmlns:a16="http://schemas.microsoft.com/office/drawing/2014/main" id="{0E5AB6E3-D5D2-49A9-8F07-A461C43742DB}"/>
                </a:ext>
              </a:extLst>
            </p:cNvPr>
            <p:cNvSpPr>
              <a:spLocks/>
            </p:cNvSpPr>
            <p:nvPr/>
          </p:nvSpPr>
          <p:spPr bwMode="auto">
            <a:xfrm>
              <a:off x="6611938" y="3189288"/>
              <a:ext cx="412750" cy="238125"/>
            </a:xfrm>
            <a:custGeom>
              <a:avLst/>
              <a:gdLst>
                <a:gd name="T0" fmla="*/ 130 w 260"/>
                <a:gd name="T1" fmla="*/ 150 h 150"/>
                <a:gd name="T2" fmla="*/ 0 w 260"/>
                <a:gd name="T3" fmla="*/ 75 h 150"/>
                <a:gd name="T4" fmla="*/ 130 w 260"/>
                <a:gd name="T5" fmla="*/ 0 h 150"/>
                <a:gd name="T6" fmla="*/ 260 w 260"/>
                <a:gd name="T7" fmla="*/ 75 h 150"/>
                <a:gd name="T8" fmla="*/ 130 w 260"/>
                <a:gd name="T9" fmla="*/ 150 h 150"/>
              </a:gdLst>
              <a:ahLst/>
              <a:cxnLst>
                <a:cxn ang="0">
                  <a:pos x="T0" y="T1"/>
                </a:cxn>
                <a:cxn ang="0">
                  <a:pos x="T2" y="T3"/>
                </a:cxn>
                <a:cxn ang="0">
                  <a:pos x="T4" y="T5"/>
                </a:cxn>
                <a:cxn ang="0">
                  <a:pos x="T6" y="T7"/>
                </a:cxn>
                <a:cxn ang="0">
                  <a:pos x="T8" y="T9"/>
                </a:cxn>
              </a:cxnLst>
              <a:rect l="0" t="0" r="r" b="b"/>
              <a:pathLst>
                <a:path w="260" h="150">
                  <a:moveTo>
                    <a:pt x="130" y="150"/>
                  </a:moveTo>
                  <a:lnTo>
                    <a:pt x="0" y="75"/>
                  </a:lnTo>
                  <a:lnTo>
                    <a:pt x="130" y="0"/>
                  </a:lnTo>
                  <a:lnTo>
                    <a:pt x="260" y="75"/>
                  </a:lnTo>
                  <a:lnTo>
                    <a:pt x="130" y="150"/>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0">
              <a:extLst>
                <a:ext uri="{FF2B5EF4-FFF2-40B4-BE49-F238E27FC236}">
                  <a16:creationId xmlns:a16="http://schemas.microsoft.com/office/drawing/2014/main" id="{5B9E4758-A4EF-4213-8DBB-0EB8619DF301}"/>
                </a:ext>
              </a:extLst>
            </p:cNvPr>
            <p:cNvSpPr>
              <a:spLocks/>
            </p:cNvSpPr>
            <p:nvPr/>
          </p:nvSpPr>
          <p:spPr bwMode="auto">
            <a:xfrm>
              <a:off x="6611938" y="3308350"/>
              <a:ext cx="206375" cy="731837"/>
            </a:xfrm>
            <a:custGeom>
              <a:avLst/>
              <a:gdLst>
                <a:gd name="T0" fmla="*/ 130 w 130"/>
                <a:gd name="T1" fmla="*/ 461 h 461"/>
                <a:gd name="T2" fmla="*/ 0 w 130"/>
                <a:gd name="T3" fmla="*/ 386 h 461"/>
                <a:gd name="T4" fmla="*/ 0 w 130"/>
                <a:gd name="T5" fmla="*/ 0 h 461"/>
                <a:gd name="T6" fmla="*/ 130 w 130"/>
                <a:gd name="T7" fmla="*/ 75 h 461"/>
                <a:gd name="T8" fmla="*/ 130 w 130"/>
                <a:gd name="T9" fmla="*/ 461 h 461"/>
              </a:gdLst>
              <a:ahLst/>
              <a:cxnLst>
                <a:cxn ang="0">
                  <a:pos x="T0" y="T1"/>
                </a:cxn>
                <a:cxn ang="0">
                  <a:pos x="T2" y="T3"/>
                </a:cxn>
                <a:cxn ang="0">
                  <a:pos x="T4" y="T5"/>
                </a:cxn>
                <a:cxn ang="0">
                  <a:pos x="T6" y="T7"/>
                </a:cxn>
                <a:cxn ang="0">
                  <a:pos x="T8" y="T9"/>
                </a:cxn>
              </a:cxnLst>
              <a:rect l="0" t="0" r="r" b="b"/>
              <a:pathLst>
                <a:path w="130" h="461">
                  <a:moveTo>
                    <a:pt x="130" y="461"/>
                  </a:moveTo>
                  <a:lnTo>
                    <a:pt x="0" y="386"/>
                  </a:lnTo>
                  <a:lnTo>
                    <a:pt x="0" y="0"/>
                  </a:lnTo>
                  <a:lnTo>
                    <a:pt x="130" y="75"/>
                  </a:lnTo>
                  <a:lnTo>
                    <a:pt x="130" y="46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1">
              <a:extLst>
                <a:ext uri="{FF2B5EF4-FFF2-40B4-BE49-F238E27FC236}">
                  <a16:creationId xmlns:a16="http://schemas.microsoft.com/office/drawing/2014/main" id="{C65DE57A-5088-4766-9F7B-63C12F07FDBB}"/>
                </a:ext>
              </a:extLst>
            </p:cNvPr>
            <p:cNvSpPr>
              <a:spLocks/>
            </p:cNvSpPr>
            <p:nvPr/>
          </p:nvSpPr>
          <p:spPr bwMode="auto">
            <a:xfrm>
              <a:off x="6818313" y="3308350"/>
              <a:ext cx="206375" cy="731837"/>
            </a:xfrm>
            <a:custGeom>
              <a:avLst/>
              <a:gdLst>
                <a:gd name="T0" fmla="*/ 0 w 130"/>
                <a:gd name="T1" fmla="*/ 461 h 461"/>
                <a:gd name="T2" fmla="*/ 0 w 130"/>
                <a:gd name="T3" fmla="*/ 75 h 461"/>
                <a:gd name="T4" fmla="*/ 130 w 130"/>
                <a:gd name="T5" fmla="*/ 0 h 461"/>
                <a:gd name="T6" fmla="*/ 130 w 130"/>
                <a:gd name="T7" fmla="*/ 386 h 461"/>
                <a:gd name="T8" fmla="*/ 0 w 130"/>
                <a:gd name="T9" fmla="*/ 461 h 461"/>
              </a:gdLst>
              <a:ahLst/>
              <a:cxnLst>
                <a:cxn ang="0">
                  <a:pos x="T0" y="T1"/>
                </a:cxn>
                <a:cxn ang="0">
                  <a:pos x="T2" y="T3"/>
                </a:cxn>
                <a:cxn ang="0">
                  <a:pos x="T4" y="T5"/>
                </a:cxn>
                <a:cxn ang="0">
                  <a:pos x="T6" y="T7"/>
                </a:cxn>
                <a:cxn ang="0">
                  <a:pos x="T8" y="T9"/>
                </a:cxn>
              </a:cxnLst>
              <a:rect l="0" t="0" r="r" b="b"/>
              <a:pathLst>
                <a:path w="130" h="461">
                  <a:moveTo>
                    <a:pt x="0" y="461"/>
                  </a:moveTo>
                  <a:lnTo>
                    <a:pt x="0" y="75"/>
                  </a:lnTo>
                  <a:lnTo>
                    <a:pt x="130" y="0"/>
                  </a:lnTo>
                  <a:lnTo>
                    <a:pt x="130" y="386"/>
                  </a:lnTo>
                  <a:lnTo>
                    <a:pt x="0" y="46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2">
              <a:extLst>
                <a:ext uri="{FF2B5EF4-FFF2-40B4-BE49-F238E27FC236}">
                  <a16:creationId xmlns:a16="http://schemas.microsoft.com/office/drawing/2014/main" id="{C595F9A5-F623-40DE-9D8A-C88F7AF286A3}"/>
                </a:ext>
              </a:extLst>
            </p:cNvPr>
            <p:cNvSpPr>
              <a:spLocks/>
            </p:cNvSpPr>
            <p:nvPr/>
          </p:nvSpPr>
          <p:spPr bwMode="auto">
            <a:xfrm>
              <a:off x="6921501" y="3103563"/>
              <a:ext cx="728663" cy="409575"/>
            </a:xfrm>
            <a:custGeom>
              <a:avLst/>
              <a:gdLst>
                <a:gd name="T0" fmla="*/ 330 w 459"/>
                <a:gd name="T1" fmla="*/ 258 h 258"/>
                <a:gd name="T2" fmla="*/ 0 w 459"/>
                <a:gd name="T3" fmla="*/ 75 h 258"/>
                <a:gd name="T4" fmla="*/ 131 w 459"/>
                <a:gd name="T5" fmla="*/ 0 h 258"/>
                <a:gd name="T6" fmla="*/ 459 w 459"/>
                <a:gd name="T7" fmla="*/ 183 h 258"/>
                <a:gd name="T8" fmla="*/ 330 w 459"/>
                <a:gd name="T9" fmla="*/ 258 h 258"/>
              </a:gdLst>
              <a:ahLst/>
              <a:cxnLst>
                <a:cxn ang="0">
                  <a:pos x="T0" y="T1"/>
                </a:cxn>
                <a:cxn ang="0">
                  <a:pos x="T2" y="T3"/>
                </a:cxn>
                <a:cxn ang="0">
                  <a:pos x="T4" y="T5"/>
                </a:cxn>
                <a:cxn ang="0">
                  <a:pos x="T6" y="T7"/>
                </a:cxn>
                <a:cxn ang="0">
                  <a:pos x="T8" y="T9"/>
                </a:cxn>
              </a:cxnLst>
              <a:rect l="0" t="0" r="r" b="b"/>
              <a:pathLst>
                <a:path w="459" h="258">
                  <a:moveTo>
                    <a:pt x="330" y="258"/>
                  </a:moveTo>
                  <a:lnTo>
                    <a:pt x="0" y="75"/>
                  </a:lnTo>
                  <a:lnTo>
                    <a:pt x="131" y="0"/>
                  </a:lnTo>
                  <a:lnTo>
                    <a:pt x="459" y="183"/>
                  </a:lnTo>
                  <a:lnTo>
                    <a:pt x="330" y="258"/>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3">
              <a:extLst>
                <a:ext uri="{FF2B5EF4-FFF2-40B4-BE49-F238E27FC236}">
                  <a16:creationId xmlns:a16="http://schemas.microsoft.com/office/drawing/2014/main" id="{ED911952-4F55-4F0B-B983-59FDC1D760B7}"/>
                </a:ext>
              </a:extLst>
            </p:cNvPr>
            <p:cNvSpPr>
              <a:spLocks/>
            </p:cNvSpPr>
            <p:nvPr/>
          </p:nvSpPr>
          <p:spPr bwMode="auto">
            <a:xfrm>
              <a:off x="6921501" y="3222625"/>
              <a:ext cx="523875" cy="1187450"/>
            </a:xfrm>
            <a:custGeom>
              <a:avLst/>
              <a:gdLst>
                <a:gd name="T0" fmla="*/ 330 w 330"/>
                <a:gd name="T1" fmla="*/ 748 h 748"/>
                <a:gd name="T2" fmla="*/ 0 w 330"/>
                <a:gd name="T3" fmla="*/ 564 h 748"/>
                <a:gd name="T4" fmla="*/ 0 w 330"/>
                <a:gd name="T5" fmla="*/ 0 h 748"/>
                <a:gd name="T6" fmla="*/ 330 w 330"/>
                <a:gd name="T7" fmla="*/ 183 h 748"/>
                <a:gd name="T8" fmla="*/ 330 w 330"/>
                <a:gd name="T9" fmla="*/ 748 h 748"/>
              </a:gdLst>
              <a:ahLst/>
              <a:cxnLst>
                <a:cxn ang="0">
                  <a:pos x="T0" y="T1"/>
                </a:cxn>
                <a:cxn ang="0">
                  <a:pos x="T2" y="T3"/>
                </a:cxn>
                <a:cxn ang="0">
                  <a:pos x="T4" y="T5"/>
                </a:cxn>
                <a:cxn ang="0">
                  <a:pos x="T6" y="T7"/>
                </a:cxn>
                <a:cxn ang="0">
                  <a:pos x="T8" y="T9"/>
                </a:cxn>
              </a:cxnLst>
              <a:rect l="0" t="0" r="r" b="b"/>
              <a:pathLst>
                <a:path w="330" h="748">
                  <a:moveTo>
                    <a:pt x="330" y="748"/>
                  </a:moveTo>
                  <a:lnTo>
                    <a:pt x="0" y="564"/>
                  </a:lnTo>
                  <a:lnTo>
                    <a:pt x="0" y="0"/>
                  </a:lnTo>
                  <a:lnTo>
                    <a:pt x="330" y="183"/>
                  </a:lnTo>
                  <a:lnTo>
                    <a:pt x="330" y="748"/>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4">
              <a:extLst>
                <a:ext uri="{FF2B5EF4-FFF2-40B4-BE49-F238E27FC236}">
                  <a16:creationId xmlns:a16="http://schemas.microsoft.com/office/drawing/2014/main" id="{D6F6C96B-45BB-4D88-A229-67C47811B698}"/>
                </a:ext>
              </a:extLst>
            </p:cNvPr>
            <p:cNvSpPr>
              <a:spLocks/>
            </p:cNvSpPr>
            <p:nvPr/>
          </p:nvSpPr>
          <p:spPr bwMode="auto">
            <a:xfrm>
              <a:off x="7445376" y="3394075"/>
              <a:ext cx="204788" cy="1016000"/>
            </a:xfrm>
            <a:custGeom>
              <a:avLst/>
              <a:gdLst>
                <a:gd name="T0" fmla="*/ 0 w 129"/>
                <a:gd name="T1" fmla="*/ 640 h 640"/>
                <a:gd name="T2" fmla="*/ 0 w 129"/>
                <a:gd name="T3" fmla="*/ 75 h 640"/>
                <a:gd name="T4" fmla="*/ 129 w 129"/>
                <a:gd name="T5" fmla="*/ 0 h 640"/>
                <a:gd name="T6" fmla="*/ 129 w 129"/>
                <a:gd name="T7" fmla="*/ 564 h 640"/>
                <a:gd name="T8" fmla="*/ 0 w 129"/>
                <a:gd name="T9" fmla="*/ 640 h 640"/>
              </a:gdLst>
              <a:ahLst/>
              <a:cxnLst>
                <a:cxn ang="0">
                  <a:pos x="T0" y="T1"/>
                </a:cxn>
                <a:cxn ang="0">
                  <a:pos x="T2" y="T3"/>
                </a:cxn>
                <a:cxn ang="0">
                  <a:pos x="T4" y="T5"/>
                </a:cxn>
                <a:cxn ang="0">
                  <a:pos x="T6" y="T7"/>
                </a:cxn>
                <a:cxn ang="0">
                  <a:pos x="T8" y="T9"/>
                </a:cxn>
              </a:cxnLst>
              <a:rect l="0" t="0" r="r" b="b"/>
              <a:pathLst>
                <a:path w="129" h="640">
                  <a:moveTo>
                    <a:pt x="0" y="640"/>
                  </a:moveTo>
                  <a:lnTo>
                    <a:pt x="0" y="75"/>
                  </a:lnTo>
                  <a:lnTo>
                    <a:pt x="129" y="0"/>
                  </a:lnTo>
                  <a:lnTo>
                    <a:pt x="129" y="564"/>
                  </a:lnTo>
                  <a:lnTo>
                    <a:pt x="0" y="640"/>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5">
              <a:extLst>
                <a:ext uri="{FF2B5EF4-FFF2-40B4-BE49-F238E27FC236}">
                  <a16:creationId xmlns:a16="http://schemas.microsoft.com/office/drawing/2014/main" id="{81CCA289-BD4C-43D2-B046-134E8E6E240D}"/>
                </a:ext>
              </a:extLst>
            </p:cNvPr>
            <p:cNvSpPr>
              <a:spLocks/>
            </p:cNvSpPr>
            <p:nvPr/>
          </p:nvSpPr>
          <p:spPr bwMode="auto">
            <a:xfrm>
              <a:off x="5913438" y="3763963"/>
              <a:ext cx="506413" cy="287337"/>
            </a:xfrm>
            <a:custGeom>
              <a:avLst/>
              <a:gdLst>
                <a:gd name="T0" fmla="*/ 190 w 319"/>
                <a:gd name="T1" fmla="*/ 181 h 181"/>
                <a:gd name="T2" fmla="*/ 0 w 319"/>
                <a:gd name="T3" fmla="*/ 75 h 181"/>
                <a:gd name="T4" fmla="*/ 131 w 319"/>
                <a:gd name="T5" fmla="*/ 0 h 181"/>
                <a:gd name="T6" fmla="*/ 319 w 319"/>
                <a:gd name="T7" fmla="*/ 106 h 181"/>
                <a:gd name="T8" fmla="*/ 190 w 319"/>
                <a:gd name="T9" fmla="*/ 181 h 181"/>
              </a:gdLst>
              <a:ahLst/>
              <a:cxnLst>
                <a:cxn ang="0">
                  <a:pos x="T0" y="T1"/>
                </a:cxn>
                <a:cxn ang="0">
                  <a:pos x="T2" y="T3"/>
                </a:cxn>
                <a:cxn ang="0">
                  <a:pos x="T4" y="T5"/>
                </a:cxn>
                <a:cxn ang="0">
                  <a:pos x="T6" y="T7"/>
                </a:cxn>
                <a:cxn ang="0">
                  <a:pos x="T8" y="T9"/>
                </a:cxn>
              </a:cxnLst>
              <a:rect l="0" t="0" r="r" b="b"/>
              <a:pathLst>
                <a:path w="319" h="181">
                  <a:moveTo>
                    <a:pt x="190" y="181"/>
                  </a:moveTo>
                  <a:lnTo>
                    <a:pt x="0" y="75"/>
                  </a:lnTo>
                  <a:lnTo>
                    <a:pt x="131" y="0"/>
                  </a:lnTo>
                  <a:lnTo>
                    <a:pt x="319" y="106"/>
                  </a:lnTo>
                  <a:lnTo>
                    <a:pt x="190" y="181"/>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6">
              <a:extLst>
                <a:ext uri="{FF2B5EF4-FFF2-40B4-BE49-F238E27FC236}">
                  <a16:creationId xmlns:a16="http://schemas.microsoft.com/office/drawing/2014/main" id="{2389847D-4F4B-4C29-ADD9-127E053086E6}"/>
                </a:ext>
              </a:extLst>
            </p:cNvPr>
            <p:cNvSpPr>
              <a:spLocks/>
            </p:cNvSpPr>
            <p:nvPr/>
          </p:nvSpPr>
          <p:spPr bwMode="auto">
            <a:xfrm>
              <a:off x="5913438" y="3883025"/>
              <a:ext cx="301625" cy="431800"/>
            </a:xfrm>
            <a:custGeom>
              <a:avLst/>
              <a:gdLst>
                <a:gd name="T0" fmla="*/ 190 w 190"/>
                <a:gd name="T1" fmla="*/ 272 h 272"/>
                <a:gd name="T2" fmla="*/ 0 w 190"/>
                <a:gd name="T3" fmla="*/ 166 h 272"/>
                <a:gd name="T4" fmla="*/ 0 w 190"/>
                <a:gd name="T5" fmla="*/ 0 h 272"/>
                <a:gd name="T6" fmla="*/ 190 w 190"/>
                <a:gd name="T7" fmla="*/ 106 h 272"/>
                <a:gd name="T8" fmla="*/ 190 w 190"/>
                <a:gd name="T9" fmla="*/ 272 h 272"/>
              </a:gdLst>
              <a:ahLst/>
              <a:cxnLst>
                <a:cxn ang="0">
                  <a:pos x="T0" y="T1"/>
                </a:cxn>
                <a:cxn ang="0">
                  <a:pos x="T2" y="T3"/>
                </a:cxn>
                <a:cxn ang="0">
                  <a:pos x="T4" y="T5"/>
                </a:cxn>
                <a:cxn ang="0">
                  <a:pos x="T6" y="T7"/>
                </a:cxn>
                <a:cxn ang="0">
                  <a:pos x="T8" y="T9"/>
                </a:cxn>
              </a:cxnLst>
              <a:rect l="0" t="0" r="r" b="b"/>
              <a:pathLst>
                <a:path w="190" h="272">
                  <a:moveTo>
                    <a:pt x="190" y="272"/>
                  </a:moveTo>
                  <a:lnTo>
                    <a:pt x="0" y="166"/>
                  </a:lnTo>
                  <a:lnTo>
                    <a:pt x="0" y="0"/>
                  </a:lnTo>
                  <a:lnTo>
                    <a:pt x="190" y="106"/>
                  </a:lnTo>
                  <a:lnTo>
                    <a:pt x="190" y="272"/>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7">
              <a:extLst>
                <a:ext uri="{FF2B5EF4-FFF2-40B4-BE49-F238E27FC236}">
                  <a16:creationId xmlns:a16="http://schemas.microsoft.com/office/drawing/2014/main" id="{569EE46F-697E-43C8-B5ED-19E42F0D9EF5}"/>
                </a:ext>
              </a:extLst>
            </p:cNvPr>
            <p:cNvSpPr>
              <a:spLocks/>
            </p:cNvSpPr>
            <p:nvPr/>
          </p:nvSpPr>
          <p:spPr bwMode="auto">
            <a:xfrm>
              <a:off x="6215063" y="3932238"/>
              <a:ext cx="204788" cy="382587"/>
            </a:xfrm>
            <a:custGeom>
              <a:avLst/>
              <a:gdLst>
                <a:gd name="T0" fmla="*/ 0 w 129"/>
                <a:gd name="T1" fmla="*/ 241 h 241"/>
                <a:gd name="T2" fmla="*/ 0 w 129"/>
                <a:gd name="T3" fmla="*/ 75 h 241"/>
                <a:gd name="T4" fmla="*/ 129 w 129"/>
                <a:gd name="T5" fmla="*/ 0 h 241"/>
                <a:gd name="T6" fmla="*/ 129 w 129"/>
                <a:gd name="T7" fmla="*/ 166 h 241"/>
                <a:gd name="T8" fmla="*/ 0 w 129"/>
                <a:gd name="T9" fmla="*/ 241 h 241"/>
              </a:gdLst>
              <a:ahLst/>
              <a:cxnLst>
                <a:cxn ang="0">
                  <a:pos x="T0" y="T1"/>
                </a:cxn>
                <a:cxn ang="0">
                  <a:pos x="T2" y="T3"/>
                </a:cxn>
                <a:cxn ang="0">
                  <a:pos x="T4" y="T5"/>
                </a:cxn>
                <a:cxn ang="0">
                  <a:pos x="T6" y="T7"/>
                </a:cxn>
                <a:cxn ang="0">
                  <a:pos x="T8" y="T9"/>
                </a:cxn>
              </a:cxnLst>
              <a:rect l="0" t="0" r="r" b="b"/>
              <a:pathLst>
                <a:path w="129" h="241">
                  <a:moveTo>
                    <a:pt x="0" y="241"/>
                  </a:moveTo>
                  <a:lnTo>
                    <a:pt x="0" y="75"/>
                  </a:lnTo>
                  <a:lnTo>
                    <a:pt x="129" y="0"/>
                  </a:lnTo>
                  <a:lnTo>
                    <a:pt x="129"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68">
              <a:extLst>
                <a:ext uri="{FF2B5EF4-FFF2-40B4-BE49-F238E27FC236}">
                  <a16:creationId xmlns:a16="http://schemas.microsoft.com/office/drawing/2014/main" id="{45A178A5-CB2F-4DE1-B3C8-C8B82CD489A6}"/>
                </a:ext>
              </a:extLst>
            </p:cNvPr>
            <p:cNvSpPr>
              <a:spLocks/>
            </p:cNvSpPr>
            <p:nvPr/>
          </p:nvSpPr>
          <p:spPr bwMode="auto">
            <a:xfrm>
              <a:off x="7534276" y="4192588"/>
              <a:ext cx="25400" cy="269875"/>
            </a:xfrm>
            <a:custGeom>
              <a:avLst/>
              <a:gdLst>
                <a:gd name="T0" fmla="*/ 5 w 9"/>
                <a:gd name="T1" fmla="*/ 97 h 97"/>
                <a:gd name="T2" fmla="*/ 0 w 9"/>
                <a:gd name="T3" fmla="*/ 92 h 97"/>
                <a:gd name="T4" fmla="*/ 0 w 9"/>
                <a:gd name="T5" fmla="*/ 4 h 97"/>
                <a:gd name="T6" fmla="*/ 5 w 9"/>
                <a:gd name="T7" fmla="*/ 0 h 97"/>
                <a:gd name="T8" fmla="*/ 9 w 9"/>
                <a:gd name="T9" fmla="*/ 4 h 97"/>
                <a:gd name="T10" fmla="*/ 9 w 9"/>
                <a:gd name="T11" fmla="*/ 92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2"/>
                  </a:cubicBezTo>
                  <a:cubicBezTo>
                    <a:pt x="0" y="4"/>
                    <a:pt x="0" y="4"/>
                    <a:pt x="0" y="4"/>
                  </a:cubicBezTo>
                  <a:cubicBezTo>
                    <a:pt x="0" y="2"/>
                    <a:pt x="2" y="0"/>
                    <a:pt x="5" y="0"/>
                  </a:cubicBezTo>
                  <a:cubicBezTo>
                    <a:pt x="7" y="0"/>
                    <a:pt x="9" y="2"/>
                    <a:pt x="9" y="4"/>
                  </a:cubicBezTo>
                  <a:cubicBezTo>
                    <a:pt x="9" y="92"/>
                    <a:pt x="9" y="92"/>
                    <a:pt x="9" y="92"/>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69">
              <a:extLst>
                <a:ext uri="{FF2B5EF4-FFF2-40B4-BE49-F238E27FC236}">
                  <a16:creationId xmlns:a16="http://schemas.microsoft.com/office/drawing/2014/main" id="{0E027A7B-B5A8-4A05-B645-553D0D78E302}"/>
                </a:ext>
              </a:extLst>
            </p:cNvPr>
            <p:cNvSpPr>
              <a:spLocks noChangeArrowheads="1"/>
            </p:cNvSpPr>
            <p:nvPr/>
          </p:nvSpPr>
          <p:spPr bwMode="auto">
            <a:xfrm>
              <a:off x="7464426" y="412115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0">
              <a:extLst>
                <a:ext uri="{FF2B5EF4-FFF2-40B4-BE49-F238E27FC236}">
                  <a16:creationId xmlns:a16="http://schemas.microsoft.com/office/drawing/2014/main" id="{16D0CFAA-3DC3-45AF-8B54-71DD5899A340}"/>
                </a:ext>
              </a:extLst>
            </p:cNvPr>
            <p:cNvSpPr>
              <a:spLocks/>
            </p:cNvSpPr>
            <p:nvPr/>
          </p:nvSpPr>
          <p:spPr bwMode="auto">
            <a:xfrm>
              <a:off x="7721601" y="4306888"/>
              <a:ext cx="25400" cy="268287"/>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71">
              <a:extLst>
                <a:ext uri="{FF2B5EF4-FFF2-40B4-BE49-F238E27FC236}">
                  <a16:creationId xmlns:a16="http://schemas.microsoft.com/office/drawing/2014/main" id="{12BD1973-94D9-405F-A6EB-9AACF1DD13A6}"/>
                </a:ext>
              </a:extLst>
            </p:cNvPr>
            <p:cNvSpPr>
              <a:spLocks noChangeArrowheads="1"/>
            </p:cNvSpPr>
            <p:nvPr/>
          </p:nvSpPr>
          <p:spPr bwMode="auto">
            <a:xfrm>
              <a:off x="7650163" y="423545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2">
              <a:extLst>
                <a:ext uri="{FF2B5EF4-FFF2-40B4-BE49-F238E27FC236}">
                  <a16:creationId xmlns:a16="http://schemas.microsoft.com/office/drawing/2014/main" id="{2732D40F-A35A-43F4-AECD-24E305F3E676}"/>
                </a:ext>
              </a:extLst>
            </p:cNvPr>
            <p:cNvSpPr>
              <a:spLocks/>
            </p:cNvSpPr>
            <p:nvPr/>
          </p:nvSpPr>
          <p:spPr bwMode="auto">
            <a:xfrm>
              <a:off x="7907338" y="4418013"/>
              <a:ext cx="25400" cy="268287"/>
            </a:xfrm>
            <a:custGeom>
              <a:avLst/>
              <a:gdLst>
                <a:gd name="T0" fmla="*/ 4 w 9"/>
                <a:gd name="T1" fmla="*/ 97 h 97"/>
                <a:gd name="T2" fmla="*/ 0 w 9"/>
                <a:gd name="T3" fmla="*/ 93 h 97"/>
                <a:gd name="T4" fmla="*/ 0 w 9"/>
                <a:gd name="T5" fmla="*/ 5 h 97"/>
                <a:gd name="T6" fmla="*/ 4 w 9"/>
                <a:gd name="T7" fmla="*/ 0 h 97"/>
                <a:gd name="T8" fmla="*/ 9 w 9"/>
                <a:gd name="T9" fmla="*/ 5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5"/>
                    <a:pt x="0" y="5"/>
                    <a:pt x="0" y="5"/>
                  </a:cubicBezTo>
                  <a:cubicBezTo>
                    <a:pt x="0" y="2"/>
                    <a:pt x="2" y="0"/>
                    <a:pt x="4" y="0"/>
                  </a:cubicBezTo>
                  <a:cubicBezTo>
                    <a:pt x="7" y="0"/>
                    <a:pt x="9" y="2"/>
                    <a:pt x="9" y="5"/>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73">
              <a:extLst>
                <a:ext uri="{FF2B5EF4-FFF2-40B4-BE49-F238E27FC236}">
                  <a16:creationId xmlns:a16="http://schemas.microsoft.com/office/drawing/2014/main" id="{5CFE4293-ADCB-4EDF-A6BC-30DC88B4421E}"/>
                </a:ext>
              </a:extLst>
            </p:cNvPr>
            <p:cNvSpPr>
              <a:spLocks noChangeArrowheads="1"/>
            </p:cNvSpPr>
            <p:nvPr/>
          </p:nvSpPr>
          <p:spPr bwMode="auto">
            <a:xfrm>
              <a:off x="7835901" y="4348163"/>
              <a:ext cx="166688" cy="225425"/>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74">
              <a:extLst>
                <a:ext uri="{FF2B5EF4-FFF2-40B4-BE49-F238E27FC236}">
                  <a16:creationId xmlns:a16="http://schemas.microsoft.com/office/drawing/2014/main" id="{88E129DA-ED4F-4CC5-8DB3-21B221D16A30}"/>
                </a:ext>
              </a:extLst>
            </p:cNvPr>
            <p:cNvSpPr>
              <a:spLocks/>
            </p:cNvSpPr>
            <p:nvPr/>
          </p:nvSpPr>
          <p:spPr bwMode="auto">
            <a:xfrm>
              <a:off x="8093076" y="4530725"/>
              <a:ext cx="25400" cy="269875"/>
            </a:xfrm>
            <a:custGeom>
              <a:avLst/>
              <a:gdLst>
                <a:gd name="T0" fmla="*/ 4 w 9"/>
                <a:gd name="T1" fmla="*/ 97 h 97"/>
                <a:gd name="T2" fmla="*/ 0 w 9"/>
                <a:gd name="T3" fmla="*/ 93 h 97"/>
                <a:gd name="T4" fmla="*/ 0 w 9"/>
                <a:gd name="T5" fmla="*/ 4 h 97"/>
                <a:gd name="T6" fmla="*/ 4 w 9"/>
                <a:gd name="T7" fmla="*/ 0 h 97"/>
                <a:gd name="T8" fmla="*/ 9 w 9"/>
                <a:gd name="T9" fmla="*/ 4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4"/>
                    <a:pt x="0" y="4"/>
                    <a:pt x="0" y="4"/>
                  </a:cubicBezTo>
                  <a:cubicBezTo>
                    <a:pt x="0" y="2"/>
                    <a:pt x="2" y="0"/>
                    <a:pt x="4" y="0"/>
                  </a:cubicBezTo>
                  <a:cubicBezTo>
                    <a:pt x="7" y="0"/>
                    <a:pt x="9" y="2"/>
                    <a:pt x="9" y="4"/>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75">
              <a:extLst>
                <a:ext uri="{FF2B5EF4-FFF2-40B4-BE49-F238E27FC236}">
                  <a16:creationId xmlns:a16="http://schemas.microsoft.com/office/drawing/2014/main" id="{9E94E69F-69FD-467B-B6B0-517527A2BDF4}"/>
                </a:ext>
              </a:extLst>
            </p:cNvPr>
            <p:cNvSpPr>
              <a:spLocks noChangeArrowheads="1"/>
            </p:cNvSpPr>
            <p:nvPr/>
          </p:nvSpPr>
          <p:spPr bwMode="auto">
            <a:xfrm>
              <a:off x="8021638" y="4462463"/>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6">
              <a:extLst>
                <a:ext uri="{FF2B5EF4-FFF2-40B4-BE49-F238E27FC236}">
                  <a16:creationId xmlns:a16="http://schemas.microsoft.com/office/drawing/2014/main" id="{AB0DAF1C-7B90-4FED-B287-E52277ADE7A5}"/>
                </a:ext>
              </a:extLst>
            </p:cNvPr>
            <p:cNvSpPr>
              <a:spLocks/>
            </p:cNvSpPr>
            <p:nvPr/>
          </p:nvSpPr>
          <p:spPr bwMode="auto">
            <a:xfrm>
              <a:off x="8278813" y="4645025"/>
              <a:ext cx="25400" cy="269875"/>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77">
              <a:extLst>
                <a:ext uri="{FF2B5EF4-FFF2-40B4-BE49-F238E27FC236}">
                  <a16:creationId xmlns:a16="http://schemas.microsoft.com/office/drawing/2014/main" id="{B68DD05B-B4B4-4434-BC49-6A777E0D250A}"/>
                </a:ext>
              </a:extLst>
            </p:cNvPr>
            <p:cNvSpPr>
              <a:spLocks noChangeArrowheads="1"/>
            </p:cNvSpPr>
            <p:nvPr/>
          </p:nvSpPr>
          <p:spPr bwMode="auto">
            <a:xfrm>
              <a:off x="8210551" y="4573588"/>
              <a:ext cx="163513"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8">
              <a:extLst>
                <a:ext uri="{FF2B5EF4-FFF2-40B4-BE49-F238E27FC236}">
                  <a16:creationId xmlns:a16="http://schemas.microsoft.com/office/drawing/2014/main" id="{2C26F126-5154-4B67-B74B-8BA1C8587334}"/>
                </a:ext>
              </a:extLst>
            </p:cNvPr>
            <p:cNvSpPr>
              <a:spLocks/>
            </p:cNvSpPr>
            <p:nvPr/>
          </p:nvSpPr>
          <p:spPr bwMode="auto">
            <a:xfrm>
              <a:off x="5632451" y="3916363"/>
              <a:ext cx="728663" cy="412750"/>
            </a:xfrm>
            <a:custGeom>
              <a:avLst/>
              <a:gdLst>
                <a:gd name="T0" fmla="*/ 330 w 459"/>
                <a:gd name="T1" fmla="*/ 260 h 260"/>
                <a:gd name="T2" fmla="*/ 0 w 459"/>
                <a:gd name="T3" fmla="*/ 75 h 260"/>
                <a:gd name="T4" fmla="*/ 131 w 459"/>
                <a:gd name="T5" fmla="*/ 0 h 260"/>
                <a:gd name="T6" fmla="*/ 459 w 459"/>
                <a:gd name="T7" fmla="*/ 185 h 260"/>
                <a:gd name="T8" fmla="*/ 330 w 459"/>
                <a:gd name="T9" fmla="*/ 260 h 260"/>
              </a:gdLst>
              <a:ahLst/>
              <a:cxnLst>
                <a:cxn ang="0">
                  <a:pos x="T0" y="T1"/>
                </a:cxn>
                <a:cxn ang="0">
                  <a:pos x="T2" y="T3"/>
                </a:cxn>
                <a:cxn ang="0">
                  <a:pos x="T4" y="T5"/>
                </a:cxn>
                <a:cxn ang="0">
                  <a:pos x="T6" y="T7"/>
                </a:cxn>
                <a:cxn ang="0">
                  <a:pos x="T8" y="T9"/>
                </a:cxn>
              </a:cxnLst>
              <a:rect l="0" t="0" r="r" b="b"/>
              <a:pathLst>
                <a:path w="459" h="260">
                  <a:moveTo>
                    <a:pt x="330" y="260"/>
                  </a:moveTo>
                  <a:lnTo>
                    <a:pt x="0" y="75"/>
                  </a:lnTo>
                  <a:lnTo>
                    <a:pt x="131" y="0"/>
                  </a:lnTo>
                  <a:lnTo>
                    <a:pt x="459" y="185"/>
                  </a:lnTo>
                  <a:lnTo>
                    <a:pt x="330" y="26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9">
              <a:extLst>
                <a:ext uri="{FF2B5EF4-FFF2-40B4-BE49-F238E27FC236}">
                  <a16:creationId xmlns:a16="http://schemas.microsoft.com/office/drawing/2014/main" id="{88BDA932-7A28-452A-B795-35A66EDA9503}"/>
                </a:ext>
              </a:extLst>
            </p:cNvPr>
            <p:cNvSpPr>
              <a:spLocks/>
            </p:cNvSpPr>
            <p:nvPr/>
          </p:nvSpPr>
          <p:spPr bwMode="auto">
            <a:xfrm>
              <a:off x="5632451" y="4035425"/>
              <a:ext cx="523875" cy="557212"/>
            </a:xfrm>
            <a:custGeom>
              <a:avLst/>
              <a:gdLst>
                <a:gd name="T0" fmla="*/ 330 w 330"/>
                <a:gd name="T1" fmla="*/ 351 h 351"/>
                <a:gd name="T2" fmla="*/ 0 w 330"/>
                <a:gd name="T3" fmla="*/ 167 h 351"/>
                <a:gd name="T4" fmla="*/ 0 w 330"/>
                <a:gd name="T5" fmla="*/ 0 h 351"/>
                <a:gd name="T6" fmla="*/ 330 w 330"/>
                <a:gd name="T7" fmla="*/ 185 h 351"/>
                <a:gd name="T8" fmla="*/ 330 w 330"/>
                <a:gd name="T9" fmla="*/ 351 h 351"/>
              </a:gdLst>
              <a:ahLst/>
              <a:cxnLst>
                <a:cxn ang="0">
                  <a:pos x="T0" y="T1"/>
                </a:cxn>
                <a:cxn ang="0">
                  <a:pos x="T2" y="T3"/>
                </a:cxn>
                <a:cxn ang="0">
                  <a:pos x="T4" y="T5"/>
                </a:cxn>
                <a:cxn ang="0">
                  <a:pos x="T6" y="T7"/>
                </a:cxn>
                <a:cxn ang="0">
                  <a:pos x="T8" y="T9"/>
                </a:cxn>
              </a:cxnLst>
              <a:rect l="0" t="0" r="r" b="b"/>
              <a:pathLst>
                <a:path w="330" h="351">
                  <a:moveTo>
                    <a:pt x="330" y="351"/>
                  </a:moveTo>
                  <a:lnTo>
                    <a:pt x="0" y="167"/>
                  </a:lnTo>
                  <a:lnTo>
                    <a:pt x="0" y="0"/>
                  </a:lnTo>
                  <a:lnTo>
                    <a:pt x="330" y="185"/>
                  </a:lnTo>
                  <a:lnTo>
                    <a:pt x="330" y="351"/>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80">
              <a:extLst>
                <a:ext uri="{FF2B5EF4-FFF2-40B4-BE49-F238E27FC236}">
                  <a16:creationId xmlns:a16="http://schemas.microsoft.com/office/drawing/2014/main" id="{FC73BFEA-374A-409E-9E93-FF90F436E0F2}"/>
                </a:ext>
              </a:extLst>
            </p:cNvPr>
            <p:cNvSpPr>
              <a:spLocks/>
            </p:cNvSpPr>
            <p:nvPr/>
          </p:nvSpPr>
          <p:spPr bwMode="auto">
            <a:xfrm>
              <a:off x="6156326" y="4210050"/>
              <a:ext cx="204788" cy="382587"/>
            </a:xfrm>
            <a:custGeom>
              <a:avLst/>
              <a:gdLst>
                <a:gd name="T0" fmla="*/ 0 w 129"/>
                <a:gd name="T1" fmla="*/ 241 h 241"/>
                <a:gd name="T2" fmla="*/ 0 w 129"/>
                <a:gd name="T3" fmla="*/ 75 h 241"/>
                <a:gd name="T4" fmla="*/ 129 w 129"/>
                <a:gd name="T5" fmla="*/ 0 h 241"/>
                <a:gd name="T6" fmla="*/ 129 w 129"/>
                <a:gd name="T7" fmla="*/ 166 h 241"/>
                <a:gd name="T8" fmla="*/ 0 w 129"/>
                <a:gd name="T9" fmla="*/ 241 h 241"/>
              </a:gdLst>
              <a:ahLst/>
              <a:cxnLst>
                <a:cxn ang="0">
                  <a:pos x="T0" y="T1"/>
                </a:cxn>
                <a:cxn ang="0">
                  <a:pos x="T2" y="T3"/>
                </a:cxn>
                <a:cxn ang="0">
                  <a:pos x="T4" y="T5"/>
                </a:cxn>
                <a:cxn ang="0">
                  <a:pos x="T6" y="T7"/>
                </a:cxn>
                <a:cxn ang="0">
                  <a:pos x="T8" y="T9"/>
                </a:cxn>
              </a:cxnLst>
              <a:rect l="0" t="0" r="r" b="b"/>
              <a:pathLst>
                <a:path w="129" h="241">
                  <a:moveTo>
                    <a:pt x="0" y="241"/>
                  </a:moveTo>
                  <a:lnTo>
                    <a:pt x="0" y="75"/>
                  </a:lnTo>
                  <a:lnTo>
                    <a:pt x="129" y="0"/>
                  </a:lnTo>
                  <a:lnTo>
                    <a:pt x="129"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81">
              <a:extLst>
                <a:ext uri="{FF2B5EF4-FFF2-40B4-BE49-F238E27FC236}">
                  <a16:creationId xmlns:a16="http://schemas.microsoft.com/office/drawing/2014/main" id="{7BF3200A-9BEE-4787-AF3B-A832DAC5EFCE}"/>
                </a:ext>
              </a:extLst>
            </p:cNvPr>
            <p:cNvSpPr>
              <a:spLocks/>
            </p:cNvSpPr>
            <p:nvPr/>
          </p:nvSpPr>
          <p:spPr bwMode="auto">
            <a:xfrm>
              <a:off x="5300663" y="4098925"/>
              <a:ext cx="728663" cy="412750"/>
            </a:xfrm>
            <a:custGeom>
              <a:avLst/>
              <a:gdLst>
                <a:gd name="T0" fmla="*/ 328 w 459"/>
                <a:gd name="T1" fmla="*/ 260 h 260"/>
                <a:gd name="T2" fmla="*/ 0 w 459"/>
                <a:gd name="T3" fmla="*/ 75 h 260"/>
                <a:gd name="T4" fmla="*/ 129 w 459"/>
                <a:gd name="T5" fmla="*/ 0 h 260"/>
                <a:gd name="T6" fmla="*/ 459 w 459"/>
                <a:gd name="T7" fmla="*/ 185 h 260"/>
                <a:gd name="T8" fmla="*/ 328 w 459"/>
                <a:gd name="T9" fmla="*/ 260 h 260"/>
              </a:gdLst>
              <a:ahLst/>
              <a:cxnLst>
                <a:cxn ang="0">
                  <a:pos x="T0" y="T1"/>
                </a:cxn>
                <a:cxn ang="0">
                  <a:pos x="T2" y="T3"/>
                </a:cxn>
                <a:cxn ang="0">
                  <a:pos x="T4" y="T5"/>
                </a:cxn>
                <a:cxn ang="0">
                  <a:pos x="T6" y="T7"/>
                </a:cxn>
                <a:cxn ang="0">
                  <a:pos x="T8" y="T9"/>
                </a:cxn>
              </a:cxnLst>
              <a:rect l="0" t="0" r="r" b="b"/>
              <a:pathLst>
                <a:path w="459" h="260">
                  <a:moveTo>
                    <a:pt x="328" y="260"/>
                  </a:moveTo>
                  <a:lnTo>
                    <a:pt x="0" y="75"/>
                  </a:lnTo>
                  <a:lnTo>
                    <a:pt x="129" y="0"/>
                  </a:lnTo>
                  <a:lnTo>
                    <a:pt x="459" y="185"/>
                  </a:lnTo>
                  <a:lnTo>
                    <a:pt x="328" y="26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82">
              <a:extLst>
                <a:ext uri="{FF2B5EF4-FFF2-40B4-BE49-F238E27FC236}">
                  <a16:creationId xmlns:a16="http://schemas.microsoft.com/office/drawing/2014/main" id="{91F3BEFB-D32F-49FE-9CBA-0198173B1DC1}"/>
                </a:ext>
              </a:extLst>
            </p:cNvPr>
            <p:cNvSpPr>
              <a:spLocks/>
            </p:cNvSpPr>
            <p:nvPr/>
          </p:nvSpPr>
          <p:spPr bwMode="auto">
            <a:xfrm>
              <a:off x="5300663" y="4217988"/>
              <a:ext cx="520700" cy="557212"/>
            </a:xfrm>
            <a:custGeom>
              <a:avLst/>
              <a:gdLst>
                <a:gd name="T0" fmla="*/ 328 w 328"/>
                <a:gd name="T1" fmla="*/ 351 h 351"/>
                <a:gd name="T2" fmla="*/ 0 w 328"/>
                <a:gd name="T3" fmla="*/ 168 h 351"/>
                <a:gd name="T4" fmla="*/ 0 w 328"/>
                <a:gd name="T5" fmla="*/ 0 h 351"/>
                <a:gd name="T6" fmla="*/ 328 w 328"/>
                <a:gd name="T7" fmla="*/ 185 h 351"/>
                <a:gd name="T8" fmla="*/ 328 w 328"/>
                <a:gd name="T9" fmla="*/ 351 h 351"/>
              </a:gdLst>
              <a:ahLst/>
              <a:cxnLst>
                <a:cxn ang="0">
                  <a:pos x="T0" y="T1"/>
                </a:cxn>
                <a:cxn ang="0">
                  <a:pos x="T2" y="T3"/>
                </a:cxn>
                <a:cxn ang="0">
                  <a:pos x="T4" y="T5"/>
                </a:cxn>
                <a:cxn ang="0">
                  <a:pos x="T6" y="T7"/>
                </a:cxn>
                <a:cxn ang="0">
                  <a:pos x="T8" y="T9"/>
                </a:cxn>
              </a:cxnLst>
              <a:rect l="0" t="0" r="r" b="b"/>
              <a:pathLst>
                <a:path w="328" h="351">
                  <a:moveTo>
                    <a:pt x="328" y="351"/>
                  </a:moveTo>
                  <a:lnTo>
                    <a:pt x="0" y="168"/>
                  </a:lnTo>
                  <a:lnTo>
                    <a:pt x="0" y="0"/>
                  </a:lnTo>
                  <a:lnTo>
                    <a:pt x="328" y="185"/>
                  </a:lnTo>
                  <a:lnTo>
                    <a:pt x="328" y="351"/>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3">
              <a:extLst>
                <a:ext uri="{FF2B5EF4-FFF2-40B4-BE49-F238E27FC236}">
                  <a16:creationId xmlns:a16="http://schemas.microsoft.com/office/drawing/2014/main" id="{A01C9B30-E998-4C20-8FCE-17F47B43EC7F}"/>
                </a:ext>
              </a:extLst>
            </p:cNvPr>
            <p:cNvSpPr>
              <a:spLocks/>
            </p:cNvSpPr>
            <p:nvPr/>
          </p:nvSpPr>
          <p:spPr bwMode="auto">
            <a:xfrm>
              <a:off x="5821363" y="4392613"/>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84">
              <a:extLst>
                <a:ext uri="{FF2B5EF4-FFF2-40B4-BE49-F238E27FC236}">
                  <a16:creationId xmlns:a16="http://schemas.microsoft.com/office/drawing/2014/main" id="{F177FCA4-CD94-4AE4-800C-743FA7FFCF54}"/>
                </a:ext>
              </a:extLst>
            </p:cNvPr>
            <p:cNvSpPr>
              <a:spLocks/>
            </p:cNvSpPr>
            <p:nvPr/>
          </p:nvSpPr>
          <p:spPr bwMode="auto">
            <a:xfrm>
              <a:off x="6591301" y="4210050"/>
              <a:ext cx="411163" cy="238125"/>
            </a:xfrm>
            <a:custGeom>
              <a:avLst/>
              <a:gdLst>
                <a:gd name="T0" fmla="*/ 128 w 259"/>
                <a:gd name="T1" fmla="*/ 150 h 150"/>
                <a:gd name="T2" fmla="*/ 0 w 259"/>
                <a:gd name="T3" fmla="*/ 75 h 150"/>
                <a:gd name="T4" fmla="*/ 131 w 259"/>
                <a:gd name="T5" fmla="*/ 0 h 150"/>
                <a:gd name="T6" fmla="*/ 259 w 259"/>
                <a:gd name="T7" fmla="*/ 75 h 150"/>
                <a:gd name="T8" fmla="*/ 128 w 259"/>
                <a:gd name="T9" fmla="*/ 150 h 150"/>
              </a:gdLst>
              <a:ahLst/>
              <a:cxnLst>
                <a:cxn ang="0">
                  <a:pos x="T0" y="T1"/>
                </a:cxn>
                <a:cxn ang="0">
                  <a:pos x="T2" y="T3"/>
                </a:cxn>
                <a:cxn ang="0">
                  <a:pos x="T4" y="T5"/>
                </a:cxn>
                <a:cxn ang="0">
                  <a:pos x="T6" y="T7"/>
                </a:cxn>
                <a:cxn ang="0">
                  <a:pos x="T8" y="T9"/>
                </a:cxn>
              </a:cxnLst>
              <a:rect l="0" t="0" r="r" b="b"/>
              <a:pathLst>
                <a:path w="259" h="150">
                  <a:moveTo>
                    <a:pt x="128" y="150"/>
                  </a:moveTo>
                  <a:lnTo>
                    <a:pt x="0" y="75"/>
                  </a:lnTo>
                  <a:lnTo>
                    <a:pt x="131" y="0"/>
                  </a:lnTo>
                  <a:lnTo>
                    <a:pt x="259" y="75"/>
                  </a:lnTo>
                  <a:lnTo>
                    <a:pt x="128"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85">
              <a:extLst>
                <a:ext uri="{FF2B5EF4-FFF2-40B4-BE49-F238E27FC236}">
                  <a16:creationId xmlns:a16="http://schemas.microsoft.com/office/drawing/2014/main" id="{2D70C1BF-7486-4199-8B4C-365E3D51B441}"/>
                </a:ext>
              </a:extLst>
            </p:cNvPr>
            <p:cNvSpPr>
              <a:spLocks/>
            </p:cNvSpPr>
            <p:nvPr/>
          </p:nvSpPr>
          <p:spPr bwMode="auto">
            <a:xfrm>
              <a:off x="6591301" y="4329113"/>
              <a:ext cx="203200" cy="385762"/>
            </a:xfrm>
            <a:custGeom>
              <a:avLst/>
              <a:gdLst>
                <a:gd name="T0" fmla="*/ 128 w 128"/>
                <a:gd name="T1" fmla="*/ 243 h 243"/>
                <a:gd name="T2" fmla="*/ 0 w 128"/>
                <a:gd name="T3" fmla="*/ 166 h 243"/>
                <a:gd name="T4" fmla="*/ 0 w 128"/>
                <a:gd name="T5" fmla="*/ 0 h 243"/>
                <a:gd name="T6" fmla="*/ 128 w 128"/>
                <a:gd name="T7" fmla="*/ 75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5"/>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86">
              <a:extLst>
                <a:ext uri="{FF2B5EF4-FFF2-40B4-BE49-F238E27FC236}">
                  <a16:creationId xmlns:a16="http://schemas.microsoft.com/office/drawing/2014/main" id="{3B2FABB0-F8C0-46F1-AE7E-94111E80CBDA}"/>
                </a:ext>
              </a:extLst>
            </p:cNvPr>
            <p:cNvSpPr>
              <a:spLocks/>
            </p:cNvSpPr>
            <p:nvPr/>
          </p:nvSpPr>
          <p:spPr bwMode="auto">
            <a:xfrm>
              <a:off x="6794501" y="4329113"/>
              <a:ext cx="207963" cy="385762"/>
            </a:xfrm>
            <a:custGeom>
              <a:avLst/>
              <a:gdLst>
                <a:gd name="T0" fmla="*/ 0 w 131"/>
                <a:gd name="T1" fmla="*/ 243 h 243"/>
                <a:gd name="T2" fmla="*/ 0 w 131"/>
                <a:gd name="T3" fmla="*/ 75 h 243"/>
                <a:gd name="T4" fmla="*/ 131 w 131"/>
                <a:gd name="T5" fmla="*/ 0 h 243"/>
                <a:gd name="T6" fmla="*/ 131 w 131"/>
                <a:gd name="T7" fmla="*/ 168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8"/>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7">
              <a:extLst>
                <a:ext uri="{FF2B5EF4-FFF2-40B4-BE49-F238E27FC236}">
                  <a16:creationId xmlns:a16="http://schemas.microsoft.com/office/drawing/2014/main" id="{4CDE8D94-4E89-4331-A80C-B6FCCB5FA3E0}"/>
                </a:ext>
              </a:extLst>
            </p:cNvPr>
            <p:cNvSpPr>
              <a:spLocks/>
            </p:cNvSpPr>
            <p:nvPr/>
          </p:nvSpPr>
          <p:spPr bwMode="auto">
            <a:xfrm>
              <a:off x="6886804" y="4370387"/>
              <a:ext cx="409575" cy="238125"/>
            </a:xfrm>
            <a:custGeom>
              <a:avLst/>
              <a:gdLst>
                <a:gd name="T0" fmla="*/ 127 w 258"/>
                <a:gd name="T1" fmla="*/ 150 h 150"/>
                <a:gd name="T2" fmla="*/ 0 w 258"/>
                <a:gd name="T3" fmla="*/ 75 h 150"/>
                <a:gd name="T4" fmla="*/ 129 w 258"/>
                <a:gd name="T5" fmla="*/ 0 h 150"/>
                <a:gd name="T6" fmla="*/ 258 w 258"/>
                <a:gd name="T7" fmla="*/ 75 h 150"/>
                <a:gd name="T8" fmla="*/ 127 w 258"/>
                <a:gd name="T9" fmla="*/ 150 h 150"/>
              </a:gdLst>
              <a:ahLst/>
              <a:cxnLst>
                <a:cxn ang="0">
                  <a:pos x="T0" y="T1"/>
                </a:cxn>
                <a:cxn ang="0">
                  <a:pos x="T2" y="T3"/>
                </a:cxn>
                <a:cxn ang="0">
                  <a:pos x="T4" y="T5"/>
                </a:cxn>
                <a:cxn ang="0">
                  <a:pos x="T6" y="T7"/>
                </a:cxn>
                <a:cxn ang="0">
                  <a:pos x="T8" y="T9"/>
                </a:cxn>
              </a:cxnLst>
              <a:rect l="0" t="0" r="r" b="b"/>
              <a:pathLst>
                <a:path w="258" h="150">
                  <a:moveTo>
                    <a:pt x="127" y="150"/>
                  </a:moveTo>
                  <a:lnTo>
                    <a:pt x="0" y="75"/>
                  </a:lnTo>
                  <a:lnTo>
                    <a:pt x="129" y="0"/>
                  </a:lnTo>
                  <a:lnTo>
                    <a:pt x="258" y="75"/>
                  </a:lnTo>
                  <a:lnTo>
                    <a:pt x="127"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8">
              <a:extLst>
                <a:ext uri="{FF2B5EF4-FFF2-40B4-BE49-F238E27FC236}">
                  <a16:creationId xmlns:a16="http://schemas.microsoft.com/office/drawing/2014/main" id="{DF1C1D9A-6BC6-4431-B041-ECE99490FFF1}"/>
                </a:ext>
              </a:extLst>
            </p:cNvPr>
            <p:cNvSpPr>
              <a:spLocks/>
            </p:cNvSpPr>
            <p:nvPr/>
          </p:nvSpPr>
          <p:spPr bwMode="auto">
            <a:xfrm>
              <a:off x="6861176" y="4489450"/>
              <a:ext cx="201613" cy="385762"/>
            </a:xfrm>
            <a:custGeom>
              <a:avLst/>
              <a:gdLst>
                <a:gd name="T0" fmla="*/ 127 w 127"/>
                <a:gd name="T1" fmla="*/ 243 h 243"/>
                <a:gd name="T2" fmla="*/ 0 w 127"/>
                <a:gd name="T3" fmla="*/ 166 h 243"/>
                <a:gd name="T4" fmla="*/ 0 w 127"/>
                <a:gd name="T5" fmla="*/ 0 h 243"/>
                <a:gd name="T6" fmla="*/ 127 w 127"/>
                <a:gd name="T7" fmla="*/ 75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5"/>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9">
              <a:extLst>
                <a:ext uri="{FF2B5EF4-FFF2-40B4-BE49-F238E27FC236}">
                  <a16:creationId xmlns:a16="http://schemas.microsoft.com/office/drawing/2014/main" id="{2072D752-5C91-4F35-B3E6-FBEF563A579B}"/>
                </a:ext>
              </a:extLst>
            </p:cNvPr>
            <p:cNvSpPr>
              <a:spLocks/>
            </p:cNvSpPr>
            <p:nvPr/>
          </p:nvSpPr>
          <p:spPr bwMode="auto">
            <a:xfrm>
              <a:off x="7062788" y="4489450"/>
              <a:ext cx="207963" cy="385762"/>
            </a:xfrm>
            <a:custGeom>
              <a:avLst/>
              <a:gdLst>
                <a:gd name="T0" fmla="*/ 0 w 131"/>
                <a:gd name="T1" fmla="*/ 243 h 243"/>
                <a:gd name="T2" fmla="*/ 0 w 131"/>
                <a:gd name="T3" fmla="*/ 75 h 243"/>
                <a:gd name="T4" fmla="*/ 131 w 131"/>
                <a:gd name="T5" fmla="*/ 0 h 243"/>
                <a:gd name="T6" fmla="*/ 131 w 131"/>
                <a:gd name="T7" fmla="*/ 168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8"/>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90">
              <a:extLst>
                <a:ext uri="{FF2B5EF4-FFF2-40B4-BE49-F238E27FC236}">
                  <a16:creationId xmlns:a16="http://schemas.microsoft.com/office/drawing/2014/main" id="{424A3C40-3C2D-4E25-9ECC-A8D6CE5101B2}"/>
                </a:ext>
              </a:extLst>
            </p:cNvPr>
            <p:cNvSpPr>
              <a:spLocks/>
            </p:cNvSpPr>
            <p:nvPr/>
          </p:nvSpPr>
          <p:spPr bwMode="auto">
            <a:xfrm>
              <a:off x="7129463" y="4530725"/>
              <a:ext cx="409575" cy="239712"/>
            </a:xfrm>
            <a:custGeom>
              <a:avLst/>
              <a:gdLst>
                <a:gd name="T0" fmla="*/ 127 w 258"/>
                <a:gd name="T1" fmla="*/ 151 h 151"/>
                <a:gd name="T2" fmla="*/ 0 w 258"/>
                <a:gd name="T3" fmla="*/ 76 h 151"/>
                <a:gd name="T4" fmla="*/ 129 w 258"/>
                <a:gd name="T5" fmla="*/ 0 h 151"/>
                <a:gd name="T6" fmla="*/ 258 w 258"/>
                <a:gd name="T7" fmla="*/ 76 h 151"/>
                <a:gd name="T8" fmla="*/ 127 w 258"/>
                <a:gd name="T9" fmla="*/ 151 h 151"/>
              </a:gdLst>
              <a:ahLst/>
              <a:cxnLst>
                <a:cxn ang="0">
                  <a:pos x="T0" y="T1"/>
                </a:cxn>
                <a:cxn ang="0">
                  <a:pos x="T2" y="T3"/>
                </a:cxn>
                <a:cxn ang="0">
                  <a:pos x="T4" y="T5"/>
                </a:cxn>
                <a:cxn ang="0">
                  <a:pos x="T6" y="T7"/>
                </a:cxn>
                <a:cxn ang="0">
                  <a:pos x="T8" y="T9"/>
                </a:cxn>
              </a:cxnLst>
              <a:rect l="0" t="0" r="r" b="b"/>
              <a:pathLst>
                <a:path w="258" h="151">
                  <a:moveTo>
                    <a:pt x="127" y="151"/>
                  </a:moveTo>
                  <a:lnTo>
                    <a:pt x="0" y="76"/>
                  </a:lnTo>
                  <a:lnTo>
                    <a:pt x="129" y="0"/>
                  </a:lnTo>
                  <a:lnTo>
                    <a:pt x="258" y="76"/>
                  </a:lnTo>
                  <a:lnTo>
                    <a:pt x="127" y="151"/>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91">
              <a:extLst>
                <a:ext uri="{FF2B5EF4-FFF2-40B4-BE49-F238E27FC236}">
                  <a16:creationId xmlns:a16="http://schemas.microsoft.com/office/drawing/2014/main" id="{AA743FDD-91D7-4FAA-8A6C-62562E468E72}"/>
                </a:ext>
              </a:extLst>
            </p:cNvPr>
            <p:cNvSpPr>
              <a:spLocks/>
            </p:cNvSpPr>
            <p:nvPr/>
          </p:nvSpPr>
          <p:spPr bwMode="auto">
            <a:xfrm>
              <a:off x="7129463" y="4651375"/>
              <a:ext cx="201613" cy="384175"/>
            </a:xfrm>
            <a:custGeom>
              <a:avLst/>
              <a:gdLst>
                <a:gd name="T0" fmla="*/ 127 w 127"/>
                <a:gd name="T1" fmla="*/ 242 h 242"/>
                <a:gd name="T2" fmla="*/ 0 w 127"/>
                <a:gd name="T3" fmla="*/ 166 h 242"/>
                <a:gd name="T4" fmla="*/ 0 w 127"/>
                <a:gd name="T5" fmla="*/ 0 h 242"/>
                <a:gd name="T6" fmla="*/ 127 w 127"/>
                <a:gd name="T7" fmla="*/ 75 h 242"/>
                <a:gd name="T8" fmla="*/ 127 w 127"/>
                <a:gd name="T9" fmla="*/ 242 h 242"/>
              </a:gdLst>
              <a:ahLst/>
              <a:cxnLst>
                <a:cxn ang="0">
                  <a:pos x="T0" y="T1"/>
                </a:cxn>
                <a:cxn ang="0">
                  <a:pos x="T2" y="T3"/>
                </a:cxn>
                <a:cxn ang="0">
                  <a:pos x="T4" y="T5"/>
                </a:cxn>
                <a:cxn ang="0">
                  <a:pos x="T6" y="T7"/>
                </a:cxn>
                <a:cxn ang="0">
                  <a:pos x="T8" y="T9"/>
                </a:cxn>
              </a:cxnLst>
              <a:rect l="0" t="0" r="r" b="b"/>
              <a:pathLst>
                <a:path w="127" h="242">
                  <a:moveTo>
                    <a:pt x="127" y="242"/>
                  </a:moveTo>
                  <a:lnTo>
                    <a:pt x="0" y="166"/>
                  </a:lnTo>
                  <a:lnTo>
                    <a:pt x="0" y="0"/>
                  </a:lnTo>
                  <a:lnTo>
                    <a:pt x="127" y="75"/>
                  </a:lnTo>
                  <a:lnTo>
                    <a:pt x="127" y="242"/>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92">
              <a:extLst>
                <a:ext uri="{FF2B5EF4-FFF2-40B4-BE49-F238E27FC236}">
                  <a16:creationId xmlns:a16="http://schemas.microsoft.com/office/drawing/2014/main" id="{111A3DFF-B48B-498B-8C0B-32BB776E76C8}"/>
                </a:ext>
              </a:extLst>
            </p:cNvPr>
            <p:cNvSpPr>
              <a:spLocks/>
            </p:cNvSpPr>
            <p:nvPr/>
          </p:nvSpPr>
          <p:spPr bwMode="auto">
            <a:xfrm>
              <a:off x="7331076" y="4651375"/>
              <a:ext cx="207963" cy="384175"/>
            </a:xfrm>
            <a:custGeom>
              <a:avLst/>
              <a:gdLst>
                <a:gd name="T0" fmla="*/ 0 w 131"/>
                <a:gd name="T1" fmla="*/ 242 h 242"/>
                <a:gd name="T2" fmla="*/ 0 w 131"/>
                <a:gd name="T3" fmla="*/ 75 h 242"/>
                <a:gd name="T4" fmla="*/ 131 w 131"/>
                <a:gd name="T5" fmla="*/ 0 h 242"/>
                <a:gd name="T6" fmla="*/ 131 w 131"/>
                <a:gd name="T7" fmla="*/ 167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5"/>
                  </a:lnTo>
                  <a:lnTo>
                    <a:pt x="131" y="0"/>
                  </a:lnTo>
                  <a:lnTo>
                    <a:pt x="131" y="167"/>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93">
              <a:extLst>
                <a:ext uri="{FF2B5EF4-FFF2-40B4-BE49-F238E27FC236}">
                  <a16:creationId xmlns:a16="http://schemas.microsoft.com/office/drawing/2014/main" id="{2A2A0AA2-F203-4B27-AD4D-9B9DAD36338C}"/>
                </a:ext>
              </a:extLst>
            </p:cNvPr>
            <p:cNvSpPr>
              <a:spLocks/>
            </p:cNvSpPr>
            <p:nvPr/>
          </p:nvSpPr>
          <p:spPr bwMode="auto">
            <a:xfrm>
              <a:off x="7397751" y="4692650"/>
              <a:ext cx="411163" cy="238125"/>
            </a:xfrm>
            <a:custGeom>
              <a:avLst/>
              <a:gdLst>
                <a:gd name="T0" fmla="*/ 128 w 259"/>
                <a:gd name="T1" fmla="*/ 150 h 150"/>
                <a:gd name="T2" fmla="*/ 0 w 259"/>
                <a:gd name="T3" fmla="*/ 75 h 150"/>
                <a:gd name="T4" fmla="*/ 129 w 259"/>
                <a:gd name="T5" fmla="*/ 0 h 150"/>
                <a:gd name="T6" fmla="*/ 259 w 259"/>
                <a:gd name="T7" fmla="*/ 75 h 150"/>
                <a:gd name="T8" fmla="*/ 128 w 259"/>
                <a:gd name="T9" fmla="*/ 150 h 150"/>
              </a:gdLst>
              <a:ahLst/>
              <a:cxnLst>
                <a:cxn ang="0">
                  <a:pos x="T0" y="T1"/>
                </a:cxn>
                <a:cxn ang="0">
                  <a:pos x="T2" y="T3"/>
                </a:cxn>
                <a:cxn ang="0">
                  <a:pos x="T4" y="T5"/>
                </a:cxn>
                <a:cxn ang="0">
                  <a:pos x="T6" y="T7"/>
                </a:cxn>
                <a:cxn ang="0">
                  <a:pos x="T8" y="T9"/>
                </a:cxn>
              </a:cxnLst>
              <a:rect l="0" t="0" r="r" b="b"/>
              <a:pathLst>
                <a:path w="259" h="150">
                  <a:moveTo>
                    <a:pt x="128" y="150"/>
                  </a:moveTo>
                  <a:lnTo>
                    <a:pt x="0" y="75"/>
                  </a:lnTo>
                  <a:lnTo>
                    <a:pt x="129" y="0"/>
                  </a:lnTo>
                  <a:lnTo>
                    <a:pt x="259" y="75"/>
                  </a:lnTo>
                  <a:lnTo>
                    <a:pt x="128"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94">
              <a:extLst>
                <a:ext uri="{FF2B5EF4-FFF2-40B4-BE49-F238E27FC236}">
                  <a16:creationId xmlns:a16="http://schemas.microsoft.com/office/drawing/2014/main" id="{087BDE57-08B9-4EB1-8C25-03A6048FE664}"/>
                </a:ext>
              </a:extLst>
            </p:cNvPr>
            <p:cNvSpPr>
              <a:spLocks/>
            </p:cNvSpPr>
            <p:nvPr/>
          </p:nvSpPr>
          <p:spPr bwMode="auto">
            <a:xfrm>
              <a:off x="7397751" y="4811713"/>
              <a:ext cx="203200" cy="385762"/>
            </a:xfrm>
            <a:custGeom>
              <a:avLst/>
              <a:gdLst>
                <a:gd name="T0" fmla="*/ 128 w 128"/>
                <a:gd name="T1" fmla="*/ 243 h 243"/>
                <a:gd name="T2" fmla="*/ 0 w 128"/>
                <a:gd name="T3" fmla="*/ 166 h 243"/>
                <a:gd name="T4" fmla="*/ 0 w 128"/>
                <a:gd name="T5" fmla="*/ 0 h 243"/>
                <a:gd name="T6" fmla="*/ 128 w 128"/>
                <a:gd name="T7" fmla="*/ 75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5"/>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95">
              <a:extLst>
                <a:ext uri="{FF2B5EF4-FFF2-40B4-BE49-F238E27FC236}">
                  <a16:creationId xmlns:a16="http://schemas.microsoft.com/office/drawing/2014/main" id="{04B22B47-22CA-4496-A961-556D1BB501B2}"/>
                </a:ext>
              </a:extLst>
            </p:cNvPr>
            <p:cNvSpPr>
              <a:spLocks/>
            </p:cNvSpPr>
            <p:nvPr/>
          </p:nvSpPr>
          <p:spPr bwMode="auto">
            <a:xfrm>
              <a:off x="7600951" y="4811713"/>
              <a:ext cx="207963" cy="385762"/>
            </a:xfrm>
            <a:custGeom>
              <a:avLst/>
              <a:gdLst>
                <a:gd name="T0" fmla="*/ 0 w 131"/>
                <a:gd name="T1" fmla="*/ 243 h 243"/>
                <a:gd name="T2" fmla="*/ 0 w 131"/>
                <a:gd name="T3" fmla="*/ 75 h 243"/>
                <a:gd name="T4" fmla="*/ 131 w 131"/>
                <a:gd name="T5" fmla="*/ 0 h 243"/>
                <a:gd name="T6" fmla="*/ 131 w 131"/>
                <a:gd name="T7" fmla="*/ 166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6"/>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96">
              <a:extLst>
                <a:ext uri="{FF2B5EF4-FFF2-40B4-BE49-F238E27FC236}">
                  <a16:creationId xmlns:a16="http://schemas.microsoft.com/office/drawing/2014/main" id="{24E063AF-9D1F-42FE-AB95-D65D432B33A6}"/>
                </a:ext>
              </a:extLst>
            </p:cNvPr>
            <p:cNvSpPr>
              <a:spLocks/>
            </p:cNvSpPr>
            <p:nvPr/>
          </p:nvSpPr>
          <p:spPr bwMode="auto">
            <a:xfrm>
              <a:off x="6323013" y="4362450"/>
              <a:ext cx="409575" cy="241300"/>
            </a:xfrm>
            <a:custGeom>
              <a:avLst/>
              <a:gdLst>
                <a:gd name="T0" fmla="*/ 127 w 258"/>
                <a:gd name="T1" fmla="*/ 152 h 152"/>
                <a:gd name="T2" fmla="*/ 0 w 258"/>
                <a:gd name="T3" fmla="*/ 75 h 152"/>
                <a:gd name="T4" fmla="*/ 131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97">
              <a:extLst>
                <a:ext uri="{FF2B5EF4-FFF2-40B4-BE49-F238E27FC236}">
                  <a16:creationId xmlns:a16="http://schemas.microsoft.com/office/drawing/2014/main" id="{8FA65233-E874-4F03-BC91-6563E34B494F}"/>
                </a:ext>
              </a:extLst>
            </p:cNvPr>
            <p:cNvSpPr>
              <a:spLocks/>
            </p:cNvSpPr>
            <p:nvPr/>
          </p:nvSpPr>
          <p:spPr bwMode="auto">
            <a:xfrm>
              <a:off x="6323013" y="4481513"/>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98">
              <a:extLst>
                <a:ext uri="{FF2B5EF4-FFF2-40B4-BE49-F238E27FC236}">
                  <a16:creationId xmlns:a16="http://schemas.microsoft.com/office/drawing/2014/main" id="{E43D0FFD-BF1E-4129-A131-794C06681356}"/>
                </a:ext>
              </a:extLst>
            </p:cNvPr>
            <p:cNvSpPr>
              <a:spLocks/>
            </p:cNvSpPr>
            <p:nvPr/>
          </p:nvSpPr>
          <p:spPr bwMode="auto">
            <a:xfrm>
              <a:off x="6524626" y="44846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99">
              <a:extLst>
                <a:ext uri="{FF2B5EF4-FFF2-40B4-BE49-F238E27FC236}">
                  <a16:creationId xmlns:a16="http://schemas.microsoft.com/office/drawing/2014/main" id="{644184CD-7CDE-4FCE-BA59-DD31B98D5014}"/>
                </a:ext>
              </a:extLst>
            </p:cNvPr>
            <p:cNvSpPr>
              <a:spLocks/>
            </p:cNvSpPr>
            <p:nvPr/>
          </p:nvSpPr>
          <p:spPr bwMode="auto">
            <a:xfrm>
              <a:off x="6591301" y="4522788"/>
              <a:ext cx="411163" cy="241300"/>
            </a:xfrm>
            <a:custGeom>
              <a:avLst/>
              <a:gdLst>
                <a:gd name="T0" fmla="*/ 128 w 259"/>
                <a:gd name="T1" fmla="*/ 152 h 152"/>
                <a:gd name="T2" fmla="*/ 0 w 259"/>
                <a:gd name="T3" fmla="*/ 75 h 152"/>
                <a:gd name="T4" fmla="*/ 131 w 259"/>
                <a:gd name="T5" fmla="*/ 0 h 152"/>
                <a:gd name="T6" fmla="*/ 259 w 259"/>
                <a:gd name="T7" fmla="*/ 77 h 152"/>
                <a:gd name="T8" fmla="*/ 128 w 259"/>
                <a:gd name="T9" fmla="*/ 152 h 152"/>
              </a:gdLst>
              <a:ahLst/>
              <a:cxnLst>
                <a:cxn ang="0">
                  <a:pos x="T0" y="T1"/>
                </a:cxn>
                <a:cxn ang="0">
                  <a:pos x="T2" y="T3"/>
                </a:cxn>
                <a:cxn ang="0">
                  <a:pos x="T4" y="T5"/>
                </a:cxn>
                <a:cxn ang="0">
                  <a:pos x="T6" y="T7"/>
                </a:cxn>
                <a:cxn ang="0">
                  <a:pos x="T8" y="T9"/>
                </a:cxn>
              </a:cxnLst>
              <a:rect l="0" t="0" r="r" b="b"/>
              <a:pathLst>
                <a:path w="259" h="152">
                  <a:moveTo>
                    <a:pt x="128" y="152"/>
                  </a:moveTo>
                  <a:lnTo>
                    <a:pt x="0" y="75"/>
                  </a:lnTo>
                  <a:lnTo>
                    <a:pt x="131" y="0"/>
                  </a:lnTo>
                  <a:lnTo>
                    <a:pt x="259" y="77"/>
                  </a:lnTo>
                  <a:lnTo>
                    <a:pt x="128"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00">
              <a:extLst>
                <a:ext uri="{FF2B5EF4-FFF2-40B4-BE49-F238E27FC236}">
                  <a16:creationId xmlns:a16="http://schemas.microsoft.com/office/drawing/2014/main" id="{AF562EC5-33B5-4005-9E0C-E159321A6C86}"/>
                </a:ext>
              </a:extLst>
            </p:cNvPr>
            <p:cNvSpPr>
              <a:spLocks/>
            </p:cNvSpPr>
            <p:nvPr/>
          </p:nvSpPr>
          <p:spPr bwMode="auto">
            <a:xfrm>
              <a:off x="6591301" y="4641850"/>
              <a:ext cx="203200" cy="385762"/>
            </a:xfrm>
            <a:custGeom>
              <a:avLst/>
              <a:gdLst>
                <a:gd name="T0" fmla="*/ 128 w 128"/>
                <a:gd name="T1" fmla="*/ 243 h 243"/>
                <a:gd name="T2" fmla="*/ 0 w 128"/>
                <a:gd name="T3" fmla="*/ 166 h 243"/>
                <a:gd name="T4" fmla="*/ 0 w 128"/>
                <a:gd name="T5" fmla="*/ 0 h 243"/>
                <a:gd name="T6" fmla="*/ 128 w 128"/>
                <a:gd name="T7" fmla="*/ 77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7"/>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01">
              <a:extLst>
                <a:ext uri="{FF2B5EF4-FFF2-40B4-BE49-F238E27FC236}">
                  <a16:creationId xmlns:a16="http://schemas.microsoft.com/office/drawing/2014/main" id="{30732DA5-E143-40C2-A1FF-BCEFB0A6AA3A}"/>
                </a:ext>
              </a:extLst>
            </p:cNvPr>
            <p:cNvSpPr>
              <a:spLocks/>
            </p:cNvSpPr>
            <p:nvPr/>
          </p:nvSpPr>
          <p:spPr bwMode="auto">
            <a:xfrm>
              <a:off x="6794501" y="46450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02">
              <a:extLst>
                <a:ext uri="{FF2B5EF4-FFF2-40B4-BE49-F238E27FC236}">
                  <a16:creationId xmlns:a16="http://schemas.microsoft.com/office/drawing/2014/main" id="{0C33FAB6-D92F-438E-84D1-133C36F0ED28}"/>
                </a:ext>
              </a:extLst>
            </p:cNvPr>
            <p:cNvSpPr>
              <a:spLocks/>
            </p:cNvSpPr>
            <p:nvPr/>
          </p:nvSpPr>
          <p:spPr bwMode="auto">
            <a:xfrm>
              <a:off x="6861176" y="4684713"/>
              <a:ext cx="409575" cy="241300"/>
            </a:xfrm>
            <a:custGeom>
              <a:avLst/>
              <a:gdLst>
                <a:gd name="T0" fmla="*/ 127 w 258"/>
                <a:gd name="T1" fmla="*/ 152 h 152"/>
                <a:gd name="T2" fmla="*/ 0 w 258"/>
                <a:gd name="T3" fmla="*/ 75 h 152"/>
                <a:gd name="T4" fmla="*/ 129 w 258"/>
                <a:gd name="T5" fmla="*/ 0 h 152"/>
                <a:gd name="T6" fmla="*/ 258 w 258"/>
                <a:gd name="T7" fmla="*/ 76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6"/>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03">
              <a:extLst>
                <a:ext uri="{FF2B5EF4-FFF2-40B4-BE49-F238E27FC236}">
                  <a16:creationId xmlns:a16="http://schemas.microsoft.com/office/drawing/2014/main" id="{0094A9CB-C61D-4CD5-B916-49972D5E2CF8}"/>
                </a:ext>
              </a:extLst>
            </p:cNvPr>
            <p:cNvSpPr>
              <a:spLocks/>
            </p:cNvSpPr>
            <p:nvPr/>
          </p:nvSpPr>
          <p:spPr bwMode="auto">
            <a:xfrm>
              <a:off x="6861176" y="4803775"/>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04">
              <a:extLst>
                <a:ext uri="{FF2B5EF4-FFF2-40B4-BE49-F238E27FC236}">
                  <a16:creationId xmlns:a16="http://schemas.microsoft.com/office/drawing/2014/main" id="{225299B1-0DCE-4BFC-B373-ADC8DAB9EABE}"/>
                </a:ext>
              </a:extLst>
            </p:cNvPr>
            <p:cNvSpPr>
              <a:spLocks/>
            </p:cNvSpPr>
            <p:nvPr/>
          </p:nvSpPr>
          <p:spPr bwMode="auto">
            <a:xfrm>
              <a:off x="7062788" y="4805363"/>
              <a:ext cx="207963" cy="384175"/>
            </a:xfrm>
            <a:custGeom>
              <a:avLst/>
              <a:gdLst>
                <a:gd name="T0" fmla="*/ 0 w 131"/>
                <a:gd name="T1" fmla="*/ 242 h 242"/>
                <a:gd name="T2" fmla="*/ 0 w 131"/>
                <a:gd name="T3" fmla="*/ 76 h 242"/>
                <a:gd name="T4" fmla="*/ 131 w 131"/>
                <a:gd name="T5" fmla="*/ 0 h 242"/>
                <a:gd name="T6" fmla="*/ 131 w 131"/>
                <a:gd name="T7" fmla="*/ 166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6"/>
                  </a:lnTo>
                  <a:lnTo>
                    <a:pt x="131" y="0"/>
                  </a:lnTo>
                  <a:lnTo>
                    <a:pt x="131" y="166"/>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05">
              <a:extLst>
                <a:ext uri="{FF2B5EF4-FFF2-40B4-BE49-F238E27FC236}">
                  <a16:creationId xmlns:a16="http://schemas.microsoft.com/office/drawing/2014/main" id="{2E0F293E-FE7E-4344-A519-261A8D4E29ED}"/>
                </a:ext>
              </a:extLst>
            </p:cNvPr>
            <p:cNvSpPr>
              <a:spLocks/>
            </p:cNvSpPr>
            <p:nvPr/>
          </p:nvSpPr>
          <p:spPr bwMode="auto">
            <a:xfrm>
              <a:off x="7129463" y="4845050"/>
              <a:ext cx="409575" cy="241300"/>
            </a:xfrm>
            <a:custGeom>
              <a:avLst/>
              <a:gdLst>
                <a:gd name="T0" fmla="*/ 127 w 258"/>
                <a:gd name="T1" fmla="*/ 152 h 152"/>
                <a:gd name="T2" fmla="*/ 0 w 258"/>
                <a:gd name="T3" fmla="*/ 75 h 152"/>
                <a:gd name="T4" fmla="*/ 129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6">
              <a:extLst>
                <a:ext uri="{FF2B5EF4-FFF2-40B4-BE49-F238E27FC236}">
                  <a16:creationId xmlns:a16="http://schemas.microsoft.com/office/drawing/2014/main" id="{7F4780A8-E674-47F0-A970-3AC4B2E8E597}"/>
                </a:ext>
              </a:extLst>
            </p:cNvPr>
            <p:cNvSpPr>
              <a:spLocks/>
            </p:cNvSpPr>
            <p:nvPr/>
          </p:nvSpPr>
          <p:spPr bwMode="auto">
            <a:xfrm>
              <a:off x="7129463" y="4964113"/>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07">
              <a:extLst>
                <a:ext uri="{FF2B5EF4-FFF2-40B4-BE49-F238E27FC236}">
                  <a16:creationId xmlns:a16="http://schemas.microsoft.com/office/drawing/2014/main" id="{DD4CAF26-5783-4EB6-95B4-F7CD56BE4673}"/>
                </a:ext>
              </a:extLst>
            </p:cNvPr>
            <p:cNvSpPr>
              <a:spLocks/>
            </p:cNvSpPr>
            <p:nvPr/>
          </p:nvSpPr>
          <p:spPr bwMode="auto">
            <a:xfrm>
              <a:off x="7331076" y="49672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08">
              <a:extLst>
                <a:ext uri="{FF2B5EF4-FFF2-40B4-BE49-F238E27FC236}">
                  <a16:creationId xmlns:a16="http://schemas.microsoft.com/office/drawing/2014/main" id="{1348C4E9-CF9E-48A9-8A5E-9C25E9DA953A}"/>
                </a:ext>
              </a:extLst>
            </p:cNvPr>
            <p:cNvSpPr>
              <a:spLocks/>
            </p:cNvSpPr>
            <p:nvPr/>
          </p:nvSpPr>
          <p:spPr bwMode="auto">
            <a:xfrm>
              <a:off x="6054726" y="4522788"/>
              <a:ext cx="409575" cy="241300"/>
            </a:xfrm>
            <a:custGeom>
              <a:avLst/>
              <a:gdLst>
                <a:gd name="T0" fmla="*/ 127 w 258"/>
                <a:gd name="T1" fmla="*/ 152 h 152"/>
                <a:gd name="T2" fmla="*/ 0 w 258"/>
                <a:gd name="T3" fmla="*/ 75 h 152"/>
                <a:gd name="T4" fmla="*/ 131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09">
              <a:extLst>
                <a:ext uri="{FF2B5EF4-FFF2-40B4-BE49-F238E27FC236}">
                  <a16:creationId xmlns:a16="http://schemas.microsoft.com/office/drawing/2014/main" id="{57A24273-D15E-4CA4-9290-1E4FCF8DCF01}"/>
                </a:ext>
              </a:extLst>
            </p:cNvPr>
            <p:cNvSpPr>
              <a:spLocks/>
            </p:cNvSpPr>
            <p:nvPr/>
          </p:nvSpPr>
          <p:spPr bwMode="auto">
            <a:xfrm>
              <a:off x="6054726" y="4641850"/>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10">
              <a:extLst>
                <a:ext uri="{FF2B5EF4-FFF2-40B4-BE49-F238E27FC236}">
                  <a16:creationId xmlns:a16="http://schemas.microsoft.com/office/drawing/2014/main" id="{6DDBC9D5-B47C-41B4-ADA4-67A4A17F0F0B}"/>
                </a:ext>
              </a:extLst>
            </p:cNvPr>
            <p:cNvSpPr>
              <a:spLocks/>
            </p:cNvSpPr>
            <p:nvPr/>
          </p:nvSpPr>
          <p:spPr bwMode="auto">
            <a:xfrm>
              <a:off x="6256338" y="46450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11">
              <a:extLst>
                <a:ext uri="{FF2B5EF4-FFF2-40B4-BE49-F238E27FC236}">
                  <a16:creationId xmlns:a16="http://schemas.microsoft.com/office/drawing/2014/main" id="{D377DCEC-49B0-4C7E-8EF5-622EBB742754}"/>
                </a:ext>
              </a:extLst>
            </p:cNvPr>
            <p:cNvSpPr>
              <a:spLocks/>
            </p:cNvSpPr>
            <p:nvPr/>
          </p:nvSpPr>
          <p:spPr bwMode="auto">
            <a:xfrm>
              <a:off x="6323013" y="4684713"/>
              <a:ext cx="409575" cy="241300"/>
            </a:xfrm>
            <a:custGeom>
              <a:avLst/>
              <a:gdLst>
                <a:gd name="T0" fmla="*/ 127 w 258"/>
                <a:gd name="T1" fmla="*/ 152 h 152"/>
                <a:gd name="T2" fmla="*/ 0 w 258"/>
                <a:gd name="T3" fmla="*/ 75 h 152"/>
                <a:gd name="T4" fmla="*/ 131 w 258"/>
                <a:gd name="T5" fmla="*/ 0 h 152"/>
                <a:gd name="T6" fmla="*/ 258 w 258"/>
                <a:gd name="T7" fmla="*/ 76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6"/>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12">
              <a:extLst>
                <a:ext uri="{FF2B5EF4-FFF2-40B4-BE49-F238E27FC236}">
                  <a16:creationId xmlns:a16="http://schemas.microsoft.com/office/drawing/2014/main" id="{D3D3ED7B-13D4-411E-9A5B-8350DA3EABA3}"/>
                </a:ext>
              </a:extLst>
            </p:cNvPr>
            <p:cNvSpPr>
              <a:spLocks/>
            </p:cNvSpPr>
            <p:nvPr/>
          </p:nvSpPr>
          <p:spPr bwMode="auto">
            <a:xfrm>
              <a:off x="6323013" y="4803775"/>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13">
              <a:extLst>
                <a:ext uri="{FF2B5EF4-FFF2-40B4-BE49-F238E27FC236}">
                  <a16:creationId xmlns:a16="http://schemas.microsoft.com/office/drawing/2014/main" id="{4E5F2803-3661-4F39-AD53-EF6CD1BF4CD4}"/>
                </a:ext>
              </a:extLst>
            </p:cNvPr>
            <p:cNvSpPr>
              <a:spLocks/>
            </p:cNvSpPr>
            <p:nvPr/>
          </p:nvSpPr>
          <p:spPr bwMode="auto">
            <a:xfrm>
              <a:off x="6524626" y="4805363"/>
              <a:ext cx="207963" cy="384175"/>
            </a:xfrm>
            <a:custGeom>
              <a:avLst/>
              <a:gdLst>
                <a:gd name="T0" fmla="*/ 0 w 131"/>
                <a:gd name="T1" fmla="*/ 242 h 242"/>
                <a:gd name="T2" fmla="*/ 0 w 131"/>
                <a:gd name="T3" fmla="*/ 76 h 242"/>
                <a:gd name="T4" fmla="*/ 131 w 131"/>
                <a:gd name="T5" fmla="*/ 0 h 242"/>
                <a:gd name="T6" fmla="*/ 131 w 131"/>
                <a:gd name="T7" fmla="*/ 166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6"/>
                  </a:lnTo>
                  <a:lnTo>
                    <a:pt x="131" y="0"/>
                  </a:lnTo>
                  <a:lnTo>
                    <a:pt x="131" y="166"/>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14">
              <a:extLst>
                <a:ext uri="{FF2B5EF4-FFF2-40B4-BE49-F238E27FC236}">
                  <a16:creationId xmlns:a16="http://schemas.microsoft.com/office/drawing/2014/main" id="{081E7CBC-64F9-4E8D-B526-ACC932B4208F}"/>
                </a:ext>
              </a:extLst>
            </p:cNvPr>
            <p:cNvSpPr>
              <a:spLocks/>
            </p:cNvSpPr>
            <p:nvPr/>
          </p:nvSpPr>
          <p:spPr bwMode="auto">
            <a:xfrm>
              <a:off x="6591301" y="4845050"/>
              <a:ext cx="411163" cy="241300"/>
            </a:xfrm>
            <a:custGeom>
              <a:avLst/>
              <a:gdLst>
                <a:gd name="T0" fmla="*/ 128 w 259"/>
                <a:gd name="T1" fmla="*/ 152 h 152"/>
                <a:gd name="T2" fmla="*/ 0 w 259"/>
                <a:gd name="T3" fmla="*/ 75 h 152"/>
                <a:gd name="T4" fmla="*/ 131 w 259"/>
                <a:gd name="T5" fmla="*/ 0 h 152"/>
                <a:gd name="T6" fmla="*/ 259 w 259"/>
                <a:gd name="T7" fmla="*/ 77 h 152"/>
                <a:gd name="T8" fmla="*/ 128 w 259"/>
                <a:gd name="T9" fmla="*/ 152 h 152"/>
              </a:gdLst>
              <a:ahLst/>
              <a:cxnLst>
                <a:cxn ang="0">
                  <a:pos x="T0" y="T1"/>
                </a:cxn>
                <a:cxn ang="0">
                  <a:pos x="T2" y="T3"/>
                </a:cxn>
                <a:cxn ang="0">
                  <a:pos x="T4" y="T5"/>
                </a:cxn>
                <a:cxn ang="0">
                  <a:pos x="T6" y="T7"/>
                </a:cxn>
                <a:cxn ang="0">
                  <a:pos x="T8" y="T9"/>
                </a:cxn>
              </a:cxnLst>
              <a:rect l="0" t="0" r="r" b="b"/>
              <a:pathLst>
                <a:path w="259" h="152">
                  <a:moveTo>
                    <a:pt x="128" y="152"/>
                  </a:moveTo>
                  <a:lnTo>
                    <a:pt x="0" y="75"/>
                  </a:lnTo>
                  <a:lnTo>
                    <a:pt x="131" y="0"/>
                  </a:lnTo>
                  <a:lnTo>
                    <a:pt x="259" y="77"/>
                  </a:lnTo>
                  <a:lnTo>
                    <a:pt x="128"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15">
              <a:extLst>
                <a:ext uri="{FF2B5EF4-FFF2-40B4-BE49-F238E27FC236}">
                  <a16:creationId xmlns:a16="http://schemas.microsoft.com/office/drawing/2014/main" id="{82A83FC3-93A7-49AE-9035-5B5CF89E7184}"/>
                </a:ext>
              </a:extLst>
            </p:cNvPr>
            <p:cNvSpPr>
              <a:spLocks/>
            </p:cNvSpPr>
            <p:nvPr/>
          </p:nvSpPr>
          <p:spPr bwMode="auto">
            <a:xfrm>
              <a:off x="6591301" y="4964113"/>
              <a:ext cx="203200" cy="385762"/>
            </a:xfrm>
            <a:custGeom>
              <a:avLst/>
              <a:gdLst>
                <a:gd name="T0" fmla="*/ 128 w 128"/>
                <a:gd name="T1" fmla="*/ 243 h 243"/>
                <a:gd name="T2" fmla="*/ 0 w 128"/>
                <a:gd name="T3" fmla="*/ 166 h 243"/>
                <a:gd name="T4" fmla="*/ 0 w 128"/>
                <a:gd name="T5" fmla="*/ 0 h 243"/>
                <a:gd name="T6" fmla="*/ 128 w 128"/>
                <a:gd name="T7" fmla="*/ 77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7"/>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16">
              <a:extLst>
                <a:ext uri="{FF2B5EF4-FFF2-40B4-BE49-F238E27FC236}">
                  <a16:creationId xmlns:a16="http://schemas.microsoft.com/office/drawing/2014/main" id="{1E026BE9-16EE-4CB7-AC6B-508AA4B276D4}"/>
                </a:ext>
              </a:extLst>
            </p:cNvPr>
            <p:cNvSpPr>
              <a:spLocks/>
            </p:cNvSpPr>
            <p:nvPr/>
          </p:nvSpPr>
          <p:spPr bwMode="auto">
            <a:xfrm>
              <a:off x="6794501" y="49672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17">
              <a:extLst>
                <a:ext uri="{FF2B5EF4-FFF2-40B4-BE49-F238E27FC236}">
                  <a16:creationId xmlns:a16="http://schemas.microsoft.com/office/drawing/2014/main" id="{2A7A4EE3-3990-4DDC-858E-FFFD5A3BFA63}"/>
                </a:ext>
              </a:extLst>
            </p:cNvPr>
            <p:cNvSpPr>
              <a:spLocks/>
            </p:cNvSpPr>
            <p:nvPr/>
          </p:nvSpPr>
          <p:spPr bwMode="auto">
            <a:xfrm>
              <a:off x="6861176" y="5005388"/>
              <a:ext cx="409575" cy="241300"/>
            </a:xfrm>
            <a:custGeom>
              <a:avLst/>
              <a:gdLst>
                <a:gd name="T0" fmla="*/ 127 w 258"/>
                <a:gd name="T1" fmla="*/ 152 h 152"/>
                <a:gd name="T2" fmla="*/ 0 w 258"/>
                <a:gd name="T3" fmla="*/ 75 h 152"/>
                <a:gd name="T4" fmla="*/ 129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18">
              <a:extLst>
                <a:ext uri="{FF2B5EF4-FFF2-40B4-BE49-F238E27FC236}">
                  <a16:creationId xmlns:a16="http://schemas.microsoft.com/office/drawing/2014/main" id="{16AFAE67-4B4F-4477-8D07-33702810F8B9}"/>
                </a:ext>
              </a:extLst>
            </p:cNvPr>
            <p:cNvSpPr>
              <a:spLocks/>
            </p:cNvSpPr>
            <p:nvPr/>
          </p:nvSpPr>
          <p:spPr bwMode="auto">
            <a:xfrm>
              <a:off x="6861176" y="5124450"/>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19">
              <a:extLst>
                <a:ext uri="{FF2B5EF4-FFF2-40B4-BE49-F238E27FC236}">
                  <a16:creationId xmlns:a16="http://schemas.microsoft.com/office/drawing/2014/main" id="{7B15D24A-9D1D-44A5-A85D-E32D377CAC0A}"/>
                </a:ext>
              </a:extLst>
            </p:cNvPr>
            <p:cNvSpPr>
              <a:spLocks/>
            </p:cNvSpPr>
            <p:nvPr/>
          </p:nvSpPr>
          <p:spPr bwMode="auto">
            <a:xfrm>
              <a:off x="7062788" y="51276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20">
              <a:extLst>
                <a:ext uri="{FF2B5EF4-FFF2-40B4-BE49-F238E27FC236}">
                  <a16:creationId xmlns:a16="http://schemas.microsoft.com/office/drawing/2014/main" id="{58A06552-51F5-4662-A87C-0A234CDEB13C}"/>
                </a:ext>
              </a:extLst>
            </p:cNvPr>
            <p:cNvSpPr>
              <a:spLocks/>
            </p:cNvSpPr>
            <p:nvPr/>
          </p:nvSpPr>
          <p:spPr bwMode="auto">
            <a:xfrm>
              <a:off x="6434138" y="4092575"/>
              <a:ext cx="25400" cy="269875"/>
            </a:xfrm>
            <a:custGeom>
              <a:avLst/>
              <a:gdLst>
                <a:gd name="T0" fmla="*/ 4 w 9"/>
                <a:gd name="T1" fmla="*/ 97 h 97"/>
                <a:gd name="T2" fmla="*/ 0 w 9"/>
                <a:gd name="T3" fmla="*/ 93 h 97"/>
                <a:gd name="T4" fmla="*/ 0 w 9"/>
                <a:gd name="T5" fmla="*/ 4 h 97"/>
                <a:gd name="T6" fmla="*/ 4 w 9"/>
                <a:gd name="T7" fmla="*/ 0 h 97"/>
                <a:gd name="T8" fmla="*/ 9 w 9"/>
                <a:gd name="T9" fmla="*/ 4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4"/>
                    <a:pt x="0" y="4"/>
                    <a:pt x="0" y="4"/>
                  </a:cubicBezTo>
                  <a:cubicBezTo>
                    <a:pt x="0" y="2"/>
                    <a:pt x="2" y="0"/>
                    <a:pt x="4" y="0"/>
                  </a:cubicBezTo>
                  <a:cubicBezTo>
                    <a:pt x="7" y="0"/>
                    <a:pt x="9" y="2"/>
                    <a:pt x="9" y="4"/>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221">
              <a:extLst>
                <a:ext uri="{FF2B5EF4-FFF2-40B4-BE49-F238E27FC236}">
                  <a16:creationId xmlns:a16="http://schemas.microsoft.com/office/drawing/2014/main" id="{D81BCFA5-C356-4D6B-AB12-7CBD84F31225}"/>
                </a:ext>
              </a:extLst>
            </p:cNvPr>
            <p:cNvSpPr>
              <a:spLocks noChangeArrowheads="1"/>
            </p:cNvSpPr>
            <p:nvPr/>
          </p:nvSpPr>
          <p:spPr bwMode="auto">
            <a:xfrm>
              <a:off x="6361113" y="4024313"/>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22">
              <a:extLst>
                <a:ext uri="{FF2B5EF4-FFF2-40B4-BE49-F238E27FC236}">
                  <a16:creationId xmlns:a16="http://schemas.microsoft.com/office/drawing/2014/main" id="{4AA94145-B583-441F-8760-9D5E482147F7}"/>
                </a:ext>
              </a:extLst>
            </p:cNvPr>
            <p:cNvSpPr>
              <a:spLocks/>
            </p:cNvSpPr>
            <p:nvPr/>
          </p:nvSpPr>
          <p:spPr bwMode="auto">
            <a:xfrm>
              <a:off x="7218363" y="5291138"/>
              <a:ext cx="25400" cy="269875"/>
            </a:xfrm>
            <a:custGeom>
              <a:avLst/>
              <a:gdLst>
                <a:gd name="T0" fmla="*/ 5 w 9"/>
                <a:gd name="T1" fmla="*/ 97 h 97"/>
                <a:gd name="T2" fmla="*/ 0 w 9"/>
                <a:gd name="T3" fmla="*/ 92 h 97"/>
                <a:gd name="T4" fmla="*/ 0 w 9"/>
                <a:gd name="T5" fmla="*/ 4 h 97"/>
                <a:gd name="T6" fmla="*/ 5 w 9"/>
                <a:gd name="T7" fmla="*/ 0 h 97"/>
                <a:gd name="T8" fmla="*/ 9 w 9"/>
                <a:gd name="T9" fmla="*/ 4 h 97"/>
                <a:gd name="T10" fmla="*/ 9 w 9"/>
                <a:gd name="T11" fmla="*/ 92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2"/>
                  </a:cubicBezTo>
                  <a:cubicBezTo>
                    <a:pt x="0" y="4"/>
                    <a:pt x="0" y="4"/>
                    <a:pt x="0" y="4"/>
                  </a:cubicBezTo>
                  <a:cubicBezTo>
                    <a:pt x="0" y="2"/>
                    <a:pt x="2" y="0"/>
                    <a:pt x="5" y="0"/>
                  </a:cubicBezTo>
                  <a:cubicBezTo>
                    <a:pt x="7" y="0"/>
                    <a:pt x="9" y="2"/>
                    <a:pt x="9" y="4"/>
                  </a:cubicBezTo>
                  <a:cubicBezTo>
                    <a:pt x="9" y="92"/>
                    <a:pt x="9" y="92"/>
                    <a:pt x="9" y="92"/>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223">
              <a:extLst>
                <a:ext uri="{FF2B5EF4-FFF2-40B4-BE49-F238E27FC236}">
                  <a16:creationId xmlns:a16="http://schemas.microsoft.com/office/drawing/2014/main" id="{ECED034D-35CB-423A-9DC0-5D3DF4F5E469}"/>
                </a:ext>
              </a:extLst>
            </p:cNvPr>
            <p:cNvSpPr>
              <a:spLocks noChangeArrowheads="1"/>
            </p:cNvSpPr>
            <p:nvPr/>
          </p:nvSpPr>
          <p:spPr bwMode="auto">
            <a:xfrm>
              <a:off x="7148513" y="521970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24">
              <a:extLst>
                <a:ext uri="{FF2B5EF4-FFF2-40B4-BE49-F238E27FC236}">
                  <a16:creationId xmlns:a16="http://schemas.microsoft.com/office/drawing/2014/main" id="{0CD21A95-97CB-4D82-A3D5-FA9B05E37A89}"/>
                </a:ext>
              </a:extLst>
            </p:cNvPr>
            <p:cNvSpPr>
              <a:spLocks/>
            </p:cNvSpPr>
            <p:nvPr/>
          </p:nvSpPr>
          <p:spPr bwMode="auto">
            <a:xfrm>
              <a:off x="7404101" y="5191125"/>
              <a:ext cx="23813" cy="269875"/>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225">
              <a:extLst>
                <a:ext uri="{FF2B5EF4-FFF2-40B4-BE49-F238E27FC236}">
                  <a16:creationId xmlns:a16="http://schemas.microsoft.com/office/drawing/2014/main" id="{01930AE9-4B88-4AC2-A538-0FEA96ECD63D}"/>
                </a:ext>
              </a:extLst>
            </p:cNvPr>
            <p:cNvSpPr>
              <a:spLocks noChangeArrowheads="1"/>
            </p:cNvSpPr>
            <p:nvPr/>
          </p:nvSpPr>
          <p:spPr bwMode="auto">
            <a:xfrm>
              <a:off x="7331076" y="5119688"/>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26">
              <a:extLst>
                <a:ext uri="{FF2B5EF4-FFF2-40B4-BE49-F238E27FC236}">
                  <a16:creationId xmlns:a16="http://schemas.microsoft.com/office/drawing/2014/main" id="{BD7AA283-A6D1-41E8-B9D4-094EF84D9C83}"/>
                </a:ext>
              </a:extLst>
            </p:cNvPr>
            <p:cNvSpPr>
              <a:spLocks/>
            </p:cNvSpPr>
            <p:nvPr/>
          </p:nvSpPr>
          <p:spPr bwMode="auto">
            <a:xfrm>
              <a:off x="7586663" y="5091113"/>
              <a:ext cx="25400" cy="269875"/>
            </a:xfrm>
            <a:custGeom>
              <a:avLst/>
              <a:gdLst>
                <a:gd name="T0" fmla="*/ 5 w 9"/>
                <a:gd name="T1" fmla="*/ 97 h 97"/>
                <a:gd name="T2" fmla="*/ 0 w 9"/>
                <a:gd name="T3" fmla="*/ 93 h 97"/>
                <a:gd name="T4" fmla="*/ 0 w 9"/>
                <a:gd name="T5" fmla="*/ 4 h 97"/>
                <a:gd name="T6" fmla="*/ 5 w 9"/>
                <a:gd name="T7" fmla="*/ 0 h 97"/>
                <a:gd name="T8" fmla="*/ 9 w 9"/>
                <a:gd name="T9" fmla="*/ 4 h 97"/>
                <a:gd name="T10" fmla="*/ 9 w 9"/>
                <a:gd name="T11" fmla="*/ 93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3"/>
                  </a:cubicBezTo>
                  <a:cubicBezTo>
                    <a:pt x="0" y="4"/>
                    <a:pt x="0" y="4"/>
                    <a:pt x="0" y="4"/>
                  </a:cubicBezTo>
                  <a:cubicBezTo>
                    <a:pt x="0" y="2"/>
                    <a:pt x="2" y="0"/>
                    <a:pt x="5" y="0"/>
                  </a:cubicBezTo>
                  <a:cubicBezTo>
                    <a:pt x="7" y="0"/>
                    <a:pt x="9" y="2"/>
                    <a:pt x="9" y="4"/>
                  </a:cubicBezTo>
                  <a:cubicBezTo>
                    <a:pt x="9" y="93"/>
                    <a:pt x="9" y="93"/>
                    <a:pt x="9" y="93"/>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227">
              <a:extLst>
                <a:ext uri="{FF2B5EF4-FFF2-40B4-BE49-F238E27FC236}">
                  <a16:creationId xmlns:a16="http://schemas.microsoft.com/office/drawing/2014/main" id="{AB891907-C3E0-4174-8B72-046AC0BBF3DF}"/>
                </a:ext>
              </a:extLst>
            </p:cNvPr>
            <p:cNvSpPr>
              <a:spLocks noChangeArrowheads="1"/>
            </p:cNvSpPr>
            <p:nvPr/>
          </p:nvSpPr>
          <p:spPr bwMode="auto">
            <a:xfrm>
              <a:off x="7516813" y="5022850"/>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28">
              <a:extLst>
                <a:ext uri="{FF2B5EF4-FFF2-40B4-BE49-F238E27FC236}">
                  <a16:creationId xmlns:a16="http://schemas.microsoft.com/office/drawing/2014/main" id="{65EB2EB5-5019-4970-8107-BECA5D33E1D3}"/>
                </a:ext>
              </a:extLst>
            </p:cNvPr>
            <p:cNvSpPr>
              <a:spLocks/>
            </p:cNvSpPr>
            <p:nvPr/>
          </p:nvSpPr>
          <p:spPr bwMode="auto">
            <a:xfrm>
              <a:off x="7772401" y="4991100"/>
              <a:ext cx="25400" cy="269875"/>
            </a:xfrm>
            <a:custGeom>
              <a:avLst/>
              <a:gdLst>
                <a:gd name="T0" fmla="*/ 4 w 9"/>
                <a:gd name="T1" fmla="*/ 97 h 97"/>
                <a:gd name="T2" fmla="*/ 0 w 9"/>
                <a:gd name="T3" fmla="*/ 93 h 97"/>
                <a:gd name="T4" fmla="*/ 0 w 9"/>
                <a:gd name="T5" fmla="*/ 5 h 97"/>
                <a:gd name="T6" fmla="*/ 4 w 9"/>
                <a:gd name="T7" fmla="*/ 0 h 97"/>
                <a:gd name="T8" fmla="*/ 9 w 9"/>
                <a:gd name="T9" fmla="*/ 5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5"/>
                    <a:pt x="0" y="5"/>
                    <a:pt x="0" y="5"/>
                  </a:cubicBezTo>
                  <a:cubicBezTo>
                    <a:pt x="0" y="2"/>
                    <a:pt x="2" y="0"/>
                    <a:pt x="4" y="0"/>
                  </a:cubicBezTo>
                  <a:cubicBezTo>
                    <a:pt x="7" y="0"/>
                    <a:pt x="9" y="2"/>
                    <a:pt x="9" y="5"/>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229">
              <a:extLst>
                <a:ext uri="{FF2B5EF4-FFF2-40B4-BE49-F238E27FC236}">
                  <a16:creationId xmlns:a16="http://schemas.microsoft.com/office/drawing/2014/main" id="{DA580060-A9D9-4C90-985C-8C6A4D4FFE69}"/>
                </a:ext>
              </a:extLst>
            </p:cNvPr>
            <p:cNvSpPr>
              <a:spLocks noChangeArrowheads="1"/>
            </p:cNvSpPr>
            <p:nvPr/>
          </p:nvSpPr>
          <p:spPr bwMode="auto">
            <a:xfrm>
              <a:off x="7700963" y="4922838"/>
              <a:ext cx="165100"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a:extLst>
              <a:ext uri="{FF2B5EF4-FFF2-40B4-BE49-F238E27FC236}">
                <a16:creationId xmlns:a16="http://schemas.microsoft.com/office/drawing/2014/main" id="{24D3800C-C059-4805-A8E1-1A699DFF121B}"/>
              </a:ext>
            </a:extLst>
          </p:cNvPr>
          <p:cNvSpPr>
            <a:spLocks noGrp="1"/>
          </p:cNvSpPr>
          <p:nvPr>
            <p:ph type="sldNum" sz="quarter" idx="12"/>
          </p:nvPr>
        </p:nvSpPr>
        <p:spPr/>
        <p:txBody>
          <a:bodyPr/>
          <a:lstStyle/>
          <a:p>
            <a:fld id="{B31ECF42-ACCC-4DC0-AC91-117E3A0ACECD}" type="slidenum">
              <a:rPr lang="en-US" smtClean="0"/>
              <a:pPr/>
              <a:t>3</a:t>
            </a:fld>
            <a:endParaRPr lang="en-US" dirty="0"/>
          </a:p>
        </p:txBody>
      </p:sp>
      <p:sp>
        <p:nvSpPr>
          <p:cNvPr id="4" name="TextBox 3"/>
          <p:cNvSpPr txBox="1"/>
          <p:nvPr/>
        </p:nvSpPr>
        <p:spPr>
          <a:xfrm>
            <a:off x="319156" y="586974"/>
            <a:ext cx="2356799" cy="461665"/>
          </a:xfrm>
          <a:prstGeom prst="rect">
            <a:avLst/>
          </a:prstGeom>
          <a:noFill/>
        </p:spPr>
        <p:txBody>
          <a:bodyPr wrap="none" rtlCol="0">
            <a:spAutoFit/>
          </a:bodyPr>
          <a:lstStyle/>
          <a:p>
            <a:r>
              <a:rPr lang="en-US" sz="2400" b="1" dirty="0">
                <a:solidFill>
                  <a:schemeClr val="accent1"/>
                </a:solidFill>
              </a:rPr>
              <a:t>INTRODUCTION :</a:t>
            </a:r>
          </a:p>
        </p:txBody>
      </p:sp>
      <p:sp>
        <p:nvSpPr>
          <p:cNvPr id="7" name="TextBox 6"/>
          <p:cNvSpPr txBox="1"/>
          <p:nvPr/>
        </p:nvSpPr>
        <p:spPr>
          <a:xfrm>
            <a:off x="1078087" y="979105"/>
            <a:ext cx="10709380" cy="3046988"/>
          </a:xfrm>
          <a:prstGeom prst="rect">
            <a:avLst/>
          </a:prstGeom>
          <a:noFill/>
        </p:spPr>
        <p:txBody>
          <a:bodyPr wrap="square" rtlCol="0">
            <a:spAutoFit/>
          </a:bodyPr>
          <a:lstStyle/>
          <a:p>
            <a:r>
              <a:rPr lang="en-US" sz="2400" dirty="0"/>
              <a:t>Low light image enhancement is an active area of research that enables the acquisition system to capture superior quality images even under low-light conditions. Its applications include autonomous driving, photography, military, object detection, and surveillance. Low-light image enhancement (LIE) algorithms consider several factors like color contrast, brightness, image resolution, and dynamic range. Several researchers use image processing techniques to enhance low-light images, such as histogram equalization (HE) [1] that tend to equalize the dynamic range of intensities. </a:t>
            </a:r>
            <a:endParaRPr lang="en-US" sz="2400" b="1" dirty="0">
              <a:solidFill>
                <a:schemeClr val="bg2">
                  <a:lumMod val="25000"/>
                </a:schemeClr>
              </a:solidFill>
            </a:endParaRPr>
          </a:p>
        </p:txBody>
      </p:sp>
    </p:spTree>
    <p:extLst>
      <p:ext uri="{BB962C8B-B14F-4D97-AF65-F5344CB8AC3E}">
        <p14:creationId xmlns:p14="http://schemas.microsoft.com/office/powerpoint/2010/main" val="98305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Picture 320" descr="A close up of a garden&#10;&#10;Description automatically generated">
            <a:extLst>
              <a:ext uri="{FF2B5EF4-FFF2-40B4-BE49-F238E27FC236}">
                <a16:creationId xmlns:a16="http://schemas.microsoft.com/office/drawing/2014/main" id="{42F3AB29-7EFB-4924-ADD5-11BECCE72864}"/>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4451"/>
          <a:stretch/>
        </p:blipFill>
        <p:spPr>
          <a:xfrm>
            <a:off x="1" y="3734256"/>
            <a:ext cx="12191998" cy="3123745"/>
          </a:xfrm>
          <a:custGeom>
            <a:avLst/>
            <a:gdLst>
              <a:gd name="connsiteX0" fmla="*/ 5322427 w 12191998"/>
              <a:gd name="connsiteY0" fmla="*/ 2027 h 3123745"/>
              <a:gd name="connsiteX1" fmla="*/ 10706807 w 12191998"/>
              <a:gd name="connsiteY1" fmla="*/ 1031923 h 3123745"/>
              <a:gd name="connsiteX2" fmla="*/ 12012982 w 12191998"/>
              <a:gd name="connsiteY2" fmla="*/ 744900 h 3123745"/>
              <a:gd name="connsiteX3" fmla="*/ 12191998 w 12191998"/>
              <a:gd name="connsiteY3" fmla="*/ 655221 h 3123745"/>
              <a:gd name="connsiteX4" fmla="*/ 12191998 w 12191998"/>
              <a:gd name="connsiteY4" fmla="*/ 3123745 h 3123745"/>
              <a:gd name="connsiteX5" fmla="*/ 0 w 12191998"/>
              <a:gd name="connsiteY5" fmla="*/ 3123745 h 3123745"/>
              <a:gd name="connsiteX6" fmla="*/ 0 w 12191998"/>
              <a:gd name="connsiteY6" fmla="*/ 2597815 h 3123745"/>
              <a:gd name="connsiteX7" fmla="*/ 210460 w 12191998"/>
              <a:gd name="connsiteY7" fmla="*/ 2600248 h 3123745"/>
              <a:gd name="connsiteX8" fmla="*/ 2119872 w 12191998"/>
              <a:gd name="connsiteY8" fmla="*/ 2360230 h 3123745"/>
              <a:gd name="connsiteX9" fmla="*/ 5037966 w 12191998"/>
              <a:gd name="connsiteY9" fmla="*/ 27847 h 3123745"/>
              <a:gd name="connsiteX10" fmla="*/ 5322427 w 12191998"/>
              <a:gd name="connsiteY10" fmla="*/ 2027 h 312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8" h="3123745">
                <a:moveTo>
                  <a:pt x="5322427" y="2027"/>
                </a:moveTo>
                <a:cubicBezTo>
                  <a:pt x="6821717" y="-51680"/>
                  <a:pt x="9422297" y="979627"/>
                  <a:pt x="10706807" y="1031923"/>
                </a:cubicBezTo>
                <a:cubicBezTo>
                  <a:pt x="11220612" y="1052841"/>
                  <a:pt x="11652786" y="910744"/>
                  <a:pt x="12012982" y="744900"/>
                </a:cubicBezTo>
                <a:lnTo>
                  <a:pt x="12191998" y="655221"/>
                </a:lnTo>
                <a:lnTo>
                  <a:pt x="12191998" y="3123745"/>
                </a:lnTo>
                <a:lnTo>
                  <a:pt x="0" y="3123745"/>
                </a:lnTo>
                <a:lnTo>
                  <a:pt x="0" y="2597815"/>
                </a:lnTo>
                <a:lnTo>
                  <a:pt x="210460" y="2600248"/>
                </a:lnTo>
                <a:cubicBezTo>
                  <a:pt x="886789" y="2601587"/>
                  <a:pt x="1601002" y="2562876"/>
                  <a:pt x="2119872" y="2360230"/>
                </a:cubicBezTo>
                <a:cubicBezTo>
                  <a:pt x="3226796" y="1927920"/>
                  <a:pt x="3606811" y="249232"/>
                  <a:pt x="5037966" y="27847"/>
                </a:cubicBezTo>
                <a:cubicBezTo>
                  <a:pt x="5127414" y="14010"/>
                  <a:pt x="5222472" y="5608"/>
                  <a:pt x="5322427" y="2027"/>
                </a:cubicBezTo>
                <a:close/>
              </a:path>
            </a:pathLst>
          </a:custGeom>
        </p:spPr>
      </p:pic>
      <p:sp>
        <p:nvSpPr>
          <p:cNvPr id="320" name="Freeform: Shape 319">
            <a:extLst>
              <a:ext uri="{FF2B5EF4-FFF2-40B4-BE49-F238E27FC236}">
                <a16:creationId xmlns:a16="http://schemas.microsoft.com/office/drawing/2014/main" id="{04B5EB44-F1A4-49F9-A25C-F8D1A39BB600}"/>
              </a:ext>
            </a:extLst>
          </p:cNvPr>
          <p:cNvSpPr/>
          <p:nvPr/>
        </p:nvSpPr>
        <p:spPr>
          <a:xfrm>
            <a:off x="0" y="3731081"/>
            <a:ext cx="12192001" cy="3123745"/>
          </a:xfrm>
          <a:custGeom>
            <a:avLst/>
            <a:gdLst>
              <a:gd name="connsiteX0" fmla="*/ 5322426 w 12192001"/>
              <a:gd name="connsiteY0" fmla="*/ 2026 h 3123745"/>
              <a:gd name="connsiteX1" fmla="*/ 10706807 w 12192001"/>
              <a:gd name="connsiteY1" fmla="*/ 1031922 h 3123745"/>
              <a:gd name="connsiteX2" fmla="*/ 12012982 w 12192001"/>
              <a:gd name="connsiteY2" fmla="*/ 744899 h 3123745"/>
              <a:gd name="connsiteX3" fmla="*/ 12192001 w 12192001"/>
              <a:gd name="connsiteY3" fmla="*/ 655218 h 3123745"/>
              <a:gd name="connsiteX4" fmla="*/ 12192001 w 12192001"/>
              <a:gd name="connsiteY4" fmla="*/ 3123745 h 3123745"/>
              <a:gd name="connsiteX5" fmla="*/ 0 w 12192001"/>
              <a:gd name="connsiteY5" fmla="*/ 3123745 h 3123745"/>
              <a:gd name="connsiteX6" fmla="*/ 0 w 12192001"/>
              <a:gd name="connsiteY6" fmla="*/ 2597814 h 3123745"/>
              <a:gd name="connsiteX7" fmla="*/ 210460 w 12192001"/>
              <a:gd name="connsiteY7" fmla="*/ 2600247 h 3123745"/>
              <a:gd name="connsiteX8" fmla="*/ 2119872 w 12192001"/>
              <a:gd name="connsiteY8" fmla="*/ 2360229 h 3123745"/>
              <a:gd name="connsiteX9" fmla="*/ 5037966 w 12192001"/>
              <a:gd name="connsiteY9" fmla="*/ 27846 h 3123745"/>
              <a:gd name="connsiteX10" fmla="*/ 5322426 w 12192001"/>
              <a:gd name="connsiteY10" fmla="*/ 2026 h 312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1" h="3123745">
                <a:moveTo>
                  <a:pt x="5322426" y="2026"/>
                </a:moveTo>
                <a:cubicBezTo>
                  <a:pt x="6821717" y="-51681"/>
                  <a:pt x="9422297" y="979626"/>
                  <a:pt x="10706807" y="1031922"/>
                </a:cubicBezTo>
                <a:cubicBezTo>
                  <a:pt x="11220612" y="1052840"/>
                  <a:pt x="11652786" y="910743"/>
                  <a:pt x="12012982" y="744899"/>
                </a:cubicBezTo>
                <a:lnTo>
                  <a:pt x="12192001" y="655218"/>
                </a:lnTo>
                <a:lnTo>
                  <a:pt x="12192001" y="3123745"/>
                </a:lnTo>
                <a:lnTo>
                  <a:pt x="0" y="3123745"/>
                </a:lnTo>
                <a:lnTo>
                  <a:pt x="0" y="2597814"/>
                </a:lnTo>
                <a:lnTo>
                  <a:pt x="210460" y="2600247"/>
                </a:lnTo>
                <a:cubicBezTo>
                  <a:pt x="886789" y="2601586"/>
                  <a:pt x="1601002" y="2562875"/>
                  <a:pt x="2119872" y="2360229"/>
                </a:cubicBezTo>
                <a:cubicBezTo>
                  <a:pt x="3226796" y="1927919"/>
                  <a:pt x="3606811" y="249231"/>
                  <a:pt x="5037966" y="27846"/>
                </a:cubicBezTo>
                <a:cubicBezTo>
                  <a:pt x="5127413" y="14009"/>
                  <a:pt x="5222472" y="5607"/>
                  <a:pt x="5322426" y="2026"/>
                </a:cubicBezTo>
                <a:close/>
              </a:path>
            </a:pathLst>
          </a:custGeom>
          <a:gradFill>
            <a:gsLst>
              <a:gs pos="0">
                <a:srgbClr val="2F56D1">
                  <a:alpha val="95000"/>
                </a:srgbClr>
              </a:gs>
              <a:gs pos="100000">
                <a:srgbClr val="223F99">
                  <a:alpha val="9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0" name="Group 249">
            <a:extLst>
              <a:ext uri="{FF2B5EF4-FFF2-40B4-BE49-F238E27FC236}">
                <a16:creationId xmlns:a16="http://schemas.microsoft.com/office/drawing/2014/main" id="{BFA071CF-80A1-4B28-8A88-D4DABEBC01EE}"/>
              </a:ext>
            </a:extLst>
          </p:cNvPr>
          <p:cNvGrpSpPr/>
          <p:nvPr/>
        </p:nvGrpSpPr>
        <p:grpSpPr>
          <a:xfrm>
            <a:off x="6397386" y="3429000"/>
            <a:ext cx="4987925" cy="3586162"/>
            <a:chOff x="4200526" y="3011488"/>
            <a:chExt cx="4987925" cy="3586162"/>
          </a:xfrm>
        </p:grpSpPr>
        <p:sp>
          <p:nvSpPr>
            <p:cNvPr id="1085" name="AutoShape 128">
              <a:extLst>
                <a:ext uri="{FF2B5EF4-FFF2-40B4-BE49-F238E27FC236}">
                  <a16:creationId xmlns:a16="http://schemas.microsoft.com/office/drawing/2014/main" id="{49247F98-7FF9-473E-BF46-F4FE3EDFCE9D}"/>
                </a:ext>
              </a:extLst>
            </p:cNvPr>
            <p:cNvSpPr>
              <a:spLocks noChangeAspect="1" noChangeArrowheads="1" noTextEdit="1"/>
            </p:cNvSpPr>
            <p:nvPr/>
          </p:nvSpPr>
          <p:spPr bwMode="auto">
            <a:xfrm>
              <a:off x="4211638" y="3011488"/>
              <a:ext cx="4962525"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130">
              <a:extLst>
                <a:ext uri="{FF2B5EF4-FFF2-40B4-BE49-F238E27FC236}">
                  <a16:creationId xmlns:a16="http://schemas.microsoft.com/office/drawing/2014/main" id="{0539C21D-1507-4098-A602-824DADEDC47E}"/>
                </a:ext>
              </a:extLst>
            </p:cNvPr>
            <p:cNvSpPr>
              <a:spLocks/>
            </p:cNvSpPr>
            <p:nvPr/>
          </p:nvSpPr>
          <p:spPr bwMode="auto">
            <a:xfrm>
              <a:off x="7356476" y="4443413"/>
              <a:ext cx="1820863" cy="2151062"/>
            </a:xfrm>
            <a:custGeom>
              <a:avLst/>
              <a:gdLst>
                <a:gd name="T0" fmla="*/ 519 w 657"/>
                <a:gd name="T1" fmla="*/ 299 h 776"/>
                <a:gd name="T2" fmla="*/ 0 w 657"/>
                <a:gd name="T3" fmla="*/ 0 h 776"/>
                <a:gd name="T4" fmla="*/ 0 w 657"/>
                <a:gd name="T5" fmla="*/ 776 h 776"/>
                <a:gd name="T6" fmla="*/ 26 w 657"/>
                <a:gd name="T7" fmla="*/ 769 h 776"/>
                <a:gd name="T8" fmla="*/ 299 w 657"/>
                <a:gd name="T9" fmla="*/ 612 h 776"/>
                <a:gd name="T10" fmla="*/ 646 w 657"/>
                <a:gd name="T11" fmla="*/ 412 h 776"/>
                <a:gd name="T12" fmla="*/ 657 w 657"/>
                <a:gd name="T13" fmla="*/ 392 h 776"/>
                <a:gd name="T14" fmla="*/ 657 w 657"/>
                <a:gd name="T15" fmla="*/ 315 h 776"/>
                <a:gd name="T16" fmla="*/ 519 w 657"/>
                <a:gd name="T17" fmla="*/ 299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776">
                  <a:moveTo>
                    <a:pt x="519" y="299"/>
                  </a:moveTo>
                  <a:cubicBezTo>
                    <a:pt x="0" y="0"/>
                    <a:pt x="0" y="0"/>
                    <a:pt x="0" y="0"/>
                  </a:cubicBezTo>
                  <a:cubicBezTo>
                    <a:pt x="0" y="776"/>
                    <a:pt x="0" y="776"/>
                    <a:pt x="0" y="776"/>
                  </a:cubicBezTo>
                  <a:cubicBezTo>
                    <a:pt x="9" y="776"/>
                    <a:pt x="18" y="774"/>
                    <a:pt x="26" y="769"/>
                  </a:cubicBezTo>
                  <a:cubicBezTo>
                    <a:pt x="299" y="612"/>
                    <a:pt x="299" y="612"/>
                    <a:pt x="299" y="612"/>
                  </a:cubicBezTo>
                  <a:cubicBezTo>
                    <a:pt x="646" y="412"/>
                    <a:pt x="646" y="412"/>
                    <a:pt x="646" y="412"/>
                  </a:cubicBezTo>
                  <a:cubicBezTo>
                    <a:pt x="653" y="407"/>
                    <a:pt x="657" y="400"/>
                    <a:pt x="657" y="392"/>
                  </a:cubicBezTo>
                  <a:cubicBezTo>
                    <a:pt x="657" y="315"/>
                    <a:pt x="657" y="315"/>
                    <a:pt x="657" y="315"/>
                  </a:cubicBezTo>
                  <a:cubicBezTo>
                    <a:pt x="519" y="299"/>
                    <a:pt x="519" y="299"/>
                    <a:pt x="519" y="299"/>
                  </a:cubicBezTo>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131">
              <a:extLst>
                <a:ext uri="{FF2B5EF4-FFF2-40B4-BE49-F238E27FC236}">
                  <a16:creationId xmlns:a16="http://schemas.microsoft.com/office/drawing/2014/main" id="{DF3AFA9E-10F1-4FEB-B324-7085BD8B6C59}"/>
                </a:ext>
              </a:extLst>
            </p:cNvPr>
            <p:cNvSpPr>
              <a:spLocks/>
            </p:cNvSpPr>
            <p:nvPr/>
          </p:nvSpPr>
          <p:spPr bwMode="auto">
            <a:xfrm>
              <a:off x="4211638" y="3694113"/>
              <a:ext cx="3144838" cy="2903537"/>
            </a:xfrm>
            <a:custGeom>
              <a:avLst/>
              <a:gdLst>
                <a:gd name="T0" fmla="*/ 685 w 1135"/>
                <a:gd name="T1" fmla="*/ 10 h 1047"/>
                <a:gd name="T2" fmla="*/ 630 w 1135"/>
                <a:gd name="T3" fmla="*/ 10 h 1047"/>
                <a:gd name="T4" fmla="*/ 87 w 1135"/>
                <a:gd name="T5" fmla="*/ 323 h 1047"/>
                <a:gd name="T6" fmla="*/ 87 w 1135"/>
                <a:gd name="T7" fmla="*/ 310 h 1047"/>
                <a:gd name="T8" fmla="*/ 0 w 1135"/>
                <a:gd name="T9" fmla="*/ 310 h 1047"/>
                <a:gd name="T10" fmla="*/ 0 w 1135"/>
                <a:gd name="T11" fmla="*/ 386 h 1047"/>
                <a:gd name="T12" fmla="*/ 0 w 1135"/>
                <a:gd name="T13" fmla="*/ 386 h 1047"/>
                <a:gd name="T14" fmla="*/ 11 w 1135"/>
                <a:gd name="T15" fmla="*/ 407 h 1047"/>
                <a:gd name="T16" fmla="*/ 1107 w 1135"/>
                <a:gd name="T17" fmla="*/ 1039 h 1047"/>
                <a:gd name="T18" fmla="*/ 1135 w 1135"/>
                <a:gd name="T19" fmla="*/ 1046 h 1047"/>
                <a:gd name="T20" fmla="*/ 1135 w 1135"/>
                <a:gd name="T21" fmla="*/ 270 h 1047"/>
                <a:gd name="T22" fmla="*/ 685 w 1135"/>
                <a:gd name="T23" fmla="*/ 1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5" h="1047">
                  <a:moveTo>
                    <a:pt x="685" y="10"/>
                  </a:moveTo>
                  <a:cubicBezTo>
                    <a:pt x="668" y="0"/>
                    <a:pt x="647" y="0"/>
                    <a:pt x="630" y="10"/>
                  </a:cubicBezTo>
                  <a:cubicBezTo>
                    <a:pt x="87" y="323"/>
                    <a:pt x="87" y="323"/>
                    <a:pt x="87" y="323"/>
                  </a:cubicBezTo>
                  <a:cubicBezTo>
                    <a:pt x="87" y="316"/>
                    <a:pt x="87" y="310"/>
                    <a:pt x="87" y="310"/>
                  </a:cubicBezTo>
                  <a:cubicBezTo>
                    <a:pt x="0" y="310"/>
                    <a:pt x="0" y="310"/>
                    <a:pt x="0" y="310"/>
                  </a:cubicBezTo>
                  <a:cubicBezTo>
                    <a:pt x="0" y="386"/>
                    <a:pt x="0" y="386"/>
                    <a:pt x="0" y="386"/>
                  </a:cubicBezTo>
                  <a:cubicBezTo>
                    <a:pt x="0" y="386"/>
                    <a:pt x="0" y="386"/>
                    <a:pt x="0" y="386"/>
                  </a:cubicBezTo>
                  <a:cubicBezTo>
                    <a:pt x="0" y="394"/>
                    <a:pt x="3" y="402"/>
                    <a:pt x="11" y="407"/>
                  </a:cubicBezTo>
                  <a:cubicBezTo>
                    <a:pt x="1107" y="1039"/>
                    <a:pt x="1107" y="1039"/>
                    <a:pt x="1107" y="1039"/>
                  </a:cubicBezTo>
                  <a:cubicBezTo>
                    <a:pt x="1116" y="1044"/>
                    <a:pt x="1126" y="1047"/>
                    <a:pt x="1135" y="1046"/>
                  </a:cubicBezTo>
                  <a:cubicBezTo>
                    <a:pt x="1135" y="270"/>
                    <a:pt x="1135" y="270"/>
                    <a:pt x="1135" y="270"/>
                  </a:cubicBezTo>
                  <a:cubicBezTo>
                    <a:pt x="685" y="10"/>
                    <a:pt x="685" y="10"/>
                    <a:pt x="685" y="10"/>
                  </a:cubicBezTo>
                </a:path>
              </a:pathLst>
            </a:custGeom>
            <a:solidFill>
              <a:srgbClr val="D9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2">
              <a:extLst>
                <a:ext uri="{FF2B5EF4-FFF2-40B4-BE49-F238E27FC236}">
                  <a16:creationId xmlns:a16="http://schemas.microsoft.com/office/drawing/2014/main" id="{E1889B5E-9837-47D7-9136-41DFB79F0AF7}"/>
                </a:ext>
              </a:extLst>
            </p:cNvPr>
            <p:cNvSpPr>
              <a:spLocks/>
            </p:cNvSpPr>
            <p:nvPr/>
          </p:nvSpPr>
          <p:spPr bwMode="auto">
            <a:xfrm>
              <a:off x="4200526" y="3479800"/>
              <a:ext cx="4987925" cy="2862262"/>
            </a:xfrm>
            <a:custGeom>
              <a:avLst/>
              <a:gdLst>
                <a:gd name="T0" fmla="*/ 1111 w 1800"/>
                <a:gd name="T1" fmla="*/ 1023 h 1032"/>
                <a:gd name="T2" fmla="*/ 15 w 1800"/>
                <a:gd name="T3" fmla="*/ 401 h 1032"/>
                <a:gd name="T4" fmla="*/ 15 w 1800"/>
                <a:gd name="T5" fmla="*/ 362 h 1032"/>
                <a:gd name="T6" fmla="*/ 634 w 1800"/>
                <a:gd name="T7" fmla="*/ 10 h 1032"/>
                <a:gd name="T8" fmla="*/ 689 w 1800"/>
                <a:gd name="T9" fmla="*/ 10 h 1032"/>
                <a:gd name="T10" fmla="*/ 1785 w 1800"/>
                <a:gd name="T11" fmla="*/ 632 h 1032"/>
                <a:gd name="T12" fmla="*/ 1785 w 1800"/>
                <a:gd name="T13" fmla="*/ 671 h 1032"/>
                <a:gd name="T14" fmla="*/ 1165 w 1800"/>
                <a:gd name="T15" fmla="*/ 1023 h 1032"/>
                <a:gd name="T16" fmla="*/ 1111 w 1800"/>
                <a:gd name="T17" fmla="*/ 1023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1032">
                  <a:moveTo>
                    <a:pt x="1111" y="1023"/>
                  </a:moveTo>
                  <a:cubicBezTo>
                    <a:pt x="15" y="401"/>
                    <a:pt x="15" y="401"/>
                    <a:pt x="15" y="401"/>
                  </a:cubicBezTo>
                  <a:cubicBezTo>
                    <a:pt x="0" y="392"/>
                    <a:pt x="0" y="370"/>
                    <a:pt x="15" y="362"/>
                  </a:cubicBezTo>
                  <a:cubicBezTo>
                    <a:pt x="634" y="10"/>
                    <a:pt x="634" y="10"/>
                    <a:pt x="634" y="10"/>
                  </a:cubicBezTo>
                  <a:cubicBezTo>
                    <a:pt x="651" y="0"/>
                    <a:pt x="672" y="0"/>
                    <a:pt x="689" y="10"/>
                  </a:cubicBezTo>
                  <a:cubicBezTo>
                    <a:pt x="1785" y="632"/>
                    <a:pt x="1785" y="632"/>
                    <a:pt x="1785" y="632"/>
                  </a:cubicBezTo>
                  <a:cubicBezTo>
                    <a:pt x="1800" y="641"/>
                    <a:pt x="1800" y="662"/>
                    <a:pt x="1785" y="671"/>
                  </a:cubicBezTo>
                  <a:cubicBezTo>
                    <a:pt x="1165" y="1023"/>
                    <a:pt x="1165" y="1023"/>
                    <a:pt x="1165" y="1023"/>
                  </a:cubicBezTo>
                  <a:cubicBezTo>
                    <a:pt x="1149" y="1032"/>
                    <a:pt x="1128" y="1032"/>
                    <a:pt x="1111" y="1023"/>
                  </a:cubicBezTo>
                </a:path>
              </a:pathLst>
            </a:custGeom>
            <a:solidFill>
              <a:srgbClr val="F1F8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3">
              <a:extLst>
                <a:ext uri="{FF2B5EF4-FFF2-40B4-BE49-F238E27FC236}">
                  <a16:creationId xmlns:a16="http://schemas.microsoft.com/office/drawing/2014/main" id="{639B2284-3119-429D-808D-93FD3DA69FE9}"/>
                </a:ext>
              </a:extLst>
            </p:cNvPr>
            <p:cNvSpPr>
              <a:spLocks/>
            </p:cNvSpPr>
            <p:nvPr/>
          </p:nvSpPr>
          <p:spPr bwMode="auto">
            <a:xfrm>
              <a:off x="8048626" y="5665788"/>
              <a:ext cx="261938" cy="149225"/>
            </a:xfrm>
            <a:custGeom>
              <a:avLst/>
              <a:gdLst>
                <a:gd name="T0" fmla="*/ 58 w 94"/>
                <a:gd name="T1" fmla="*/ 3 h 54"/>
                <a:gd name="T2" fmla="*/ 88 w 94"/>
                <a:gd name="T3" fmla="*/ 33 h 54"/>
                <a:gd name="T4" fmla="*/ 36 w 94"/>
                <a:gd name="T5" fmla="*/ 51 h 54"/>
                <a:gd name="T6" fmla="*/ 6 w 94"/>
                <a:gd name="T7" fmla="*/ 21 h 54"/>
                <a:gd name="T8" fmla="*/ 58 w 94"/>
                <a:gd name="T9" fmla="*/ 3 h 54"/>
              </a:gdLst>
              <a:ahLst/>
              <a:cxnLst>
                <a:cxn ang="0">
                  <a:pos x="T0" y="T1"/>
                </a:cxn>
                <a:cxn ang="0">
                  <a:pos x="T2" y="T3"/>
                </a:cxn>
                <a:cxn ang="0">
                  <a:pos x="T4" y="T5"/>
                </a:cxn>
                <a:cxn ang="0">
                  <a:pos x="T6" y="T7"/>
                </a:cxn>
                <a:cxn ang="0">
                  <a:pos x="T8" y="T9"/>
                </a:cxn>
              </a:cxnLst>
              <a:rect l="0" t="0" r="r" b="b"/>
              <a:pathLst>
                <a:path w="94" h="54">
                  <a:moveTo>
                    <a:pt x="58" y="3"/>
                  </a:moveTo>
                  <a:cubicBezTo>
                    <a:pt x="81" y="7"/>
                    <a:pt x="94" y="20"/>
                    <a:pt x="88" y="33"/>
                  </a:cubicBezTo>
                  <a:cubicBezTo>
                    <a:pt x="82" y="46"/>
                    <a:pt x="59" y="54"/>
                    <a:pt x="36" y="51"/>
                  </a:cubicBezTo>
                  <a:cubicBezTo>
                    <a:pt x="14" y="47"/>
                    <a:pt x="0" y="34"/>
                    <a:pt x="6" y="21"/>
                  </a:cubicBezTo>
                  <a:cubicBezTo>
                    <a:pt x="12" y="7"/>
                    <a:pt x="36" y="0"/>
                    <a:pt x="58" y="3"/>
                  </a:cubicBez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4">
              <a:extLst>
                <a:ext uri="{FF2B5EF4-FFF2-40B4-BE49-F238E27FC236}">
                  <a16:creationId xmlns:a16="http://schemas.microsoft.com/office/drawing/2014/main" id="{1EDD4A68-284A-4471-AF5F-85900B07F8EF}"/>
                </a:ext>
              </a:extLst>
            </p:cNvPr>
            <p:cNvSpPr>
              <a:spLocks/>
            </p:cNvSpPr>
            <p:nvPr/>
          </p:nvSpPr>
          <p:spPr bwMode="auto">
            <a:xfrm>
              <a:off x="4441826" y="3635375"/>
              <a:ext cx="4335463" cy="2505075"/>
            </a:xfrm>
            <a:custGeom>
              <a:avLst/>
              <a:gdLst>
                <a:gd name="T0" fmla="*/ 1565 w 1565"/>
                <a:gd name="T1" fmla="*/ 571 h 903"/>
                <a:gd name="T2" fmla="*/ 576 w 1565"/>
                <a:gd name="T3" fmla="*/ 0 h 903"/>
                <a:gd name="T4" fmla="*/ 575 w 1565"/>
                <a:gd name="T5" fmla="*/ 0 h 903"/>
                <a:gd name="T6" fmla="*/ 574 w 1565"/>
                <a:gd name="T7" fmla="*/ 0 h 903"/>
                <a:gd name="T8" fmla="*/ 0 w 1565"/>
                <a:gd name="T9" fmla="*/ 331 h 903"/>
                <a:gd name="T10" fmla="*/ 990 w 1565"/>
                <a:gd name="T11" fmla="*/ 903 h 903"/>
                <a:gd name="T12" fmla="*/ 1565 w 1565"/>
                <a:gd name="T13" fmla="*/ 571 h 903"/>
              </a:gdLst>
              <a:ahLst/>
              <a:cxnLst>
                <a:cxn ang="0">
                  <a:pos x="T0" y="T1"/>
                </a:cxn>
                <a:cxn ang="0">
                  <a:pos x="T2" y="T3"/>
                </a:cxn>
                <a:cxn ang="0">
                  <a:pos x="T4" y="T5"/>
                </a:cxn>
                <a:cxn ang="0">
                  <a:pos x="T6" y="T7"/>
                </a:cxn>
                <a:cxn ang="0">
                  <a:pos x="T8" y="T9"/>
                </a:cxn>
                <a:cxn ang="0">
                  <a:pos x="T10" y="T11"/>
                </a:cxn>
                <a:cxn ang="0">
                  <a:pos x="T12" y="T13"/>
                </a:cxn>
              </a:cxnLst>
              <a:rect l="0" t="0" r="r" b="b"/>
              <a:pathLst>
                <a:path w="1565" h="903">
                  <a:moveTo>
                    <a:pt x="1565" y="571"/>
                  </a:moveTo>
                  <a:cubicBezTo>
                    <a:pt x="576" y="0"/>
                    <a:pt x="576" y="0"/>
                    <a:pt x="576" y="0"/>
                  </a:cubicBezTo>
                  <a:cubicBezTo>
                    <a:pt x="576" y="0"/>
                    <a:pt x="575" y="0"/>
                    <a:pt x="575" y="0"/>
                  </a:cubicBezTo>
                  <a:cubicBezTo>
                    <a:pt x="574" y="0"/>
                    <a:pt x="574" y="0"/>
                    <a:pt x="574" y="0"/>
                  </a:cubicBezTo>
                  <a:cubicBezTo>
                    <a:pt x="0" y="331"/>
                    <a:pt x="0" y="331"/>
                    <a:pt x="0" y="331"/>
                  </a:cubicBezTo>
                  <a:cubicBezTo>
                    <a:pt x="990" y="903"/>
                    <a:pt x="990" y="903"/>
                    <a:pt x="990" y="903"/>
                  </a:cubicBezTo>
                  <a:cubicBezTo>
                    <a:pt x="1565" y="571"/>
                    <a:pt x="1565" y="571"/>
                    <a:pt x="1565" y="571"/>
                  </a:cubicBezTo>
                </a:path>
              </a:pathLst>
            </a:custGeom>
            <a:solidFill>
              <a:srgbClr val="D9E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5">
              <a:extLst>
                <a:ext uri="{FF2B5EF4-FFF2-40B4-BE49-F238E27FC236}">
                  <a16:creationId xmlns:a16="http://schemas.microsoft.com/office/drawing/2014/main" id="{6BC35C5E-B7F5-4624-B4A7-C82863ABC88B}"/>
                </a:ext>
              </a:extLst>
            </p:cNvPr>
            <p:cNvSpPr>
              <a:spLocks/>
            </p:cNvSpPr>
            <p:nvPr/>
          </p:nvSpPr>
          <p:spPr bwMode="auto">
            <a:xfrm>
              <a:off x="4441826" y="3635375"/>
              <a:ext cx="4335463" cy="1608137"/>
            </a:xfrm>
            <a:custGeom>
              <a:avLst/>
              <a:gdLst>
                <a:gd name="T0" fmla="*/ 574 w 1565"/>
                <a:gd name="T1" fmla="*/ 17 h 580"/>
                <a:gd name="T2" fmla="*/ 575 w 1565"/>
                <a:gd name="T3" fmla="*/ 17 h 580"/>
                <a:gd name="T4" fmla="*/ 576 w 1565"/>
                <a:gd name="T5" fmla="*/ 17 h 580"/>
                <a:gd name="T6" fmla="*/ 1550 w 1565"/>
                <a:gd name="T7" fmla="*/ 580 h 580"/>
                <a:gd name="T8" fmla="*/ 1565 w 1565"/>
                <a:gd name="T9" fmla="*/ 571 h 580"/>
                <a:gd name="T10" fmla="*/ 576 w 1565"/>
                <a:gd name="T11" fmla="*/ 0 h 580"/>
                <a:gd name="T12" fmla="*/ 575 w 1565"/>
                <a:gd name="T13" fmla="*/ 0 h 580"/>
                <a:gd name="T14" fmla="*/ 574 w 1565"/>
                <a:gd name="T15" fmla="*/ 0 h 580"/>
                <a:gd name="T16" fmla="*/ 0 w 1565"/>
                <a:gd name="T17" fmla="*/ 331 h 580"/>
                <a:gd name="T18" fmla="*/ 15 w 1565"/>
                <a:gd name="T19" fmla="*/ 340 h 580"/>
                <a:gd name="T20" fmla="*/ 574 w 1565"/>
                <a:gd name="T21" fmla="*/ 1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5" h="580">
                  <a:moveTo>
                    <a:pt x="574" y="17"/>
                  </a:moveTo>
                  <a:cubicBezTo>
                    <a:pt x="574" y="17"/>
                    <a:pt x="574" y="17"/>
                    <a:pt x="575" y="17"/>
                  </a:cubicBezTo>
                  <a:cubicBezTo>
                    <a:pt x="575" y="17"/>
                    <a:pt x="576" y="17"/>
                    <a:pt x="576" y="17"/>
                  </a:cubicBezTo>
                  <a:cubicBezTo>
                    <a:pt x="1550" y="580"/>
                    <a:pt x="1550" y="580"/>
                    <a:pt x="1550" y="580"/>
                  </a:cubicBezTo>
                  <a:cubicBezTo>
                    <a:pt x="1565" y="571"/>
                    <a:pt x="1565" y="571"/>
                    <a:pt x="1565" y="571"/>
                  </a:cubicBezTo>
                  <a:cubicBezTo>
                    <a:pt x="576" y="0"/>
                    <a:pt x="576" y="0"/>
                    <a:pt x="576" y="0"/>
                  </a:cubicBezTo>
                  <a:cubicBezTo>
                    <a:pt x="576" y="0"/>
                    <a:pt x="575" y="0"/>
                    <a:pt x="575" y="0"/>
                  </a:cubicBezTo>
                  <a:cubicBezTo>
                    <a:pt x="574" y="0"/>
                    <a:pt x="574" y="0"/>
                    <a:pt x="574" y="0"/>
                  </a:cubicBezTo>
                  <a:cubicBezTo>
                    <a:pt x="0" y="331"/>
                    <a:pt x="0" y="331"/>
                    <a:pt x="0" y="331"/>
                  </a:cubicBezTo>
                  <a:cubicBezTo>
                    <a:pt x="15" y="340"/>
                    <a:pt x="15" y="340"/>
                    <a:pt x="15" y="340"/>
                  </a:cubicBezTo>
                  <a:cubicBezTo>
                    <a:pt x="574" y="17"/>
                    <a:pt x="574" y="17"/>
                    <a:pt x="574" y="17"/>
                  </a:cubicBezTo>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36">
              <a:extLst>
                <a:ext uri="{FF2B5EF4-FFF2-40B4-BE49-F238E27FC236}">
                  <a16:creationId xmlns:a16="http://schemas.microsoft.com/office/drawing/2014/main" id="{8860568C-A377-45EF-8758-3C04D1CB4E75}"/>
                </a:ext>
              </a:extLst>
            </p:cNvPr>
            <p:cNvSpPr>
              <a:spLocks noEditPoints="1"/>
            </p:cNvSpPr>
            <p:nvPr/>
          </p:nvSpPr>
          <p:spPr bwMode="auto">
            <a:xfrm>
              <a:off x="4441826" y="4362450"/>
              <a:ext cx="4335463" cy="881062"/>
            </a:xfrm>
            <a:custGeom>
              <a:avLst/>
              <a:gdLst>
                <a:gd name="T0" fmla="*/ 2705 w 2731"/>
                <a:gd name="T1" fmla="*/ 555 h 555"/>
                <a:gd name="T2" fmla="*/ 2513 w 2731"/>
                <a:gd name="T3" fmla="*/ 445 h 555"/>
                <a:gd name="T4" fmla="*/ 2541 w 2731"/>
                <a:gd name="T5" fmla="*/ 430 h 555"/>
                <a:gd name="T6" fmla="*/ 2731 w 2731"/>
                <a:gd name="T7" fmla="*/ 540 h 555"/>
                <a:gd name="T8" fmla="*/ 2705 w 2731"/>
                <a:gd name="T9" fmla="*/ 555 h 555"/>
                <a:gd name="T10" fmla="*/ 26 w 2731"/>
                <a:gd name="T11" fmla="*/ 136 h 555"/>
                <a:gd name="T12" fmla="*/ 0 w 2731"/>
                <a:gd name="T13" fmla="*/ 120 h 555"/>
                <a:gd name="T14" fmla="*/ 211 w 2731"/>
                <a:gd name="T15" fmla="*/ 0 h 555"/>
                <a:gd name="T16" fmla="*/ 237 w 2731"/>
                <a:gd name="T17" fmla="*/ 14 h 555"/>
                <a:gd name="T18" fmla="*/ 26 w 2731"/>
                <a:gd name="T19" fmla="*/ 13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1" h="555">
                  <a:moveTo>
                    <a:pt x="2705" y="555"/>
                  </a:moveTo>
                  <a:lnTo>
                    <a:pt x="2513" y="445"/>
                  </a:lnTo>
                  <a:lnTo>
                    <a:pt x="2541" y="430"/>
                  </a:lnTo>
                  <a:lnTo>
                    <a:pt x="2731" y="540"/>
                  </a:lnTo>
                  <a:lnTo>
                    <a:pt x="2705" y="555"/>
                  </a:lnTo>
                  <a:close/>
                  <a:moveTo>
                    <a:pt x="26" y="136"/>
                  </a:moveTo>
                  <a:lnTo>
                    <a:pt x="0" y="120"/>
                  </a:lnTo>
                  <a:lnTo>
                    <a:pt x="211" y="0"/>
                  </a:lnTo>
                  <a:lnTo>
                    <a:pt x="237" y="14"/>
                  </a:lnTo>
                  <a:lnTo>
                    <a:pt x="26" y="136"/>
                  </a:lnTo>
                  <a:close/>
                </a:path>
              </a:pathLst>
            </a:custGeom>
            <a:solidFill>
              <a:srgbClr val="C8D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7">
              <a:extLst>
                <a:ext uri="{FF2B5EF4-FFF2-40B4-BE49-F238E27FC236}">
                  <a16:creationId xmlns:a16="http://schemas.microsoft.com/office/drawing/2014/main" id="{83A3F6E2-4BE0-4CDD-BC4C-E559D098EACB}"/>
                </a:ext>
              </a:extLst>
            </p:cNvPr>
            <p:cNvSpPr>
              <a:spLocks noEditPoints="1"/>
            </p:cNvSpPr>
            <p:nvPr/>
          </p:nvSpPr>
          <p:spPr bwMode="auto">
            <a:xfrm>
              <a:off x="4441826" y="4362450"/>
              <a:ext cx="4335463" cy="881062"/>
            </a:xfrm>
            <a:custGeom>
              <a:avLst/>
              <a:gdLst>
                <a:gd name="T0" fmla="*/ 2705 w 2731"/>
                <a:gd name="T1" fmla="*/ 555 h 555"/>
                <a:gd name="T2" fmla="*/ 2513 w 2731"/>
                <a:gd name="T3" fmla="*/ 445 h 555"/>
                <a:gd name="T4" fmla="*/ 2541 w 2731"/>
                <a:gd name="T5" fmla="*/ 430 h 555"/>
                <a:gd name="T6" fmla="*/ 2731 w 2731"/>
                <a:gd name="T7" fmla="*/ 540 h 555"/>
                <a:gd name="T8" fmla="*/ 2705 w 2731"/>
                <a:gd name="T9" fmla="*/ 555 h 555"/>
                <a:gd name="T10" fmla="*/ 26 w 2731"/>
                <a:gd name="T11" fmla="*/ 136 h 555"/>
                <a:gd name="T12" fmla="*/ 0 w 2731"/>
                <a:gd name="T13" fmla="*/ 120 h 555"/>
                <a:gd name="T14" fmla="*/ 211 w 2731"/>
                <a:gd name="T15" fmla="*/ 0 h 555"/>
                <a:gd name="T16" fmla="*/ 237 w 2731"/>
                <a:gd name="T17" fmla="*/ 14 h 555"/>
                <a:gd name="T18" fmla="*/ 26 w 2731"/>
                <a:gd name="T19" fmla="*/ 13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1" h="555">
                  <a:moveTo>
                    <a:pt x="2705" y="555"/>
                  </a:moveTo>
                  <a:lnTo>
                    <a:pt x="2513" y="445"/>
                  </a:lnTo>
                  <a:lnTo>
                    <a:pt x="2541" y="430"/>
                  </a:lnTo>
                  <a:lnTo>
                    <a:pt x="2731" y="540"/>
                  </a:lnTo>
                  <a:lnTo>
                    <a:pt x="2705" y="555"/>
                  </a:lnTo>
                  <a:moveTo>
                    <a:pt x="26" y="136"/>
                  </a:moveTo>
                  <a:lnTo>
                    <a:pt x="0" y="120"/>
                  </a:lnTo>
                  <a:lnTo>
                    <a:pt x="211" y="0"/>
                  </a:lnTo>
                  <a:lnTo>
                    <a:pt x="237" y="14"/>
                  </a:lnTo>
                  <a:lnTo>
                    <a:pt x="26"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8">
              <a:extLst>
                <a:ext uri="{FF2B5EF4-FFF2-40B4-BE49-F238E27FC236}">
                  <a16:creationId xmlns:a16="http://schemas.microsoft.com/office/drawing/2014/main" id="{5F838035-9F90-45BC-BA6B-AAC09343B518}"/>
                </a:ext>
              </a:extLst>
            </p:cNvPr>
            <p:cNvSpPr>
              <a:spLocks/>
            </p:cNvSpPr>
            <p:nvPr/>
          </p:nvSpPr>
          <p:spPr bwMode="auto">
            <a:xfrm>
              <a:off x="4271963" y="3194050"/>
              <a:ext cx="4570413" cy="1770062"/>
            </a:xfrm>
            <a:custGeom>
              <a:avLst/>
              <a:gdLst>
                <a:gd name="T0" fmla="*/ 607 w 1649"/>
                <a:gd name="T1" fmla="*/ 0 h 638"/>
                <a:gd name="T2" fmla="*/ 0 w 1649"/>
                <a:gd name="T3" fmla="*/ 349 h 638"/>
                <a:gd name="T4" fmla="*/ 95 w 1649"/>
                <a:gd name="T5" fmla="*/ 404 h 638"/>
                <a:gd name="T6" fmla="*/ 608 w 1649"/>
                <a:gd name="T7" fmla="*/ 113 h 638"/>
                <a:gd name="T8" fmla="*/ 636 w 1649"/>
                <a:gd name="T9" fmla="*/ 106 h 638"/>
                <a:gd name="T10" fmla="*/ 663 w 1649"/>
                <a:gd name="T11" fmla="*/ 113 h 638"/>
                <a:gd name="T12" fmla="*/ 1587 w 1649"/>
                <a:gd name="T13" fmla="*/ 638 h 638"/>
                <a:gd name="T14" fmla="*/ 1649 w 1649"/>
                <a:gd name="T15" fmla="*/ 602 h 638"/>
                <a:gd name="T16" fmla="*/ 607 w 1649"/>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638">
                  <a:moveTo>
                    <a:pt x="607" y="0"/>
                  </a:moveTo>
                  <a:cubicBezTo>
                    <a:pt x="0" y="349"/>
                    <a:pt x="0" y="349"/>
                    <a:pt x="0" y="349"/>
                  </a:cubicBezTo>
                  <a:cubicBezTo>
                    <a:pt x="95" y="404"/>
                    <a:pt x="95" y="404"/>
                    <a:pt x="95" y="404"/>
                  </a:cubicBezTo>
                  <a:cubicBezTo>
                    <a:pt x="608" y="113"/>
                    <a:pt x="608" y="113"/>
                    <a:pt x="608" y="113"/>
                  </a:cubicBezTo>
                  <a:cubicBezTo>
                    <a:pt x="617" y="108"/>
                    <a:pt x="626" y="106"/>
                    <a:pt x="636" y="106"/>
                  </a:cubicBezTo>
                  <a:cubicBezTo>
                    <a:pt x="645" y="106"/>
                    <a:pt x="655" y="108"/>
                    <a:pt x="663" y="113"/>
                  </a:cubicBezTo>
                  <a:cubicBezTo>
                    <a:pt x="1587" y="638"/>
                    <a:pt x="1587" y="638"/>
                    <a:pt x="1587" y="638"/>
                  </a:cubicBezTo>
                  <a:cubicBezTo>
                    <a:pt x="1649" y="602"/>
                    <a:pt x="1649" y="602"/>
                    <a:pt x="1649" y="602"/>
                  </a:cubicBezTo>
                  <a:cubicBezTo>
                    <a:pt x="607" y="0"/>
                    <a:pt x="607" y="0"/>
                    <a:pt x="607" y="0"/>
                  </a:cubicBezTo>
                </a:path>
              </a:pathLst>
            </a:custGeom>
            <a:solidFill>
              <a:srgbClr val="8DA4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9">
              <a:extLst>
                <a:ext uri="{FF2B5EF4-FFF2-40B4-BE49-F238E27FC236}">
                  <a16:creationId xmlns:a16="http://schemas.microsoft.com/office/drawing/2014/main" id="{406EA11F-9262-4C23-8DC6-355B4AB09EDE}"/>
                </a:ext>
              </a:extLst>
            </p:cNvPr>
            <p:cNvSpPr>
              <a:spLocks/>
            </p:cNvSpPr>
            <p:nvPr/>
          </p:nvSpPr>
          <p:spPr bwMode="auto">
            <a:xfrm>
              <a:off x="4535488" y="3489325"/>
              <a:ext cx="4133850" cy="1571625"/>
            </a:xfrm>
            <a:custGeom>
              <a:avLst/>
              <a:gdLst>
                <a:gd name="T0" fmla="*/ 541 w 1492"/>
                <a:gd name="T1" fmla="*/ 0 h 567"/>
                <a:gd name="T2" fmla="*/ 513 w 1492"/>
                <a:gd name="T3" fmla="*/ 7 h 567"/>
                <a:gd name="T4" fmla="*/ 0 w 1492"/>
                <a:gd name="T5" fmla="*/ 298 h 567"/>
                <a:gd name="T6" fmla="*/ 58 w 1492"/>
                <a:gd name="T7" fmla="*/ 331 h 567"/>
                <a:gd name="T8" fmla="*/ 540 w 1492"/>
                <a:gd name="T9" fmla="*/ 53 h 567"/>
                <a:gd name="T10" fmla="*/ 541 w 1492"/>
                <a:gd name="T11" fmla="*/ 53 h 567"/>
                <a:gd name="T12" fmla="*/ 542 w 1492"/>
                <a:gd name="T13" fmla="*/ 53 h 567"/>
                <a:gd name="T14" fmla="*/ 1422 w 1492"/>
                <a:gd name="T15" fmla="*/ 561 h 567"/>
                <a:gd name="T16" fmla="*/ 1422 w 1492"/>
                <a:gd name="T17" fmla="*/ 561 h 567"/>
                <a:gd name="T18" fmla="*/ 1432 w 1492"/>
                <a:gd name="T19" fmla="*/ 567 h 567"/>
                <a:gd name="T20" fmla="*/ 1492 w 1492"/>
                <a:gd name="T21" fmla="*/ 532 h 567"/>
                <a:gd name="T22" fmla="*/ 568 w 1492"/>
                <a:gd name="T23" fmla="*/ 7 h 567"/>
                <a:gd name="T24" fmla="*/ 541 w 1492"/>
                <a:gd name="T25"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2" h="567">
                  <a:moveTo>
                    <a:pt x="541" y="0"/>
                  </a:moveTo>
                  <a:cubicBezTo>
                    <a:pt x="531" y="0"/>
                    <a:pt x="522" y="2"/>
                    <a:pt x="513" y="7"/>
                  </a:cubicBezTo>
                  <a:cubicBezTo>
                    <a:pt x="0" y="298"/>
                    <a:pt x="0" y="298"/>
                    <a:pt x="0" y="298"/>
                  </a:cubicBezTo>
                  <a:cubicBezTo>
                    <a:pt x="58" y="331"/>
                    <a:pt x="58" y="331"/>
                    <a:pt x="58" y="331"/>
                  </a:cubicBezTo>
                  <a:cubicBezTo>
                    <a:pt x="540" y="53"/>
                    <a:pt x="540" y="53"/>
                    <a:pt x="540" y="53"/>
                  </a:cubicBezTo>
                  <a:cubicBezTo>
                    <a:pt x="540" y="53"/>
                    <a:pt x="540" y="53"/>
                    <a:pt x="541" y="53"/>
                  </a:cubicBezTo>
                  <a:cubicBezTo>
                    <a:pt x="541" y="53"/>
                    <a:pt x="542" y="53"/>
                    <a:pt x="542" y="53"/>
                  </a:cubicBezTo>
                  <a:cubicBezTo>
                    <a:pt x="1422" y="561"/>
                    <a:pt x="1422" y="561"/>
                    <a:pt x="1422" y="561"/>
                  </a:cubicBezTo>
                  <a:cubicBezTo>
                    <a:pt x="1422" y="561"/>
                    <a:pt x="1422" y="561"/>
                    <a:pt x="1422" y="561"/>
                  </a:cubicBezTo>
                  <a:cubicBezTo>
                    <a:pt x="1432" y="567"/>
                    <a:pt x="1432" y="567"/>
                    <a:pt x="1432" y="567"/>
                  </a:cubicBezTo>
                  <a:cubicBezTo>
                    <a:pt x="1492" y="532"/>
                    <a:pt x="1492" y="532"/>
                    <a:pt x="1492" y="532"/>
                  </a:cubicBezTo>
                  <a:cubicBezTo>
                    <a:pt x="568" y="7"/>
                    <a:pt x="568" y="7"/>
                    <a:pt x="568" y="7"/>
                  </a:cubicBezTo>
                  <a:cubicBezTo>
                    <a:pt x="560" y="2"/>
                    <a:pt x="550" y="0"/>
                    <a:pt x="541" y="0"/>
                  </a:cubicBezTo>
                </a:path>
              </a:pathLst>
            </a:custGeom>
            <a:solidFill>
              <a:srgbClr val="8AA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40">
              <a:extLst>
                <a:ext uri="{FF2B5EF4-FFF2-40B4-BE49-F238E27FC236}">
                  <a16:creationId xmlns:a16="http://schemas.microsoft.com/office/drawing/2014/main" id="{A0E4BBE4-6CC1-4778-9672-80C84FA1F966}"/>
                </a:ext>
              </a:extLst>
            </p:cNvPr>
            <p:cNvSpPr>
              <a:spLocks/>
            </p:cNvSpPr>
            <p:nvPr/>
          </p:nvSpPr>
          <p:spPr bwMode="auto">
            <a:xfrm>
              <a:off x="4681538" y="3593542"/>
              <a:ext cx="3724275" cy="2152650"/>
            </a:xfrm>
            <a:custGeom>
              <a:avLst/>
              <a:gdLst>
                <a:gd name="T0" fmla="*/ 468 w 1344"/>
                <a:gd name="T1" fmla="*/ 0 h 776"/>
                <a:gd name="T2" fmla="*/ 467 w 1344"/>
                <a:gd name="T3" fmla="*/ 0 h 776"/>
                <a:gd name="T4" fmla="*/ 29 w 1344"/>
                <a:gd name="T5" fmla="*/ 253 h 776"/>
                <a:gd name="T6" fmla="*/ 29 w 1344"/>
                <a:gd name="T7" fmla="*/ 253 h 776"/>
                <a:gd name="T8" fmla="*/ 0 w 1344"/>
                <a:gd name="T9" fmla="*/ 270 h 776"/>
                <a:gd name="T10" fmla="*/ 876 w 1344"/>
                <a:gd name="T11" fmla="*/ 776 h 776"/>
                <a:gd name="T12" fmla="*/ 1344 w 1344"/>
                <a:gd name="T13" fmla="*/ 506 h 776"/>
                <a:gd name="T14" fmla="*/ 469 w 1344"/>
                <a:gd name="T15" fmla="*/ 0 h 776"/>
                <a:gd name="T16" fmla="*/ 468 w 1344"/>
                <a:gd name="T1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4" h="776">
                  <a:moveTo>
                    <a:pt x="468" y="0"/>
                  </a:moveTo>
                  <a:cubicBezTo>
                    <a:pt x="467" y="0"/>
                    <a:pt x="467" y="0"/>
                    <a:pt x="467" y="0"/>
                  </a:cubicBezTo>
                  <a:cubicBezTo>
                    <a:pt x="29" y="253"/>
                    <a:pt x="29" y="253"/>
                    <a:pt x="29" y="253"/>
                  </a:cubicBezTo>
                  <a:cubicBezTo>
                    <a:pt x="29" y="253"/>
                    <a:pt x="29" y="253"/>
                    <a:pt x="29" y="253"/>
                  </a:cubicBezTo>
                  <a:cubicBezTo>
                    <a:pt x="0" y="270"/>
                    <a:pt x="0" y="270"/>
                    <a:pt x="0" y="270"/>
                  </a:cubicBezTo>
                  <a:cubicBezTo>
                    <a:pt x="876" y="776"/>
                    <a:pt x="876" y="776"/>
                    <a:pt x="876" y="776"/>
                  </a:cubicBezTo>
                  <a:cubicBezTo>
                    <a:pt x="1344" y="506"/>
                    <a:pt x="1344" y="506"/>
                    <a:pt x="1344" y="506"/>
                  </a:cubicBezTo>
                  <a:cubicBezTo>
                    <a:pt x="469" y="0"/>
                    <a:pt x="469" y="0"/>
                    <a:pt x="469" y="0"/>
                  </a:cubicBezTo>
                  <a:cubicBezTo>
                    <a:pt x="469" y="0"/>
                    <a:pt x="468" y="0"/>
                    <a:pt x="468" y="0"/>
                  </a:cubicBezTo>
                </a:path>
              </a:pathLst>
            </a:custGeom>
            <a:solidFill>
              <a:srgbClr val="849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41">
              <a:extLst>
                <a:ext uri="{FF2B5EF4-FFF2-40B4-BE49-F238E27FC236}">
                  <a16:creationId xmlns:a16="http://schemas.microsoft.com/office/drawing/2014/main" id="{6692B393-E6BF-493F-9CA6-F2969B3B4F62}"/>
                </a:ext>
              </a:extLst>
            </p:cNvPr>
            <p:cNvSpPr>
              <a:spLocks/>
            </p:cNvSpPr>
            <p:nvPr/>
          </p:nvSpPr>
          <p:spPr bwMode="auto">
            <a:xfrm>
              <a:off x="4695826" y="3635375"/>
              <a:ext cx="3779838" cy="1450975"/>
            </a:xfrm>
            <a:custGeom>
              <a:avLst/>
              <a:gdLst>
                <a:gd name="T0" fmla="*/ 483 w 1364"/>
                <a:gd name="T1" fmla="*/ 0 h 523"/>
                <a:gd name="T2" fmla="*/ 482 w 1364"/>
                <a:gd name="T3" fmla="*/ 0 h 523"/>
                <a:gd name="T4" fmla="*/ 0 w 1364"/>
                <a:gd name="T5" fmla="*/ 278 h 523"/>
                <a:gd name="T6" fmla="*/ 0 w 1364"/>
                <a:gd name="T7" fmla="*/ 278 h 523"/>
                <a:gd name="T8" fmla="*/ 29 w 1364"/>
                <a:gd name="T9" fmla="*/ 262 h 523"/>
                <a:gd name="T10" fmla="*/ 44 w 1364"/>
                <a:gd name="T11" fmla="*/ 270 h 523"/>
                <a:gd name="T12" fmla="*/ 482 w 1364"/>
                <a:gd name="T13" fmla="*/ 17 h 523"/>
                <a:gd name="T14" fmla="*/ 483 w 1364"/>
                <a:gd name="T15" fmla="*/ 17 h 523"/>
                <a:gd name="T16" fmla="*/ 484 w 1364"/>
                <a:gd name="T17" fmla="*/ 17 h 523"/>
                <a:gd name="T18" fmla="*/ 1359 w 1364"/>
                <a:gd name="T19" fmla="*/ 523 h 523"/>
                <a:gd name="T20" fmla="*/ 1359 w 1364"/>
                <a:gd name="T21" fmla="*/ 523 h 523"/>
                <a:gd name="T22" fmla="*/ 1348 w 1364"/>
                <a:gd name="T23" fmla="*/ 517 h 523"/>
                <a:gd name="T24" fmla="*/ 1364 w 1364"/>
                <a:gd name="T25" fmla="*/ 508 h 523"/>
                <a:gd name="T26" fmla="*/ 484 w 1364"/>
                <a:gd name="T27" fmla="*/ 0 h 523"/>
                <a:gd name="T28" fmla="*/ 483 w 1364"/>
                <a:gd name="T2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4" h="523">
                  <a:moveTo>
                    <a:pt x="483" y="0"/>
                  </a:moveTo>
                  <a:cubicBezTo>
                    <a:pt x="482" y="0"/>
                    <a:pt x="482" y="0"/>
                    <a:pt x="482" y="0"/>
                  </a:cubicBezTo>
                  <a:cubicBezTo>
                    <a:pt x="0" y="278"/>
                    <a:pt x="0" y="278"/>
                    <a:pt x="0" y="278"/>
                  </a:cubicBezTo>
                  <a:cubicBezTo>
                    <a:pt x="0" y="278"/>
                    <a:pt x="0" y="278"/>
                    <a:pt x="0" y="278"/>
                  </a:cubicBezTo>
                  <a:cubicBezTo>
                    <a:pt x="29" y="262"/>
                    <a:pt x="29" y="262"/>
                    <a:pt x="29" y="262"/>
                  </a:cubicBezTo>
                  <a:cubicBezTo>
                    <a:pt x="44" y="270"/>
                    <a:pt x="44" y="270"/>
                    <a:pt x="44" y="270"/>
                  </a:cubicBezTo>
                  <a:cubicBezTo>
                    <a:pt x="482" y="17"/>
                    <a:pt x="482" y="17"/>
                    <a:pt x="482" y="17"/>
                  </a:cubicBezTo>
                  <a:cubicBezTo>
                    <a:pt x="482" y="17"/>
                    <a:pt x="482" y="17"/>
                    <a:pt x="483" y="17"/>
                  </a:cubicBezTo>
                  <a:cubicBezTo>
                    <a:pt x="483" y="17"/>
                    <a:pt x="484" y="17"/>
                    <a:pt x="484" y="17"/>
                  </a:cubicBezTo>
                  <a:cubicBezTo>
                    <a:pt x="1359" y="523"/>
                    <a:pt x="1359" y="523"/>
                    <a:pt x="1359" y="523"/>
                  </a:cubicBezTo>
                  <a:cubicBezTo>
                    <a:pt x="1359" y="523"/>
                    <a:pt x="1359" y="523"/>
                    <a:pt x="1359" y="523"/>
                  </a:cubicBezTo>
                  <a:cubicBezTo>
                    <a:pt x="1348" y="517"/>
                    <a:pt x="1348" y="517"/>
                    <a:pt x="1348" y="517"/>
                  </a:cubicBezTo>
                  <a:cubicBezTo>
                    <a:pt x="1364" y="508"/>
                    <a:pt x="1364" y="508"/>
                    <a:pt x="1364" y="508"/>
                  </a:cubicBezTo>
                  <a:cubicBezTo>
                    <a:pt x="484" y="0"/>
                    <a:pt x="484" y="0"/>
                    <a:pt x="484" y="0"/>
                  </a:cubicBezTo>
                  <a:cubicBezTo>
                    <a:pt x="484" y="0"/>
                    <a:pt x="483" y="0"/>
                    <a:pt x="483" y="0"/>
                  </a:cubicBezTo>
                </a:path>
              </a:pathLst>
            </a:custGeom>
            <a:solidFill>
              <a:srgbClr val="7F9B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42">
              <a:extLst>
                <a:ext uri="{FF2B5EF4-FFF2-40B4-BE49-F238E27FC236}">
                  <a16:creationId xmlns:a16="http://schemas.microsoft.com/office/drawing/2014/main" id="{67068373-3717-44F0-9945-A70D9E506F54}"/>
                </a:ext>
              </a:extLst>
            </p:cNvPr>
            <p:cNvSpPr>
              <a:spLocks noEditPoints="1"/>
            </p:cNvSpPr>
            <p:nvPr/>
          </p:nvSpPr>
          <p:spPr bwMode="auto">
            <a:xfrm>
              <a:off x="4695826" y="4362450"/>
              <a:ext cx="3808413" cy="723900"/>
            </a:xfrm>
            <a:custGeom>
              <a:avLst/>
              <a:gdLst>
                <a:gd name="T0" fmla="*/ 2381 w 2399"/>
                <a:gd name="T1" fmla="*/ 430 h 456"/>
                <a:gd name="T2" fmla="*/ 2381 w 2399"/>
                <a:gd name="T3" fmla="*/ 430 h 456"/>
                <a:gd name="T4" fmla="*/ 2353 w 2399"/>
                <a:gd name="T5" fmla="*/ 445 h 456"/>
                <a:gd name="T6" fmla="*/ 2373 w 2399"/>
                <a:gd name="T7" fmla="*/ 456 h 456"/>
                <a:gd name="T8" fmla="*/ 2399 w 2399"/>
                <a:gd name="T9" fmla="*/ 440 h 456"/>
                <a:gd name="T10" fmla="*/ 2381 w 2399"/>
                <a:gd name="T11" fmla="*/ 430 h 456"/>
                <a:gd name="T12" fmla="*/ 51 w 2399"/>
                <a:gd name="T13" fmla="*/ 0 h 456"/>
                <a:gd name="T14" fmla="*/ 0 w 2399"/>
                <a:gd name="T15" fmla="*/ 28 h 456"/>
                <a:gd name="T16" fmla="*/ 27 w 2399"/>
                <a:gd name="T17" fmla="*/ 44 h 456"/>
                <a:gd name="T18" fmla="*/ 77 w 2399"/>
                <a:gd name="T19" fmla="*/ 14 h 456"/>
                <a:gd name="T20" fmla="*/ 77 w 2399"/>
                <a:gd name="T21" fmla="*/ 14 h 456"/>
                <a:gd name="T22" fmla="*/ 51 w 2399"/>
                <a:gd name="T2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9" h="456">
                  <a:moveTo>
                    <a:pt x="2381" y="430"/>
                  </a:moveTo>
                  <a:lnTo>
                    <a:pt x="2381" y="430"/>
                  </a:lnTo>
                  <a:lnTo>
                    <a:pt x="2353" y="445"/>
                  </a:lnTo>
                  <a:lnTo>
                    <a:pt x="2373" y="456"/>
                  </a:lnTo>
                  <a:lnTo>
                    <a:pt x="2399" y="440"/>
                  </a:lnTo>
                  <a:lnTo>
                    <a:pt x="2381" y="430"/>
                  </a:lnTo>
                  <a:close/>
                  <a:moveTo>
                    <a:pt x="51" y="0"/>
                  </a:moveTo>
                  <a:lnTo>
                    <a:pt x="0" y="28"/>
                  </a:lnTo>
                  <a:lnTo>
                    <a:pt x="27" y="44"/>
                  </a:lnTo>
                  <a:lnTo>
                    <a:pt x="77" y="14"/>
                  </a:lnTo>
                  <a:lnTo>
                    <a:pt x="77" y="14"/>
                  </a:lnTo>
                  <a:lnTo>
                    <a:pt x="51" y="0"/>
                  </a:lnTo>
                  <a:close/>
                </a:path>
              </a:pathLst>
            </a:custGeom>
            <a:solidFill>
              <a:srgbClr val="7F9B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43">
              <a:extLst>
                <a:ext uri="{FF2B5EF4-FFF2-40B4-BE49-F238E27FC236}">
                  <a16:creationId xmlns:a16="http://schemas.microsoft.com/office/drawing/2014/main" id="{8B1F2269-22D2-4A05-A923-8D8E04CD7E2F}"/>
                </a:ext>
              </a:extLst>
            </p:cNvPr>
            <p:cNvSpPr>
              <a:spLocks noEditPoints="1"/>
            </p:cNvSpPr>
            <p:nvPr/>
          </p:nvSpPr>
          <p:spPr bwMode="auto">
            <a:xfrm>
              <a:off x="4695826" y="4362450"/>
              <a:ext cx="3808413" cy="723900"/>
            </a:xfrm>
            <a:custGeom>
              <a:avLst/>
              <a:gdLst>
                <a:gd name="T0" fmla="*/ 2381 w 2399"/>
                <a:gd name="T1" fmla="*/ 430 h 456"/>
                <a:gd name="T2" fmla="*/ 2381 w 2399"/>
                <a:gd name="T3" fmla="*/ 430 h 456"/>
                <a:gd name="T4" fmla="*/ 2353 w 2399"/>
                <a:gd name="T5" fmla="*/ 445 h 456"/>
                <a:gd name="T6" fmla="*/ 2373 w 2399"/>
                <a:gd name="T7" fmla="*/ 456 h 456"/>
                <a:gd name="T8" fmla="*/ 2399 w 2399"/>
                <a:gd name="T9" fmla="*/ 440 h 456"/>
                <a:gd name="T10" fmla="*/ 2381 w 2399"/>
                <a:gd name="T11" fmla="*/ 430 h 456"/>
                <a:gd name="T12" fmla="*/ 51 w 2399"/>
                <a:gd name="T13" fmla="*/ 0 h 456"/>
                <a:gd name="T14" fmla="*/ 0 w 2399"/>
                <a:gd name="T15" fmla="*/ 28 h 456"/>
                <a:gd name="T16" fmla="*/ 27 w 2399"/>
                <a:gd name="T17" fmla="*/ 44 h 456"/>
                <a:gd name="T18" fmla="*/ 77 w 2399"/>
                <a:gd name="T19" fmla="*/ 14 h 456"/>
                <a:gd name="T20" fmla="*/ 77 w 2399"/>
                <a:gd name="T21" fmla="*/ 14 h 456"/>
                <a:gd name="T22" fmla="*/ 51 w 2399"/>
                <a:gd name="T23"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9" h="456">
                  <a:moveTo>
                    <a:pt x="2381" y="430"/>
                  </a:moveTo>
                  <a:lnTo>
                    <a:pt x="2381" y="430"/>
                  </a:lnTo>
                  <a:lnTo>
                    <a:pt x="2353" y="445"/>
                  </a:lnTo>
                  <a:lnTo>
                    <a:pt x="2373" y="456"/>
                  </a:lnTo>
                  <a:lnTo>
                    <a:pt x="2399" y="440"/>
                  </a:lnTo>
                  <a:lnTo>
                    <a:pt x="2381" y="430"/>
                  </a:lnTo>
                  <a:moveTo>
                    <a:pt x="51" y="0"/>
                  </a:moveTo>
                  <a:lnTo>
                    <a:pt x="0" y="28"/>
                  </a:lnTo>
                  <a:lnTo>
                    <a:pt x="27" y="44"/>
                  </a:lnTo>
                  <a:lnTo>
                    <a:pt x="77" y="14"/>
                  </a:lnTo>
                  <a:lnTo>
                    <a:pt x="77" y="14"/>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44">
              <a:extLst>
                <a:ext uri="{FF2B5EF4-FFF2-40B4-BE49-F238E27FC236}">
                  <a16:creationId xmlns:a16="http://schemas.microsoft.com/office/drawing/2014/main" id="{71B05CD5-0F7D-4557-ACA8-2BBF08FBBA88}"/>
                </a:ext>
              </a:extLst>
            </p:cNvPr>
            <p:cNvSpPr>
              <a:spLocks/>
            </p:cNvSpPr>
            <p:nvPr/>
          </p:nvSpPr>
          <p:spPr bwMode="auto">
            <a:xfrm>
              <a:off x="8099426" y="4541838"/>
              <a:ext cx="14288" cy="36512"/>
            </a:xfrm>
            <a:custGeom>
              <a:avLst/>
              <a:gdLst>
                <a:gd name="T0" fmla="*/ 2 w 5"/>
                <a:gd name="T1" fmla="*/ 0 h 13"/>
                <a:gd name="T2" fmla="*/ 0 w 5"/>
                <a:gd name="T3" fmla="*/ 2 h 13"/>
                <a:gd name="T4" fmla="*/ 0 w 5"/>
                <a:gd name="T5" fmla="*/ 11 h 13"/>
                <a:gd name="T6" fmla="*/ 2 w 5"/>
                <a:gd name="T7" fmla="*/ 13 h 13"/>
                <a:gd name="T8" fmla="*/ 5 w 5"/>
                <a:gd name="T9" fmla="*/ 11 h 13"/>
                <a:gd name="T10" fmla="*/ 5 w 5"/>
                <a:gd name="T11" fmla="*/ 2 h 13"/>
                <a:gd name="T12" fmla="*/ 2 w 5"/>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5" h="13">
                  <a:moveTo>
                    <a:pt x="2" y="0"/>
                  </a:moveTo>
                  <a:cubicBezTo>
                    <a:pt x="1" y="0"/>
                    <a:pt x="0" y="1"/>
                    <a:pt x="0" y="2"/>
                  </a:cubicBezTo>
                  <a:cubicBezTo>
                    <a:pt x="0" y="11"/>
                    <a:pt x="0" y="11"/>
                    <a:pt x="0" y="11"/>
                  </a:cubicBezTo>
                  <a:cubicBezTo>
                    <a:pt x="0" y="12"/>
                    <a:pt x="1" y="13"/>
                    <a:pt x="2" y="13"/>
                  </a:cubicBezTo>
                  <a:cubicBezTo>
                    <a:pt x="4" y="13"/>
                    <a:pt x="5" y="12"/>
                    <a:pt x="5" y="11"/>
                  </a:cubicBezTo>
                  <a:cubicBezTo>
                    <a:pt x="5" y="2"/>
                    <a:pt x="5" y="2"/>
                    <a:pt x="5" y="2"/>
                  </a:cubicBezTo>
                  <a:cubicBezTo>
                    <a:pt x="5" y="1"/>
                    <a:pt x="4" y="0"/>
                    <a:pt x="2" y="0"/>
                  </a:cubicBezTo>
                </a:path>
              </a:pathLst>
            </a:custGeom>
            <a:solidFill>
              <a:srgbClr val="4C55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5">
              <a:extLst>
                <a:ext uri="{FF2B5EF4-FFF2-40B4-BE49-F238E27FC236}">
                  <a16:creationId xmlns:a16="http://schemas.microsoft.com/office/drawing/2014/main" id="{3F01E74B-5F90-4EFA-9909-046A31FB3FF5}"/>
                </a:ext>
              </a:extLst>
            </p:cNvPr>
            <p:cNvSpPr>
              <a:spLocks/>
            </p:cNvSpPr>
            <p:nvPr/>
          </p:nvSpPr>
          <p:spPr bwMode="auto">
            <a:xfrm>
              <a:off x="6032501" y="3635375"/>
              <a:ext cx="11113" cy="3175"/>
            </a:xfrm>
            <a:custGeom>
              <a:avLst/>
              <a:gdLst>
                <a:gd name="T0" fmla="*/ 4 w 4"/>
                <a:gd name="T1" fmla="*/ 1 h 1"/>
                <a:gd name="T2" fmla="*/ 2 w 4"/>
                <a:gd name="T3" fmla="*/ 0 h 1"/>
                <a:gd name="T4" fmla="*/ 1 w 4"/>
                <a:gd name="T5" fmla="*/ 0 h 1"/>
                <a:gd name="T6" fmla="*/ 0 w 4"/>
                <a:gd name="T7" fmla="*/ 0 h 1"/>
                <a:gd name="T8" fmla="*/ 1 w 4"/>
                <a:gd name="T9" fmla="*/ 0 h 1"/>
                <a:gd name="T10" fmla="*/ 2 w 4"/>
                <a:gd name="T11" fmla="*/ 0 h 1"/>
                <a:gd name="T12" fmla="*/ 4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1"/>
                  </a:moveTo>
                  <a:cubicBezTo>
                    <a:pt x="2" y="0"/>
                    <a:pt x="2" y="0"/>
                    <a:pt x="2" y="0"/>
                  </a:cubicBezTo>
                  <a:cubicBezTo>
                    <a:pt x="2" y="0"/>
                    <a:pt x="1" y="0"/>
                    <a:pt x="1" y="0"/>
                  </a:cubicBezTo>
                  <a:cubicBezTo>
                    <a:pt x="0" y="0"/>
                    <a:pt x="0" y="0"/>
                    <a:pt x="0" y="0"/>
                  </a:cubicBezTo>
                  <a:cubicBezTo>
                    <a:pt x="0" y="0"/>
                    <a:pt x="0" y="0"/>
                    <a:pt x="1" y="0"/>
                  </a:cubicBezTo>
                  <a:cubicBezTo>
                    <a:pt x="1" y="0"/>
                    <a:pt x="2" y="0"/>
                    <a:pt x="2" y="0"/>
                  </a:cubicBezTo>
                  <a:cubicBezTo>
                    <a:pt x="4" y="1"/>
                    <a:pt x="4" y="1"/>
                    <a:pt x="4" y="1"/>
                  </a:cubicBezTo>
                </a:path>
              </a:pathLst>
            </a:custGeom>
            <a:solidFill>
              <a:srgbClr val="576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46">
              <a:extLst>
                <a:ext uri="{FF2B5EF4-FFF2-40B4-BE49-F238E27FC236}">
                  <a16:creationId xmlns:a16="http://schemas.microsoft.com/office/drawing/2014/main" id="{0B7FAAA2-6283-4559-87C6-A4BCFB3C6E19}"/>
                </a:ext>
              </a:extLst>
            </p:cNvPr>
            <p:cNvSpPr>
              <a:spLocks/>
            </p:cNvSpPr>
            <p:nvPr/>
          </p:nvSpPr>
          <p:spPr bwMode="auto">
            <a:xfrm>
              <a:off x="5284788" y="3252788"/>
              <a:ext cx="1033463" cy="598487"/>
            </a:xfrm>
            <a:custGeom>
              <a:avLst/>
              <a:gdLst>
                <a:gd name="T0" fmla="*/ 235 w 651"/>
                <a:gd name="T1" fmla="*/ 377 h 377"/>
                <a:gd name="T2" fmla="*/ 0 w 651"/>
                <a:gd name="T3" fmla="*/ 239 h 377"/>
                <a:gd name="T4" fmla="*/ 415 w 651"/>
                <a:gd name="T5" fmla="*/ 0 h 377"/>
                <a:gd name="T6" fmla="*/ 651 w 651"/>
                <a:gd name="T7" fmla="*/ 138 h 377"/>
                <a:gd name="T8" fmla="*/ 235 w 651"/>
                <a:gd name="T9" fmla="*/ 377 h 377"/>
              </a:gdLst>
              <a:ahLst/>
              <a:cxnLst>
                <a:cxn ang="0">
                  <a:pos x="T0" y="T1"/>
                </a:cxn>
                <a:cxn ang="0">
                  <a:pos x="T2" y="T3"/>
                </a:cxn>
                <a:cxn ang="0">
                  <a:pos x="T4" y="T5"/>
                </a:cxn>
                <a:cxn ang="0">
                  <a:pos x="T6" y="T7"/>
                </a:cxn>
                <a:cxn ang="0">
                  <a:pos x="T8" y="T9"/>
                </a:cxn>
              </a:cxnLst>
              <a:rect l="0" t="0" r="r" b="b"/>
              <a:pathLst>
                <a:path w="651" h="377">
                  <a:moveTo>
                    <a:pt x="235" y="377"/>
                  </a:moveTo>
                  <a:lnTo>
                    <a:pt x="0" y="239"/>
                  </a:lnTo>
                  <a:lnTo>
                    <a:pt x="415" y="0"/>
                  </a:lnTo>
                  <a:lnTo>
                    <a:pt x="651" y="138"/>
                  </a:lnTo>
                  <a:lnTo>
                    <a:pt x="235" y="377"/>
                  </a:lnTo>
                  <a:close/>
                </a:path>
              </a:pathLst>
            </a:cu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47">
              <a:extLst>
                <a:ext uri="{FF2B5EF4-FFF2-40B4-BE49-F238E27FC236}">
                  <a16:creationId xmlns:a16="http://schemas.microsoft.com/office/drawing/2014/main" id="{FA10CF62-5967-48EB-9589-541D996660A6}"/>
                </a:ext>
              </a:extLst>
            </p:cNvPr>
            <p:cNvSpPr>
              <a:spLocks/>
            </p:cNvSpPr>
            <p:nvPr/>
          </p:nvSpPr>
          <p:spPr bwMode="auto">
            <a:xfrm>
              <a:off x="5118101" y="3189288"/>
              <a:ext cx="412750" cy="238125"/>
            </a:xfrm>
            <a:custGeom>
              <a:avLst/>
              <a:gdLst>
                <a:gd name="T0" fmla="*/ 129 w 260"/>
                <a:gd name="T1" fmla="*/ 150 h 150"/>
                <a:gd name="T2" fmla="*/ 0 w 260"/>
                <a:gd name="T3" fmla="*/ 75 h 150"/>
                <a:gd name="T4" fmla="*/ 129 w 260"/>
                <a:gd name="T5" fmla="*/ 0 h 150"/>
                <a:gd name="T6" fmla="*/ 260 w 260"/>
                <a:gd name="T7" fmla="*/ 75 h 150"/>
                <a:gd name="T8" fmla="*/ 129 w 260"/>
                <a:gd name="T9" fmla="*/ 150 h 150"/>
              </a:gdLst>
              <a:ahLst/>
              <a:cxnLst>
                <a:cxn ang="0">
                  <a:pos x="T0" y="T1"/>
                </a:cxn>
                <a:cxn ang="0">
                  <a:pos x="T2" y="T3"/>
                </a:cxn>
                <a:cxn ang="0">
                  <a:pos x="T4" y="T5"/>
                </a:cxn>
                <a:cxn ang="0">
                  <a:pos x="T6" y="T7"/>
                </a:cxn>
                <a:cxn ang="0">
                  <a:pos x="T8" y="T9"/>
                </a:cxn>
              </a:cxnLst>
              <a:rect l="0" t="0" r="r" b="b"/>
              <a:pathLst>
                <a:path w="260" h="150">
                  <a:moveTo>
                    <a:pt x="129" y="150"/>
                  </a:moveTo>
                  <a:lnTo>
                    <a:pt x="0" y="75"/>
                  </a:lnTo>
                  <a:lnTo>
                    <a:pt x="129" y="0"/>
                  </a:lnTo>
                  <a:lnTo>
                    <a:pt x="260" y="75"/>
                  </a:lnTo>
                  <a:lnTo>
                    <a:pt x="129" y="150"/>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8">
              <a:extLst>
                <a:ext uri="{FF2B5EF4-FFF2-40B4-BE49-F238E27FC236}">
                  <a16:creationId xmlns:a16="http://schemas.microsoft.com/office/drawing/2014/main" id="{C74AFE74-DE51-4CC8-A9F5-7735E1F866EA}"/>
                </a:ext>
              </a:extLst>
            </p:cNvPr>
            <p:cNvSpPr>
              <a:spLocks/>
            </p:cNvSpPr>
            <p:nvPr/>
          </p:nvSpPr>
          <p:spPr bwMode="auto">
            <a:xfrm>
              <a:off x="5118101" y="3308350"/>
              <a:ext cx="204788" cy="731837"/>
            </a:xfrm>
            <a:custGeom>
              <a:avLst/>
              <a:gdLst>
                <a:gd name="T0" fmla="*/ 129 w 129"/>
                <a:gd name="T1" fmla="*/ 461 h 461"/>
                <a:gd name="T2" fmla="*/ 0 w 129"/>
                <a:gd name="T3" fmla="*/ 386 h 461"/>
                <a:gd name="T4" fmla="*/ 0 w 129"/>
                <a:gd name="T5" fmla="*/ 0 h 461"/>
                <a:gd name="T6" fmla="*/ 129 w 129"/>
                <a:gd name="T7" fmla="*/ 75 h 461"/>
                <a:gd name="T8" fmla="*/ 129 w 129"/>
                <a:gd name="T9" fmla="*/ 461 h 461"/>
              </a:gdLst>
              <a:ahLst/>
              <a:cxnLst>
                <a:cxn ang="0">
                  <a:pos x="T0" y="T1"/>
                </a:cxn>
                <a:cxn ang="0">
                  <a:pos x="T2" y="T3"/>
                </a:cxn>
                <a:cxn ang="0">
                  <a:pos x="T4" y="T5"/>
                </a:cxn>
                <a:cxn ang="0">
                  <a:pos x="T6" y="T7"/>
                </a:cxn>
                <a:cxn ang="0">
                  <a:pos x="T8" y="T9"/>
                </a:cxn>
              </a:cxnLst>
              <a:rect l="0" t="0" r="r" b="b"/>
              <a:pathLst>
                <a:path w="129" h="461">
                  <a:moveTo>
                    <a:pt x="129" y="461"/>
                  </a:moveTo>
                  <a:lnTo>
                    <a:pt x="0" y="386"/>
                  </a:lnTo>
                  <a:lnTo>
                    <a:pt x="0" y="0"/>
                  </a:lnTo>
                  <a:lnTo>
                    <a:pt x="129" y="75"/>
                  </a:lnTo>
                  <a:lnTo>
                    <a:pt x="129" y="46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9">
              <a:extLst>
                <a:ext uri="{FF2B5EF4-FFF2-40B4-BE49-F238E27FC236}">
                  <a16:creationId xmlns:a16="http://schemas.microsoft.com/office/drawing/2014/main" id="{2D0B9DDA-8908-41EA-8D00-B18758CC729F}"/>
                </a:ext>
              </a:extLst>
            </p:cNvPr>
            <p:cNvSpPr>
              <a:spLocks/>
            </p:cNvSpPr>
            <p:nvPr/>
          </p:nvSpPr>
          <p:spPr bwMode="auto">
            <a:xfrm>
              <a:off x="5322888" y="3308350"/>
              <a:ext cx="207963" cy="731837"/>
            </a:xfrm>
            <a:custGeom>
              <a:avLst/>
              <a:gdLst>
                <a:gd name="T0" fmla="*/ 0 w 131"/>
                <a:gd name="T1" fmla="*/ 461 h 461"/>
                <a:gd name="T2" fmla="*/ 0 w 131"/>
                <a:gd name="T3" fmla="*/ 75 h 461"/>
                <a:gd name="T4" fmla="*/ 131 w 131"/>
                <a:gd name="T5" fmla="*/ 0 h 461"/>
                <a:gd name="T6" fmla="*/ 131 w 131"/>
                <a:gd name="T7" fmla="*/ 386 h 461"/>
                <a:gd name="T8" fmla="*/ 0 w 131"/>
                <a:gd name="T9" fmla="*/ 461 h 461"/>
              </a:gdLst>
              <a:ahLst/>
              <a:cxnLst>
                <a:cxn ang="0">
                  <a:pos x="T0" y="T1"/>
                </a:cxn>
                <a:cxn ang="0">
                  <a:pos x="T2" y="T3"/>
                </a:cxn>
                <a:cxn ang="0">
                  <a:pos x="T4" y="T5"/>
                </a:cxn>
                <a:cxn ang="0">
                  <a:pos x="T6" y="T7"/>
                </a:cxn>
                <a:cxn ang="0">
                  <a:pos x="T8" y="T9"/>
                </a:cxn>
              </a:cxnLst>
              <a:rect l="0" t="0" r="r" b="b"/>
              <a:pathLst>
                <a:path w="131" h="461">
                  <a:moveTo>
                    <a:pt x="0" y="461"/>
                  </a:moveTo>
                  <a:lnTo>
                    <a:pt x="0" y="75"/>
                  </a:lnTo>
                  <a:lnTo>
                    <a:pt x="131" y="0"/>
                  </a:lnTo>
                  <a:lnTo>
                    <a:pt x="131" y="386"/>
                  </a:lnTo>
                  <a:lnTo>
                    <a:pt x="0" y="46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50">
              <a:extLst>
                <a:ext uri="{FF2B5EF4-FFF2-40B4-BE49-F238E27FC236}">
                  <a16:creationId xmlns:a16="http://schemas.microsoft.com/office/drawing/2014/main" id="{8ED6BEF8-CBEF-4927-94EB-4F301BA6A974}"/>
                </a:ext>
              </a:extLst>
            </p:cNvPr>
            <p:cNvSpPr>
              <a:spLocks/>
            </p:cNvSpPr>
            <p:nvPr/>
          </p:nvSpPr>
          <p:spPr bwMode="auto">
            <a:xfrm>
              <a:off x="6173788" y="3163888"/>
              <a:ext cx="644525" cy="304800"/>
            </a:xfrm>
            <a:custGeom>
              <a:avLst/>
              <a:gdLst>
                <a:gd name="T0" fmla="*/ 237 w 406"/>
                <a:gd name="T1" fmla="*/ 192 h 192"/>
                <a:gd name="T2" fmla="*/ 0 w 406"/>
                <a:gd name="T3" fmla="*/ 53 h 192"/>
                <a:gd name="T4" fmla="*/ 91 w 406"/>
                <a:gd name="T5" fmla="*/ 0 h 192"/>
                <a:gd name="T6" fmla="*/ 406 w 406"/>
                <a:gd name="T7" fmla="*/ 96 h 192"/>
                <a:gd name="T8" fmla="*/ 237 w 406"/>
                <a:gd name="T9" fmla="*/ 192 h 192"/>
              </a:gdLst>
              <a:ahLst/>
              <a:cxnLst>
                <a:cxn ang="0">
                  <a:pos x="T0" y="T1"/>
                </a:cxn>
                <a:cxn ang="0">
                  <a:pos x="T2" y="T3"/>
                </a:cxn>
                <a:cxn ang="0">
                  <a:pos x="T4" y="T5"/>
                </a:cxn>
                <a:cxn ang="0">
                  <a:pos x="T6" y="T7"/>
                </a:cxn>
                <a:cxn ang="0">
                  <a:pos x="T8" y="T9"/>
                </a:cxn>
              </a:cxnLst>
              <a:rect l="0" t="0" r="r" b="b"/>
              <a:pathLst>
                <a:path w="406" h="192">
                  <a:moveTo>
                    <a:pt x="237" y="192"/>
                  </a:moveTo>
                  <a:lnTo>
                    <a:pt x="0" y="53"/>
                  </a:lnTo>
                  <a:lnTo>
                    <a:pt x="91" y="0"/>
                  </a:lnTo>
                  <a:lnTo>
                    <a:pt x="406" y="96"/>
                  </a:lnTo>
                  <a:lnTo>
                    <a:pt x="237" y="192"/>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1">
              <a:extLst>
                <a:ext uri="{FF2B5EF4-FFF2-40B4-BE49-F238E27FC236}">
                  <a16:creationId xmlns:a16="http://schemas.microsoft.com/office/drawing/2014/main" id="{BAE50A9D-C0DC-49C5-B03E-45DABBB1F136}"/>
                </a:ext>
              </a:extLst>
            </p:cNvPr>
            <p:cNvSpPr>
              <a:spLocks/>
            </p:cNvSpPr>
            <p:nvPr/>
          </p:nvSpPr>
          <p:spPr bwMode="auto">
            <a:xfrm>
              <a:off x="6173788" y="3248025"/>
              <a:ext cx="376238" cy="646112"/>
            </a:xfrm>
            <a:custGeom>
              <a:avLst/>
              <a:gdLst>
                <a:gd name="T0" fmla="*/ 237 w 237"/>
                <a:gd name="T1" fmla="*/ 407 h 407"/>
                <a:gd name="T2" fmla="*/ 0 w 237"/>
                <a:gd name="T3" fmla="*/ 269 h 407"/>
                <a:gd name="T4" fmla="*/ 0 w 237"/>
                <a:gd name="T5" fmla="*/ 0 h 407"/>
                <a:gd name="T6" fmla="*/ 237 w 237"/>
                <a:gd name="T7" fmla="*/ 139 h 407"/>
                <a:gd name="T8" fmla="*/ 237 w 237"/>
                <a:gd name="T9" fmla="*/ 407 h 407"/>
              </a:gdLst>
              <a:ahLst/>
              <a:cxnLst>
                <a:cxn ang="0">
                  <a:pos x="T0" y="T1"/>
                </a:cxn>
                <a:cxn ang="0">
                  <a:pos x="T2" y="T3"/>
                </a:cxn>
                <a:cxn ang="0">
                  <a:pos x="T4" y="T5"/>
                </a:cxn>
                <a:cxn ang="0">
                  <a:pos x="T6" y="T7"/>
                </a:cxn>
                <a:cxn ang="0">
                  <a:pos x="T8" y="T9"/>
                </a:cxn>
              </a:cxnLst>
              <a:rect l="0" t="0" r="r" b="b"/>
              <a:pathLst>
                <a:path w="237" h="407">
                  <a:moveTo>
                    <a:pt x="237" y="407"/>
                  </a:moveTo>
                  <a:lnTo>
                    <a:pt x="0" y="269"/>
                  </a:lnTo>
                  <a:lnTo>
                    <a:pt x="0" y="0"/>
                  </a:lnTo>
                  <a:lnTo>
                    <a:pt x="237" y="139"/>
                  </a:lnTo>
                  <a:lnTo>
                    <a:pt x="237" y="407"/>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2">
              <a:extLst>
                <a:ext uri="{FF2B5EF4-FFF2-40B4-BE49-F238E27FC236}">
                  <a16:creationId xmlns:a16="http://schemas.microsoft.com/office/drawing/2014/main" id="{002566F7-135C-4C67-BCD9-D3BF3FEF349B}"/>
                </a:ext>
              </a:extLst>
            </p:cNvPr>
            <p:cNvSpPr>
              <a:spLocks/>
            </p:cNvSpPr>
            <p:nvPr/>
          </p:nvSpPr>
          <p:spPr bwMode="auto">
            <a:xfrm>
              <a:off x="6550026" y="3316288"/>
              <a:ext cx="268288" cy="577850"/>
            </a:xfrm>
            <a:custGeom>
              <a:avLst/>
              <a:gdLst>
                <a:gd name="T0" fmla="*/ 0 w 169"/>
                <a:gd name="T1" fmla="*/ 364 h 364"/>
                <a:gd name="T2" fmla="*/ 0 w 169"/>
                <a:gd name="T3" fmla="*/ 96 h 364"/>
                <a:gd name="T4" fmla="*/ 169 w 169"/>
                <a:gd name="T5" fmla="*/ 0 h 364"/>
                <a:gd name="T6" fmla="*/ 169 w 169"/>
                <a:gd name="T7" fmla="*/ 269 h 364"/>
                <a:gd name="T8" fmla="*/ 0 w 169"/>
                <a:gd name="T9" fmla="*/ 364 h 364"/>
              </a:gdLst>
              <a:ahLst/>
              <a:cxnLst>
                <a:cxn ang="0">
                  <a:pos x="T0" y="T1"/>
                </a:cxn>
                <a:cxn ang="0">
                  <a:pos x="T2" y="T3"/>
                </a:cxn>
                <a:cxn ang="0">
                  <a:pos x="T4" y="T5"/>
                </a:cxn>
                <a:cxn ang="0">
                  <a:pos x="T6" y="T7"/>
                </a:cxn>
                <a:cxn ang="0">
                  <a:pos x="T8" y="T9"/>
                </a:cxn>
              </a:cxnLst>
              <a:rect l="0" t="0" r="r" b="b"/>
              <a:pathLst>
                <a:path w="169" h="364">
                  <a:moveTo>
                    <a:pt x="0" y="364"/>
                  </a:moveTo>
                  <a:lnTo>
                    <a:pt x="0" y="96"/>
                  </a:lnTo>
                  <a:lnTo>
                    <a:pt x="169" y="0"/>
                  </a:lnTo>
                  <a:lnTo>
                    <a:pt x="169" y="269"/>
                  </a:lnTo>
                  <a:lnTo>
                    <a:pt x="0" y="364"/>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3">
              <a:extLst>
                <a:ext uri="{FF2B5EF4-FFF2-40B4-BE49-F238E27FC236}">
                  <a16:creationId xmlns:a16="http://schemas.microsoft.com/office/drawing/2014/main" id="{45E114EB-D1D4-4C5A-AA31-1BFF8617F699}"/>
                </a:ext>
              </a:extLst>
            </p:cNvPr>
            <p:cNvSpPr>
              <a:spLocks/>
            </p:cNvSpPr>
            <p:nvPr/>
          </p:nvSpPr>
          <p:spPr bwMode="auto">
            <a:xfrm>
              <a:off x="4638676" y="3014663"/>
              <a:ext cx="601663" cy="346075"/>
            </a:xfrm>
            <a:custGeom>
              <a:avLst/>
              <a:gdLst>
                <a:gd name="T0" fmla="*/ 190 w 379"/>
                <a:gd name="T1" fmla="*/ 218 h 218"/>
                <a:gd name="T2" fmla="*/ 0 w 379"/>
                <a:gd name="T3" fmla="*/ 110 h 218"/>
                <a:gd name="T4" fmla="*/ 190 w 379"/>
                <a:gd name="T5" fmla="*/ 0 h 218"/>
                <a:gd name="T6" fmla="*/ 379 w 379"/>
                <a:gd name="T7" fmla="*/ 110 h 218"/>
                <a:gd name="T8" fmla="*/ 190 w 379"/>
                <a:gd name="T9" fmla="*/ 218 h 218"/>
              </a:gdLst>
              <a:ahLst/>
              <a:cxnLst>
                <a:cxn ang="0">
                  <a:pos x="T0" y="T1"/>
                </a:cxn>
                <a:cxn ang="0">
                  <a:pos x="T2" y="T3"/>
                </a:cxn>
                <a:cxn ang="0">
                  <a:pos x="T4" y="T5"/>
                </a:cxn>
                <a:cxn ang="0">
                  <a:pos x="T6" y="T7"/>
                </a:cxn>
                <a:cxn ang="0">
                  <a:pos x="T8" y="T9"/>
                </a:cxn>
              </a:cxnLst>
              <a:rect l="0" t="0" r="r" b="b"/>
              <a:pathLst>
                <a:path w="379" h="218">
                  <a:moveTo>
                    <a:pt x="190" y="218"/>
                  </a:moveTo>
                  <a:lnTo>
                    <a:pt x="0" y="110"/>
                  </a:lnTo>
                  <a:lnTo>
                    <a:pt x="190" y="0"/>
                  </a:lnTo>
                  <a:lnTo>
                    <a:pt x="379" y="110"/>
                  </a:lnTo>
                  <a:lnTo>
                    <a:pt x="190" y="218"/>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4">
              <a:extLst>
                <a:ext uri="{FF2B5EF4-FFF2-40B4-BE49-F238E27FC236}">
                  <a16:creationId xmlns:a16="http://schemas.microsoft.com/office/drawing/2014/main" id="{F4D442F3-B42B-47AC-A41E-F7EA1B0CAC7A}"/>
                </a:ext>
              </a:extLst>
            </p:cNvPr>
            <p:cNvSpPr>
              <a:spLocks/>
            </p:cNvSpPr>
            <p:nvPr/>
          </p:nvSpPr>
          <p:spPr bwMode="auto">
            <a:xfrm>
              <a:off x="4638676" y="3189288"/>
              <a:ext cx="301625" cy="1065212"/>
            </a:xfrm>
            <a:custGeom>
              <a:avLst/>
              <a:gdLst>
                <a:gd name="T0" fmla="*/ 190 w 190"/>
                <a:gd name="T1" fmla="*/ 671 h 671"/>
                <a:gd name="T2" fmla="*/ 0 w 190"/>
                <a:gd name="T3" fmla="*/ 562 h 671"/>
                <a:gd name="T4" fmla="*/ 0 w 190"/>
                <a:gd name="T5" fmla="*/ 0 h 671"/>
                <a:gd name="T6" fmla="*/ 190 w 190"/>
                <a:gd name="T7" fmla="*/ 108 h 671"/>
                <a:gd name="T8" fmla="*/ 190 w 190"/>
                <a:gd name="T9" fmla="*/ 671 h 671"/>
              </a:gdLst>
              <a:ahLst/>
              <a:cxnLst>
                <a:cxn ang="0">
                  <a:pos x="T0" y="T1"/>
                </a:cxn>
                <a:cxn ang="0">
                  <a:pos x="T2" y="T3"/>
                </a:cxn>
                <a:cxn ang="0">
                  <a:pos x="T4" y="T5"/>
                </a:cxn>
                <a:cxn ang="0">
                  <a:pos x="T6" y="T7"/>
                </a:cxn>
                <a:cxn ang="0">
                  <a:pos x="T8" y="T9"/>
                </a:cxn>
              </a:cxnLst>
              <a:rect l="0" t="0" r="r" b="b"/>
              <a:pathLst>
                <a:path w="190" h="671">
                  <a:moveTo>
                    <a:pt x="190" y="671"/>
                  </a:moveTo>
                  <a:lnTo>
                    <a:pt x="0" y="562"/>
                  </a:lnTo>
                  <a:lnTo>
                    <a:pt x="0" y="0"/>
                  </a:lnTo>
                  <a:lnTo>
                    <a:pt x="190" y="108"/>
                  </a:lnTo>
                  <a:lnTo>
                    <a:pt x="190" y="67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5">
              <a:extLst>
                <a:ext uri="{FF2B5EF4-FFF2-40B4-BE49-F238E27FC236}">
                  <a16:creationId xmlns:a16="http://schemas.microsoft.com/office/drawing/2014/main" id="{3F8B8279-455F-43BD-A60F-DC13E44BF510}"/>
                </a:ext>
              </a:extLst>
            </p:cNvPr>
            <p:cNvSpPr>
              <a:spLocks/>
            </p:cNvSpPr>
            <p:nvPr/>
          </p:nvSpPr>
          <p:spPr bwMode="auto">
            <a:xfrm>
              <a:off x="4940301" y="3189288"/>
              <a:ext cx="300038" cy="1065212"/>
            </a:xfrm>
            <a:custGeom>
              <a:avLst/>
              <a:gdLst>
                <a:gd name="T0" fmla="*/ 0 w 189"/>
                <a:gd name="T1" fmla="*/ 671 h 671"/>
                <a:gd name="T2" fmla="*/ 0 w 189"/>
                <a:gd name="T3" fmla="*/ 108 h 671"/>
                <a:gd name="T4" fmla="*/ 189 w 189"/>
                <a:gd name="T5" fmla="*/ 0 h 671"/>
                <a:gd name="T6" fmla="*/ 189 w 189"/>
                <a:gd name="T7" fmla="*/ 562 h 671"/>
                <a:gd name="T8" fmla="*/ 0 w 189"/>
                <a:gd name="T9" fmla="*/ 671 h 671"/>
              </a:gdLst>
              <a:ahLst/>
              <a:cxnLst>
                <a:cxn ang="0">
                  <a:pos x="T0" y="T1"/>
                </a:cxn>
                <a:cxn ang="0">
                  <a:pos x="T2" y="T3"/>
                </a:cxn>
                <a:cxn ang="0">
                  <a:pos x="T4" y="T5"/>
                </a:cxn>
                <a:cxn ang="0">
                  <a:pos x="T6" y="T7"/>
                </a:cxn>
                <a:cxn ang="0">
                  <a:pos x="T8" y="T9"/>
                </a:cxn>
              </a:cxnLst>
              <a:rect l="0" t="0" r="r" b="b"/>
              <a:pathLst>
                <a:path w="189" h="671">
                  <a:moveTo>
                    <a:pt x="0" y="671"/>
                  </a:moveTo>
                  <a:lnTo>
                    <a:pt x="0" y="108"/>
                  </a:lnTo>
                  <a:lnTo>
                    <a:pt x="189" y="0"/>
                  </a:lnTo>
                  <a:lnTo>
                    <a:pt x="189" y="562"/>
                  </a:lnTo>
                  <a:lnTo>
                    <a:pt x="0" y="67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6">
              <a:extLst>
                <a:ext uri="{FF2B5EF4-FFF2-40B4-BE49-F238E27FC236}">
                  <a16:creationId xmlns:a16="http://schemas.microsoft.com/office/drawing/2014/main" id="{604252AC-995F-40F0-B404-8D053E884AD3}"/>
                </a:ext>
              </a:extLst>
            </p:cNvPr>
            <p:cNvSpPr>
              <a:spLocks/>
            </p:cNvSpPr>
            <p:nvPr/>
          </p:nvSpPr>
          <p:spPr bwMode="auto">
            <a:xfrm>
              <a:off x="4832351" y="3987800"/>
              <a:ext cx="25400" cy="268287"/>
            </a:xfrm>
            <a:custGeom>
              <a:avLst/>
              <a:gdLst>
                <a:gd name="T0" fmla="*/ 5 w 9"/>
                <a:gd name="T1" fmla="*/ 97 h 97"/>
                <a:gd name="T2" fmla="*/ 0 w 9"/>
                <a:gd name="T3" fmla="*/ 93 h 97"/>
                <a:gd name="T4" fmla="*/ 0 w 9"/>
                <a:gd name="T5" fmla="*/ 4 h 97"/>
                <a:gd name="T6" fmla="*/ 5 w 9"/>
                <a:gd name="T7" fmla="*/ 0 h 97"/>
                <a:gd name="T8" fmla="*/ 9 w 9"/>
                <a:gd name="T9" fmla="*/ 4 h 97"/>
                <a:gd name="T10" fmla="*/ 9 w 9"/>
                <a:gd name="T11" fmla="*/ 93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3"/>
                  </a:cubicBezTo>
                  <a:cubicBezTo>
                    <a:pt x="0" y="4"/>
                    <a:pt x="0" y="4"/>
                    <a:pt x="0" y="4"/>
                  </a:cubicBezTo>
                  <a:cubicBezTo>
                    <a:pt x="0" y="2"/>
                    <a:pt x="2" y="0"/>
                    <a:pt x="5" y="0"/>
                  </a:cubicBezTo>
                  <a:cubicBezTo>
                    <a:pt x="7" y="0"/>
                    <a:pt x="9" y="2"/>
                    <a:pt x="9" y="4"/>
                  </a:cubicBezTo>
                  <a:cubicBezTo>
                    <a:pt x="9" y="93"/>
                    <a:pt x="9" y="93"/>
                    <a:pt x="9" y="93"/>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157">
              <a:extLst>
                <a:ext uri="{FF2B5EF4-FFF2-40B4-BE49-F238E27FC236}">
                  <a16:creationId xmlns:a16="http://schemas.microsoft.com/office/drawing/2014/main" id="{0A918F9D-73C7-4324-AE95-8ABFB77C8D64}"/>
                </a:ext>
              </a:extLst>
            </p:cNvPr>
            <p:cNvSpPr>
              <a:spLocks noChangeArrowheads="1"/>
            </p:cNvSpPr>
            <p:nvPr/>
          </p:nvSpPr>
          <p:spPr bwMode="auto">
            <a:xfrm>
              <a:off x="4762501" y="3917950"/>
              <a:ext cx="163513" cy="225425"/>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8">
              <a:extLst>
                <a:ext uri="{FF2B5EF4-FFF2-40B4-BE49-F238E27FC236}">
                  <a16:creationId xmlns:a16="http://schemas.microsoft.com/office/drawing/2014/main" id="{9830EF44-FCDE-46C9-A4C5-A9C63A73A734}"/>
                </a:ext>
              </a:extLst>
            </p:cNvPr>
            <p:cNvSpPr>
              <a:spLocks/>
            </p:cNvSpPr>
            <p:nvPr/>
          </p:nvSpPr>
          <p:spPr bwMode="auto">
            <a:xfrm>
              <a:off x="5721351" y="3349625"/>
              <a:ext cx="346075" cy="238125"/>
            </a:xfrm>
            <a:custGeom>
              <a:avLst/>
              <a:gdLst>
                <a:gd name="T0" fmla="*/ 1 w 125"/>
                <a:gd name="T1" fmla="*/ 58 h 86"/>
                <a:gd name="T2" fmla="*/ 10 w 125"/>
                <a:gd name="T3" fmla="*/ 77 h 86"/>
                <a:gd name="T4" fmla="*/ 41 w 125"/>
                <a:gd name="T5" fmla="*/ 72 h 86"/>
                <a:gd name="T6" fmla="*/ 72 w 125"/>
                <a:gd name="T7" fmla="*/ 77 h 86"/>
                <a:gd name="T8" fmla="*/ 81 w 125"/>
                <a:gd name="T9" fmla="*/ 83 h 86"/>
                <a:gd name="T10" fmla="*/ 101 w 125"/>
                <a:gd name="T11" fmla="*/ 82 h 86"/>
                <a:gd name="T12" fmla="*/ 116 w 125"/>
                <a:gd name="T13" fmla="*/ 75 h 86"/>
                <a:gd name="T14" fmla="*/ 119 w 125"/>
                <a:gd name="T15" fmla="*/ 41 h 86"/>
                <a:gd name="T16" fmla="*/ 1 w 125"/>
                <a:gd name="T17"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6">
                  <a:moveTo>
                    <a:pt x="1" y="58"/>
                  </a:moveTo>
                  <a:cubicBezTo>
                    <a:pt x="0" y="66"/>
                    <a:pt x="3" y="74"/>
                    <a:pt x="10" y="77"/>
                  </a:cubicBezTo>
                  <a:cubicBezTo>
                    <a:pt x="20" y="82"/>
                    <a:pt x="31" y="75"/>
                    <a:pt x="41" y="72"/>
                  </a:cubicBezTo>
                  <a:cubicBezTo>
                    <a:pt x="51" y="69"/>
                    <a:pt x="63" y="71"/>
                    <a:pt x="72" y="77"/>
                  </a:cubicBezTo>
                  <a:cubicBezTo>
                    <a:pt x="75" y="79"/>
                    <a:pt x="78" y="82"/>
                    <a:pt x="81" y="83"/>
                  </a:cubicBezTo>
                  <a:cubicBezTo>
                    <a:pt x="88" y="86"/>
                    <a:pt x="95" y="84"/>
                    <a:pt x="101" y="82"/>
                  </a:cubicBezTo>
                  <a:cubicBezTo>
                    <a:pt x="107" y="80"/>
                    <a:pt x="112" y="78"/>
                    <a:pt x="116" y="75"/>
                  </a:cubicBezTo>
                  <a:cubicBezTo>
                    <a:pt x="125" y="67"/>
                    <a:pt x="125" y="52"/>
                    <a:pt x="119" y="41"/>
                  </a:cubicBezTo>
                  <a:cubicBezTo>
                    <a:pt x="97" y="0"/>
                    <a:pt x="10" y="9"/>
                    <a:pt x="1" y="58"/>
                  </a:cubicBezTo>
                  <a:close/>
                </a:path>
              </a:pathLst>
            </a:custGeom>
            <a:solidFill>
              <a:srgbClr val="D1E8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9">
              <a:extLst>
                <a:ext uri="{FF2B5EF4-FFF2-40B4-BE49-F238E27FC236}">
                  <a16:creationId xmlns:a16="http://schemas.microsoft.com/office/drawing/2014/main" id="{0E5AB6E3-D5D2-49A9-8F07-A461C43742DB}"/>
                </a:ext>
              </a:extLst>
            </p:cNvPr>
            <p:cNvSpPr>
              <a:spLocks/>
            </p:cNvSpPr>
            <p:nvPr/>
          </p:nvSpPr>
          <p:spPr bwMode="auto">
            <a:xfrm>
              <a:off x="6611938" y="3189288"/>
              <a:ext cx="412750" cy="238125"/>
            </a:xfrm>
            <a:custGeom>
              <a:avLst/>
              <a:gdLst>
                <a:gd name="T0" fmla="*/ 130 w 260"/>
                <a:gd name="T1" fmla="*/ 150 h 150"/>
                <a:gd name="T2" fmla="*/ 0 w 260"/>
                <a:gd name="T3" fmla="*/ 75 h 150"/>
                <a:gd name="T4" fmla="*/ 130 w 260"/>
                <a:gd name="T5" fmla="*/ 0 h 150"/>
                <a:gd name="T6" fmla="*/ 260 w 260"/>
                <a:gd name="T7" fmla="*/ 75 h 150"/>
                <a:gd name="T8" fmla="*/ 130 w 260"/>
                <a:gd name="T9" fmla="*/ 150 h 150"/>
              </a:gdLst>
              <a:ahLst/>
              <a:cxnLst>
                <a:cxn ang="0">
                  <a:pos x="T0" y="T1"/>
                </a:cxn>
                <a:cxn ang="0">
                  <a:pos x="T2" y="T3"/>
                </a:cxn>
                <a:cxn ang="0">
                  <a:pos x="T4" y="T5"/>
                </a:cxn>
                <a:cxn ang="0">
                  <a:pos x="T6" y="T7"/>
                </a:cxn>
                <a:cxn ang="0">
                  <a:pos x="T8" y="T9"/>
                </a:cxn>
              </a:cxnLst>
              <a:rect l="0" t="0" r="r" b="b"/>
              <a:pathLst>
                <a:path w="260" h="150">
                  <a:moveTo>
                    <a:pt x="130" y="150"/>
                  </a:moveTo>
                  <a:lnTo>
                    <a:pt x="0" y="75"/>
                  </a:lnTo>
                  <a:lnTo>
                    <a:pt x="130" y="0"/>
                  </a:lnTo>
                  <a:lnTo>
                    <a:pt x="260" y="75"/>
                  </a:lnTo>
                  <a:lnTo>
                    <a:pt x="130" y="150"/>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0">
              <a:extLst>
                <a:ext uri="{FF2B5EF4-FFF2-40B4-BE49-F238E27FC236}">
                  <a16:creationId xmlns:a16="http://schemas.microsoft.com/office/drawing/2014/main" id="{5B9E4758-A4EF-4213-8DBB-0EB8619DF301}"/>
                </a:ext>
              </a:extLst>
            </p:cNvPr>
            <p:cNvSpPr>
              <a:spLocks/>
            </p:cNvSpPr>
            <p:nvPr/>
          </p:nvSpPr>
          <p:spPr bwMode="auto">
            <a:xfrm>
              <a:off x="6611938" y="3308350"/>
              <a:ext cx="206375" cy="731837"/>
            </a:xfrm>
            <a:custGeom>
              <a:avLst/>
              <a:gdLst>
                <a:gd name="T0" fmla="*/ 130 w 130"/>
                <a:gd name="T1" fmla="*/ 461 h 461"/>
                <a:gd name="T2" fmla="*/ 0 w 130"/>
                <a:gd name="T3" fmla="*/ 386 h 461"/>
                <a:gd name="T4" fmla="*/ 0 w 130"/>
                <a:gd name="T5" fmla="*/ 0 h 461"/>
                <a:gd name="T6" fmla="*/ 130 w 130"/>
                <a:gd name="T7" fmla="*/ 75 h 461"/>
                <a:gd name="T8" fmla="*/ 130 w 130"/>
                <a:gd name="T9" fmla="*/ 461 h 461"/>
              </a:gdLst>
              <a:ahLst/>
              <a:cxnLst>
                <a:cxn ang="0">
                  <a:pos x="T0" y="T1"/>
                </a:cxn>
                <a:cxn ang="0">
                  <a:pos x="T2" y="T3"/>
                </a:cxn>
                <a:cxn ang="0">
                  <a:pos x="T4" y="T5"/>
                </a:cxn>
                <a:cxn ang="0">
                  <a:pos x="T6" y="T7"/>
                </a:cxn>
                <a:cxn ang="0">
                  <a:pos x="T8" y="T9"/>
                </a:cxn>
              </a:cxnLst>
              <a:rect l="0" t="0" r="r" b="b"/>
              <a:pathLst>
                <a:path w="130" h="461">
                  <a:moveTo>
                    <a:pt x="130" y="461"/>
                  </a:moveTo>
                  <a:lnTo>
                    <a:pt x="0" y="386"/>
                  </a:lnTo>
                  <a:lnTo>
                    <a:pt x="0" y="0"/>
                  </a:lnTo>
                  <a:lnTo>
                    <a:pt x="130" y="75"/>
                  </a:lnTo>
                  <a:lnTo>
                    <a:pt x="130" y="461"/>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1">
              <a:extLst>
                <a:ext uri="{FF2B5EF4-FFF2-40B4-BE49-F238E27FC236}">
                  <a16:creationId xmlns:a16="http://schemas.microsoft.com/office/drawing/2014/main" id="{C65DE57A-5088-4766-9F7B-63C12F07FDBB}"/>
                </a:ext>
              </a:extLst>
            </p:cNvPr>
            <p:cNvSpPr>
              <a:spLocks/>
            </p:cNvSpPr>
            <p:nvPr/>
          </p:nvSpPr>
          <p:spPr bwMode="auto">
            <a:xfrm>
              <a:off x="6818313" y="3308350"/>
              <a:ext cx="206375" cy="731837"/>
            </a:xfrm>
            <a:custGeom>
              <a:avLst/>
              <a:gdLst>
                <a:gd name="T0" fmla="*/ 0 w 130"/>
                <a:gd name="T1" fmla="*/ 461 h 461"/>
                <a:gd name="T2" fmla="*/ 0 w 130"/>
                <a:gd name="T3" fmla="*/ 75 h 461"/>
                <a:gd name="T4" fmla="*/ 130 w 130"/>
                <a:gd name="T5" fmla="*/ 0 h 461"/>
                <a:gd name="T6" fmla="*/ 130 w 130"/>
                <a:gd name="T7" fmla="*/ 386 h 461"/>
                <a:gd name="T8" fmla="*/ 0 w 130"/>
                <a:gd name="T9" fmla="*/ 461 h 461"/>
              </a:gdLst>
              <a:ahLst/>
              <a:cxnLst>
                <a:cxn ang="0">
                  <a:pos x="T0" y="T1"/>
                </a:cxn>
                <a:cxn ang="0">
                  <a:pos x="T2" y="T3"/>
                </a:cxn>
                <a:cxn ang="0">
                  <a:pos x="T4" y="T5"/>
                </a:cxn>
                <a:cxn ang="0">
                  <a:pos x="T6" y="T7"/>
                </a:cxn>
                <a:cxn ang="0">
                  <a:pos x="T8" y="T9"/>
                </a:cxn>
              </a:cxnLst>
              <a:rect l="0" t="0" r="r" b="b"/>
              <a:pathLst>
                <a:path w="130" h="461">
                  <a:moveTo>
                    <a:pt x="0" y="461"/>
                  </a:moveTo>
                  <a:lnTo>
                    <a:pt x="0" y="75"/>
                  </a:lnTo>
                  <a:lnTo>
                    <a:pt x="130" y="0"/>
                  </a:lnTo>
                  <a:lnTo>
                    <a:pt x="130" y="386"/>
                  </a:lnTo>
                  <a:lnTo>
                    <a:pt x="0" y="461"/>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2">
              <a:extLst>
                <a:ext uri="{FF2B5EF4-FFF2-40B4-BE49-F238E27FC236}">
                  <a16:creationId xmlns:a16="http://schemas.microsoft.com/office/drawing/2014/main" id="{C595F9A5-F623-40DE-9D8A-C88F7AF286A3}"/>
                </a:ext>
              </a:extLst>
            </p:cNvPr>
            <p:cNvSpPr>
              <a:spLocks/>
            </p:cNvSpPr>
            <p:nvPr/>
          </p:nvSpPr>
          <p:spPr bwMode="auto">
            <a:xfrm>
              <a:off x="6921501" y="3103563"/>
              <a:ext cx="728663" cy="409575"/>
            </a:xfrm>
            <a:custGeom>
              <a:avLst/>
              <a:gdLst>
                <a:gd name="T0" fmla="*/ 330 w 459"/>
                <a:gd name="T1" fmla="*/ 258 h 258"/>
                <a:gd name="T2" fmla="*/ 0 w 459"/>
                <a:gd name="T3" fmla="*/ 75 h 258"/>
                <a:gd name="T4" fmla="*/ 131 w 459"/>
                <a:gd name="T5" fmla="*/ 0 h 258"/>
                <a:gd name="T6" fmla="*/ 459 w 459"/>
                <a:gd name="T7" fmla="*/ 183 h 258"/>
                <a:gd name="T8" fmla="*/ 330 w 459"/>
                <a:gd name="T9" fmla="*/ 258 h 258"/>
              </a:gdLst>
              <a:ahLst/>
              <a:cxnLst>
                <a:cxn ang="0">
                  <a:pos x="T0" y="T1"/>
                </a:cxn>
                <a:cxn ang="0">
                  <a:pos x="T2" y="T3"/>
                </a:cxn>
                <a:cxn ang="0">
                  <a:pos x="T4" y="T5"/>
                </a:cxn>
                <a:cxn ang="0">
                  <a:pos x="T6" y="T7"/>
                </a:cxn>
                <a:cxn ang="0">
                  <a:pos x="T8" y="T9"/>
                </a:cxn>
              </a:cxnLst>
              <a:rect l="0" t="0" r="r" b="b"/>
              <a:pathLst>
                <a:path w="459" h="258">
                  <a:moveTo>
                    <a:pt x="330" y="258"/>
                  </a:moveTo>
                  <a:lnTo>
                    <a:pt x="0" y="75"/>
                  </a:lnTo>
                  <a:lnTo>
                    <a:pt x="131" y="0"/>
                  </a:lnTo>
                  <a:lnTo>
                    <a:pt x="459" y="183"/>
                  </a:lnTo>
                  <a:lnTo>
                    <a:pt x="330" y="258"/>
                  </a:lnTo>
                  <a:close/>
                </a:path>
              </a:pathLst>
            </a:custGeom>
            <a:solidFill>
              <a:srgbClr val="D8E1F3"/>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3">
              <a:extLst>
                <a:ext uri="{FF2B5EF4-FFF2-40B4-BE49-F238E27FC236}">
                  <a16:creationId xmlns:a16="http://schemas.microsoft.com/office/drawing/2014/main" id="{ED911952-4F55-4F0B-B983-59FDC1D760B7}"/>
                </a:ext>
              </a:extLst>
            </p:cNvPr>
            <p:cNvSpPr>
              <a:spLocks/>
            </p:cNvSpPr>
            <p:nvPr/>
          </p:nvSpPr>
          <p:spPr bwMode="auto">
            <a:xfrm>
              <a:off x="6921501" y="3222625"/>
              <a:ext cx="523875" cy="1187450"/>
            </a:xfrm>
            <a:custGeom>
              <a:avLst/>
              <a:gdLst>
                <a:gd name="T0" fmla="*/ 330 w 330"/>
                <a:gd name="T1" fmla="*/ 748 h 748"/>
                <a:gd name="T2" fmla="*/ 0 w 330"/>
                <a:gd name="T3" fmla="*/ 564 h 748"/>
                <a:gd name="T4" fmla="*/ 0 w 330"/>
                <a:gd name="T5" fmla="*/ 0 h 748"/>
                <a:gd name="T6" fmla="*/ 330 w 330"/>
                <a:gd name="T7" fmla="*/ 183 h 748"/>
                <a:gd name="T8" fmla="*/ 330 w 330"/>
                <a:gd name="T9" fmla="*/ 748 h 748"/>
              </a:gdLst>
              <a:ahLst/>
              <a:cxnLst>
                <a:cxn ang="0">
                  <a:pos x="T0" y="T1"/>
                </a:cxn>
                <a:cxn ang="0">
                  <a:pos x="T2" y="T3"/>
                </a:cxn>
                <a:cxn ang="0">
                  <a:pos x="T4" y="T5"/>
                </a:cxn>
                <a:cxn ang="0">
                  <a:pos x="T6" y="T7"/>
                </a:cxn>
                <a:cxn ang="0">
                  <a:pos x="T8" y="T9"/>
                </a:cxn>
              </a:cxnLst>
              <a:rect l="0" t="0" r="r" b="b"/>
              <a:pathLst>
                <a:path w="330" h="748">
                  <a:moveTo>
                    <a:pt x="330" y="748"/>
                  </a:moveTo>
                  <a:lnTo>
                    <a:pt x="0" y="564"/>
                  </a:lnTo>
                  <a:lnTo>
                    <a:pt x="0" y="0"/>
                  </a:lnTo>
                  <a:lnTo>
                    <a:pt x="330" y="183"/>
                  </a:lnTo>
                  <a:lnTo>
                    <a:pt x="330" y="748"/>
                  </a:lnTo>
                  <a:close/>
                </a:path>
              </a:pathLst>
            </a:custGeom>
            <a:solidFill>
              <a:srgbClr val="E5EBF7"/>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4">
              <a:extLst>
                <a:ext uri="{FF2B5EF4-FFF2-40B4-BE49-F238E27FC236}">
                  <a16:creationId xmlns:a16="http://schemas.microsoft.com/office/drawing/2014/main" id="{D6F6C96B-45BB-4D88-A229-67C47811B698}"/>
                </a:ext>
              </a:extLst>
            </p:cNvPr>
            <p:cNvSpPr>
              <a:spLocks/>
            </p:cNvSpPr>
            <p:nvPr/>
          </p:nvSpPr>
          <p:spPr bwMode="auto">
            <a:xfrm>
              <a:off x="7445376" y="3394075"/>
              <a:ext cx="204788" cy="1016000"/>
            </a:xfrm>
            <a:custGeom>
              <a:avLst/>
              <a:gdLst>
                <a:gd name="T0" fmla="*/ 0 w 129"/>
                <a:gd name="T1" fmla="*/ 640 h 640"/>
                <a:gd name="T2" fmla="*/ 0 w 129"/>
                <a:gd name="T3" fmla="*/ 75 h 640"/>
                <a:gd name="T4" fmla="*/ 129 w 129"/>
                <a:gd name="T5" fmla="*/ 0 h 640"/>
                <a:gd name="T6" fmla="*/ 129 w 129"/>
                <a:gd name="T7" fmla="*/ 564 h 640"/>
                <a:gd name="T8" fmla="*/ 0 w 129"/>
                <a:gd name="T9" fmla="*/ 640 h 640"/>
              </a:gdLst>
              <a:ahLst/>
              <a:cxnLst>
                <a:cxn ang="0">
                  <a:pos x="T0" y="T1"/>
                </a:cxn>
                <a:cxn ang="0">
                  <a:pos x="T2" y="T3"/>
                </a:cxn>
                <a:cxn ang="0">
                  <a:pos x="T4" y="T5"/>
                </a:cxn>
                <a:cxn ang="0">
                  <a:pos x="T6" y="T7"/>
                </a:cxn>
                <a:cxn ang="0">
                  <a:pos x="T8" y="T9"/>
                </a:cxn>
              </a:cxnLst>
              <a:rect l="0" t="0" r="r" b="b"/>
              <a:pathLst>
                <a:path w="129" h="640">
                  <a:moveTo>
                    <a:pt x="0" y="640"/>
                  </a:moveTo>
                  <a:lnTo>
                    <a:pt x="0" y="75"/>
                  </a:lnTo>
                  <a:lnTo>
                    <a:pt x="129" y="0"/>
                  </a:lnTo>
                  <a:lnTo>
                    <a:pt x="129" y="564"/>
                  </a:lnTo>
                  <a:lnTo>
                    <a:pt x="0" y="640"/>
                  </a:lnTo>
                  <a:close/>
                </a:path>
              </a:pathLst>
            </a:custGeom>
            <a:solidFill>
              <a:srgbClr val="B3C5E6"/>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5">
              <a:extLst>
                <a:ext uri="{FF2B5EF4-FFF2-40B4-BE49-F238E27FC236}">
                  <a16:creationId xmlns:a16="http://schemas.microsoft.com/office/drawing/2014/main" id="{81CCA289-BD4C-43D2-B046-134E8E6E240D}"/>
                </a:ext>
              </a:extLst>
            </p:cNvPr>
            <p:cNvSpPr>
              <a:spLocks/>
            </p:cNvSpPr>
            <p:nvPr/>
          </p:nvSpPr>
          <p:spPr bwMode="auto">
            <a:xfrm>
              <a:off x="5913438" y="3763963"/>
              <a:ext cx="506413" cy="287337"/>
            </a:xfrm>
            <a:custGeom>
              <a:avLst/>
              <a:gdLst>
                <a:gd name="T0" fmla="*/ 190 w 319"/>
                <a:gd name="T1" fmla="*/ 181 h 181"/>
                <a:gd name="T2" fmla="*/ 0 w 319"/>
                <a:gd name="T3" fmla="*/ 75 h 181"/>
                <a:gd name="T4" fmla="*/ 131 w 319"/>
                <a:gd name="T5" fmla="*/ 0 h 181"/>
                <a:gd name="T6" fmla="*/ 319 w 319"/>
                <a:gd name="T7" fmla="*/ 106 h 181"/>
                <a:gd name="T8" fmla="*/ 190 w 319"/>
                <a:gd name="T9" fmla="*/ 181 h 181"/>
              </a:gdLst>
              <a:ahLst/>
              <a:cxnLst>
                <a:cxn ang="0">
                  <a:pos x="T0" y="T1"/>
                </a:cxn>
                <a:cxn ang="0">
                  <a:pos x="T2" y="T3"/>
                </a:cxn>
                <a:cxn ang="0">
                  <a:pos x="T4" y="T5"/>
                </a:cxn>
                <a:cxn ang="0">
                  <a:pos x="T6" y="T7"/>
                </a:cxn>
                <a:cxn ang="0">
                  <a:pos x="T8" y="T9"/>
                </a:cxn>
              </a:cxnLst>
              <a:rect l="0" t="0" r="r" b="b"/>
              <a:pathLst>
                <a:path w="319" h="181">
                  <a:moveTo>
                    <a:pt x="190" y="181"/>
                  </a:moveTo>
                  <a:lnTo>
                    <a:pt x="0" y="75"/>
                  </a:lnTo>
                  <a:lnTo>
                    <a:pt x="131" y="0"/>
                  </a:lnTo>
                  <a:lnTo>
                    <a:pt x="319" y="106"/>
                  </a:lnTo>
                  <a:lnTo>
                    <a:pt x="190" y="181"/>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66">
              <a:extLst>
                <a:ext uri="{FF2B5EF4-FFF2-40B4-BE49-F238E27FC236}">
                  <a16:creationId xmlns:a16="http://schemas.microsoft.com/office/drawing/2014/main" id="{2389847D-4F4B-4C29-ADD9-127E053086E6}"/>
                </a:ext>
              </a:extLst>
            </p:cNvPr>
            <p:cNvSpPr>
              <a:spLocks/>
            </p:cNvSpPr>
            <p:nvPr/>
          </p:nvSpPr>
          <p:spPr bwMode="auto">
            <a:xfrm>
              <a:off x="5913438" y="3883025"/>
              <a:ext cx="301625" cy="431800"/>
            </a:xfrm>
            <a:custGeom>
              <a:avLst/>
              <a:gdLst>
                <a:gd name="T0" fmla="*/ 190 w 190"/>
                <a:gd name="T1" fmla="*/ 272 h 272"/>
                <a:gd name="T2" fmla="*/ 0 w 190"/>
                <a:gd name="T3" fmla="*/ 166 h 272"/>
                <a:gd name="T4" fmla="*/ 0 w 190"/>
                <a:gd name="T5" fmla="*/ 0 h 272"/>
                <a:gd name="T6" fmla="*/ 190 w 190"/>
                <a:gd name="T7" fmla="*/ 106 h 272"/>
                <a:gd name="T8" fmla="*/ 190 w 190"/>
                <a:gd name="T9" fmla="*/ 272 h 272"/>
              </a:gdLst>
              <a:ahLst/>
              <a:cxnLst>
                <a:cxn ang="0">
                  <a:pos x="T0" y="T1"/>
                </a:cxn>
                <a:cxn ang="0">
                  <a:pos x="T2" y="T3"/>
                </a:cxn>
                <a:cxn ang="0">
                  <a:pos x="T4" y="T5"/>
                </a:cxn>
                <a:cxn ang="0">
                  <a:pos x="T6" y="T7"/>
                </a:cxn>
                <a:cxn ang="0">
                  <a:pos x="T8" y="T9"/>
                </a:cxn>
              </a:cxnLst>
              <a:rect l="0" t="0" r="r" b="b"/>
              <a:pathLst>
                <a:path w="190" h="272">
                  <a:moveTo>
                    <a:pt x="190" y="272"/>
                  </a:moveTo>
                  <a:lnTo>
                    <a:pt x="0" y="166"/>
                  </a:lnTo>
                  <a:lnTo>
                    <a:pt x="0" y="0"/>
                  </a:lnTo>
                  <a:lnTo>
                    <a:pt x="190" y="106"/>
                  </a:lnTo>
                  <a:lnTo>
                    <a:pt x="190" y="272"/>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7">
              <a:extLst>
                <a:ext uri="{FF2B5EF4-FFF2-40B4-BE49-F238E27FC236}">
                  <a16:creationId xmlns:a16="http://schemas.microsoft.com/office/drawing/2014/main" id="{569EE46F-697E-43C8-B5ED-19E42F0D9EF5}"/>
                </a:ext>
              </a:extLst>
            </p:cNvPr>
            <p:cNvSpPr>
              <a:spLocks/>
            </p:cNvSpPr>
            <p:nvPr/>
          </p:nvSpPr>
          <p:spPr bwMode="auto">
            <a:xfrm>
              <a:off x="6215063" y="3932238"/>
              <a:ext cx="204788" cy="382587"/>
            </a:xfrm>
            <a:custGeom>
              <a:avLst/>
              <a:gdLst>
                <a:gd name="T0" fmla="*/ 0 w 129"/>
                <a:gd name="T1" fmla="*/ 241 h 241"/>
                <a:gd name="T2" fmla="*/ 0 w 129"/>
                <a:gd name="T3" fmla="*/ 75 h 241"/>
                <a:gd name="T4" fmla="*/ 129 w 129"/>
                <a:gd name="T5" fmla="*/ 0 h 241"/>
                <a:gd name="T6" fmla="*/ 129 w 129"/>
                <a:gd name="T7" fmla="*/ 166 h 241"/>
                <a:gd name="T8" fmla="*/ 0 w 129"/>
                <a:gd name="T9" fmla="*/ 241 h 241"/>
              </a:gdLst>
              <a:ahLst/>
              <a:cxnLst>
                <a:cxn ang="0">
                  <a:pos x="T0" y="T1"/>
                </a:cxn>
                <a:cxn ang="0">
                  <a:pos x="T2" y="T3"/>
                </a:cxn>
                <a:cxn ang="0">
                  <a:pos x="T4" y="T5"/>
                </a:cxn>
                <a:cxn ang="0">
                  <a:pos x="T6" y="T7"/>
                </a:cxn>
                <a:cxn ang="0">
                  <a:pos x="T8" y="T9"/>
                </a:cxn>
              </a:cxnLst>
              <a:rect l="0" t="0" r="r" b="b"/>
              <a:pathLst>
                <a:path w="129" h="241">
                  <a:moveTo>
                    <a:pt x="0" y="241"/>
                  </a:moveTo>
                  <a:lnTo>
                    <a:pt x="0" y="75"/>
                  </a:lnTo>
                  <a:lnTo>
                    <a:pt x="129" y="0"/>
                  </a:lnTo>
                  <a:lnTo>
                    <a:pt x="129"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68">
              <a:extLst>
                <a:ext uri="{FF2B5EF4-FFF2-40B4-BE49-F238E27FC236}">
                  <a16:creationId xmlns:a16="http://schemas.microsoft.com/office/drawing/2014/main" id="{45A178A5-CB2F-4DE1-B3C8-C8B82CD489A6}"/>
                </a:ext>
              </a:extLst>
            </p:cNvPr>
            <p:cNvSpPr>
              <a:spLocks/>
            </p:cNvSpPr>
            <p:nvPr/>
          </p:nvSpPr>
          <p:spPr bwMode="auto">
            <a:xfrm>
              <a:off x="7534276" y="4192588"/>
              <a:ext cx="25400" cy="269875"/>
            </a:xfrm>
            <a:custGeom>
              <a:avLst/>
              <a:gdLst>
                <a:gd name="T0" fmla="*/ 5 w 9"/>
                <a:gd name="T1" fmla="*/ 97 h 97"/>
                <a:gd name="T2" fmla="*/ 0 w 9"/>
                <a:gd name="T3" fmla="*/ 92 h 97"/>
                <a:gd name="T4" fmla="*/ 0 w 9"/>
                <a:gd name="T5" fmla="*/ 4 h 97"/>
                <a:gd name="T6" fmla="*/ 5 w 9"/>
                <a:gd name="T7" fmla="*/ 0 h 97"/>
                <a:gd name="T8" fmla="*/ 9 w 9"/>
                <a:gd name="T9" fmla="*/ 4 h 97"/>
                <a:gd name="T10" fmla="*/ 9 w 9"/>
                <a:gd name="T11" fmla="*/ 92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2"/>
                  </a:cubicBezTo>
                  <a:cubicBezTo>
                    <a:pt x="0" y="4"/>
                    <a:pt x="0" y="4"/>
                    <a:pt x="0" y="4"/>
                  </a:cubicBezTo>
                  <a:cubicBezTo>
                    <a:pt x="0" y="2"/>
                    <a:pt x="2" y="0"/>
                    <a:pt x="5" y="0"/>
                  </a:cubicBezTo>
                  <a:cubicBezTo>
                    <a:pt x="7" y="0"/>
                    <a:pt x="9" y="2"/>
                    <a:pt x="9" y="4"/>
                  </a:cubicBezTo>
                  <a:cubicBezTo>
                    <a:pt x="9" y="92"/>
                    <a:pt x="9" y="92"/>
                    <a:pt x="9" y="92"/>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69">
              <a:extLst>
                <a:ext uri="{FF2B5EF4-FFF2-40B4-BE49-F238E27FC236}">
                  <a16:creationId xmlns:a16="http://schemas.microsoft.com/office/drawing/2014/main" id="{0E027A7B-B5A8-4A05-B645-553D0D78E302}"/>
                </a:ext>
              </a:extLst>
            </p:cNvPr>
            <p:cNvSpPr>
              <a:spLocks noChangeArrowheads="1"/>
            </p:cNvSpPr>
            <p:nvPr/>
          </p:nvSpPr>
          <p:spPr bwMode="auto">
            <a:xfrm>
              <a:off x="7464426" y="412115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0">
              <a:extLst>
                <a:ext uri="{FF2B5EF4-FFF2-40B4-BE49-F238E27FC236}">
                  <a16:creationId xmlns:a16="http://schemas.microsoft.com/office/drawing/2014/main" id="{16D0CFAA-3DC3-45AF-8B54-71DD5899A340}"/>
                </a:ext>
              </a:extLst>
            </p:cNvPr>
            <p:cNvSpPr>
              <a:spLocks/>
            </p:cNvSpPr>
            <p:nvPr/>
          </p:nvSpPr>
          <p:spPr bwMode="auto">
            <a:xfrm>
              <a:off x="7721601" y="4306888"/>
              <a:ext cx="25400" cy="268287"/>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71">
              <a:extLst>
                <a:ext uri="{FF2B5EF4-FFF2-40B4-BE49-F238E27FC236}">
                  <a16:creationId xmlns:a16="http://schemas.microsoft.com/office/drawing/2014/main" id="{12BD1973-94D9-405F-A6EB-9AACF1DD13A6}"/>
                </a:ext>
              </a:extLst>
            </p:cNvPr>
            <p:cNvSpPr>
              <a:spLocks noChangeArrowheads="1"/>
            </p:cNvSpPr>
            <p:nvPr/>
          </p:nvSpPr>
          <p:spPr bwMode="auto">
            <a:xfrm>
              <a:off x="7650163" y="423545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2">
              <a:extLst>
                <a:ext uri="{FF2B5EF4-FFF2-40B4-BE49-F238E27FC236}">
                  <a16:creationId xmlns:a16="http://schemas.microsoft.com/office/drawing/2014/main" id="{2732D40F-A35A-43F4-AECD-24E305F3E676}"/>
                </a:ext>
              </a:extLst>
            </p:cNvPr>
            <p:cNvSpPr>
              <a:spLocks/>
            </p:cNvSpPr>
            <p:nvPr/>
          </p:nvSpPr>
          <p:spPr bwMode="auto">
            <a:xfrm>
              <a:off x="7907338" y="4418013"/>
              <a:ext cx="25400" cy="268287"/>
            </a:xfrm>
            <a:custGeom>
              <a:avLst/>
              <a:gdLst>
                <a:gd name="T0" fmla="*/ 4 w 9"/>
                <a:gd name="T1" fmla="*/ 97 h 97"/>
                <a:gd name="T2" fmla="*/ 0 w 9"/>
                <a:gd name="T3" fmla="*/ 93 h 97"/>
                <a:gd name="T4" fmla="*/ 0 w 9"/>
                <a:gd name="T5" fmla="*/ 5 h 97"/>
                <a:gd name="T6" fmla="*/ 4 w 9"/>
                <a:gd name="T7" fmla="*/ 0 h 97"/>
                <a:gd name="T8" fmla="*/ 9 w 9"/>
                <a:gd name="T9" fmla="*/ 5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5"/>
                    <a:pt x="0" y="5"/>
                    <a:pt x="0" y="5"/>
                  </a:cubicBezTo>
                  <a:cubicBezTo>
                    <a:pt x="0" y="2"/>
                    <a:pt x="2" y="0"/>
                    <a:pt x="4" y="0"/>
                  </a:cubicBezTo>
                  <a:cubicBezTo>
                    <a:pt x="7" y="0"/>
                    <a:pt x="9" y="2"/>
                    <a:pt x="9" y="5"/>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73">
              <a:extLst>
                <a:ext uri="{FF2B5EF4-FFF2-40B4-BE49-F238E27FC236}">
                  <a16:creationId xmlns:a16="http://schemas.microsoft.com/office/drawing/2014/main" id="{5CFE4293-ADCB-4EDF-A6BC-30DC88B4421E}"/>
                </a:ext>
              </a:extLst>
            </p:cNvPr>
            <p:cNvSpPr>
              <a:spLocks noChangeArrowheads="1"/>
            </p:cNvSpPr>
            <p:nvPr/>
          </p:nvSpPr>
          <p:spPr bwMode="auto">
            <a:xfrm>
              <a:off x="7835901" y="4348163"/>
              <a:ext cx="166688" cy="225425"/>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74">
              <a:extLst>
                <a:ext uri="{FF2B5EF4-FFF2-40B4-BE49-F238E27FC236}">
                  <a16:creationId xmlns:a16="http://schemas.microsoft.com/office/drawing/2014/main" id="{88E129DA-ED4F-4CC5-8DB3-21B221D16A30}"/>
                </a:ext>
              </a:extLst>
            </p:cNvPr>
            <p:cNvSpPr>
              <a:spLocks/>
            </p:cNvSpPr>
            <p:nvPr/>
          </p:nvSpPr>
          <p:spPr bwMode="auto">
            <a:xfrm>
              <a:off x="8093076" y="4530725"/>
              <a:ext cx="25400" cy="269875"/>
            </a:xfrm>
            <a:custGeom>
              <a:avLst/>
              <a:gdLst>
                <a:gd name="T0" fmla="*/ 4 w 9"/>
                <a:gd name="T1" fmla="*/ 97 h 97"/>
                <a:gd name="T2" fmla="*/ 0 w 9"/>
                <a:gd name="T3" fmla="*/ 93 h 97"/>
                <a:gd name="T4" fmla="*/ 0 w 9"/>
                <a:gd name="T5" fmla="*/ 4 h 97"/>
                <a:gd name="T6" fmla="*/ 4 w 9"/>
                <a:gd name="T7" fmla="*/ 0 h 97"/>
                <a:gd name="T8" fmla="*/ 9 w 9"/>
                <a:gd name="T9" fmla="*/ 4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4"/>
                    <a:pt x="0" y="4"/>
                    <a:pt x="0" y="4"/>
                  </a:cubicBezTo>
                  <a:cubicBezTo>
                    <a:pt x="0" y="2"/>
                    <a:pt x="2" y="0"/>
                    <a:pt x="4" y="0"/>
                  </a:cubicBezTo>
                  <a:cubicBezTo>
                    <a:pt x="7" y="0"/>
                    <a:pt x="9" y="2"/>
                    <a:pt x="9" y="4"/>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75">
              <a:extLst>
                <a:ext uri="{FF2B5EF4-FFF2-40B4-BE49-F238E27FC236}">
                  <a16:creationId xmlns:a16="http://schemas.microsoft.com/office/drawing/2014/main" id="{9E94E69F-69FD-467B-B6B0-517527A2BDF4}"/>
                </a:ext>
              </a:extLst>
            </p:cNvPr>
            <p:cNvSpPr>
              <a:spLocks noChangeArrowheads="1"/>
            </p:cNvSpPr>
            <p:nvPr/>
          </p:nvSpPr>
          <p:spPr bwMode="auto">
            <a:xfrm>
              <a:off x="8021638" y="4462463"/>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6">
              <a:extLst>
                <a:ext uri="{FF2B5EF4-FFF2-40B4-BE49-F238E27FC236}">
                  <a16:creationId xmlns:a16="http://schemas.microsoft.com/office/drawing/2014/main" id="{AB0DAF1C-7B90-4FED-B287-E52277ADE7A5}"/>
                </a:ext>
              </a:extLst>
            </p:cNvPr>
            <p:cNvSpPr>
              <a:spLocks/>
            </p:cNvSpPr>
            <p:nvPr/>
          </p:nvSpPr>
          <p:spPr bwMode="auto">
            <a:xfrm>
              <a:off x="8278813" y="4645025"/>
              <a:ext cx="25400" cy="269875"/>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77">
              <a:extLst>
                <a:ext uri="{FF2B5EF4-FFF2-40B4-BE49-F238E27FC236}">
                  <a16:creationId xmlns:a16="http://schemas.microsoft.com/office/drawing/2014/main" id="{B68DD05B-B4B4-4434-BC49-6A777E0D250A}"/>
                </a:ext>
              </a:extLst>
            </p:cNvPr>
            <p:cNvSpPr>
              <a:spLocks noChangeArrowheads="1"/>
            </p:cNvSpPr>
            <p:nvPr/>
          </p:nvSpPr>
          <p:spPr bwMode="auto">
            <a:xfrm>
              <a:off x="8210551" y="4573588"/>
              <a:ext cx="163513"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8">
              <a:extLst>
                <a:ext uri="{FF2B5EF4-FFF2-40B4-BE49-F238E27FC236}">
                  <a16:creationId xmlns:a16="http://schemas.microsoft.com/office/drawing/2014/main" id="{2C26F126-5154-4B67-B74B-8BA1C8587334}"/>
                </a:ext>
              </a:extLst>
            </p:cNvPr>
            <p:cNvSpPr>
              <a:spLocks/>
            </p:cNvSpPr>
            <p:nvPr/>
          </p:nvSpPr>
          <p:spPr bwMode="auto">
            <a:xfrm>
              <a:off x="5632451" y="3916363"/>
              <a:ext cx="728663" cy="412750"/>
            </a:xfrm>
            <a:custGeom>
              <a:avLst/>
              <a:gdLst>
                <a:gd name="T0" fmla="*/ 330 w 459"/>
                <a:gd name="T1" fmla="*/ 260 h 260"/>
                <a:gd name="T2" fmla="*/ 0 w 459"/>
                <a:gd name="T3" fmla="*/ 75 h 260"/>
                <a:gd name="T4" fmla="*/ 131 w 459"/>
                <a:gd name="T5" fmla="*/ 0 h 260"/>
                <a:gd name="T6" fmla="*/ 459 w 459"/>
                <a:gd name="T7" fmla="*/ 185 h 260"/>
                <a:gd name="T8" fmla="*/ 330 w 459"/>
                <a:gd name="T9" fmla="*/ 260 h 260"/>
              </a:gdLst>
              <a:ahLst/>
              <a:cxnLst>
                <a:cxn ang="0">
                  <a:pos x="T0" y="T1"/>
                </a:cxn>
                <a:cxn ang="0">
                  <a:pos x="T2" y="T3"/>
                </a:cxn>
                <a:cxn ang="0">
                  <a:pos x="T4" y="T5"/>
                </a:cxn>
                <a:cxn ang="0">
                  <a:pos x="T6" y="T7"/>
                </a:cxn>
                <a:cxn ang="0">
                  <a:pos x="T8" y="T9"/>
                </a:cxn>
              </a:cxnLst>
              <a:rect l="0" t="0" r="r" b="b"/>
              <a:pathLst>
                <a:path w="459" h="260">
                  <a:moveTo>
                    <a:pt x="330" y="260"/>
                  </a:moveTo>
                  <a:lnTo>
                    <a:pt x="0" y="75"/>
                  </a:lnTo>
                  <a:lnTo>
                    <a:pt x="131" y="0"/>
                  </a:lnTo>
                  <a:lnTo>
                    <a:pt x="459" y="185"/>
                  </a:lnTo>
                  <a:lnTo>
                    <a:pt x="330" y="26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9">
              <a:extLst>
                <a:ext uri="{FF2B5EF4-FFF2-40B4-BE49-F238E27FC236}">
                  <a16:creationId xmlns:a16="http://schemas.microsoft.com/office/drawing/2014/main" id="{88BDA932-7A28-452A-B795-35A66EDA9503}"/>
                </a:ext>
              </a:extLst>
            </p:cNvPr>
            <p:cNvSpPr>
              <a:spLocks/>
            </p:cNvSpPr>
            <p:nvPr/>
          </p:nvSpPr>
          <p:spPr bwMode="auto">
            <a:xfrm>
              <a:off x="5632451" y="4035425"/>
              <a:ext cx="523875" cy="557212"/>
            </a:xfrm>
            <a:custGeom>
              <a:avLst/>
              <a:gdLst>
                <a:gd name="T0" fmla="*/ 330 w 330"/>
                <a:gd name="T1" fmla="*/ 351 h 351"/>
                <a:gd name="T2" fmla="*/ 0 w 330"/>
                <a:gd name="T3" fmla="*/ 167 h 351"/>
                <a:gd name="T4" fmla="*/ 0 w 330"/>
                <a:gd name="T5" fmla="*/ 0 h 351"/>
                <a:gd name="T6" fmla="*/ 330 w 330"/>
                <a:gd name="T7" fmla="*/ 185 h 351"/>
                <a:gd name="T8" fmla="*/ 330 w 330"/>
                <a:gd name="T9" fmla="*/ 351 h 351"/>
              </a:gdLst>
              <a:ahLst/>
              <a:cxnLst>
                <a:cxn ang="0">
                  <a:pos x="T0" y="T1"/>
                </a:cxn>
                <a:cxn ang="0">
                  <a:pos x="T2" y="T3"/>
                </a:cxn>
                <a:cxn ang="0">
                  <a:pos x="T4" y="T5"/>
                </a:cxn>
                <a:cxn ang="0">
                  <a:pos x="T6" y="T7"/>
                </a:cxn>
                <a:cxn ang="0">
                  <a:pos x="T8" y="T9"/>
                </a:cxn>
              </a:cxnLst>
              <a:rect l="0" t="0" r="r" b="b"/>
              <a:pathLst>
                <a:path w="330" h="351">
                  <a:moveTo>
                    <a:pt x="330" y="351"/>
                  </a:moveTo>
                  <a:lnTo>
                    <a:pt x="0" y="167"/>
                  </a:lnTo>
                  <a:lnTo>
                    <a:pt x="0" y="0"/>
                  </a:lnTo>
                  <a:lnTo>
                    <a:pt x="330" y="185"/>
                  </a:lnTo>
                  <a:lnTo>
                    <a:pt x="330" y="351"/>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80">
              <a:extLst>
                <a:ext uri="{FF2B5EF4-FFF2-40B4-BE49-F238E27FC236}">
                  <a16:creationId xmlns:a16="http://schemas.microsoft.com/office/drawing/2014/main" id="{FC73BFEA-374A-409E-9E93-FF90F436E0F2}"/>
                </a:ext>
              </a:extLst>
            </p:cNvPr>
            <p:cNvSpPr>
              <a:spLocks/>
            </p:cNvSpPr>
            <p:nvPr/>
          </p:nvSpPr>
          <p:spPr bwMode="auto">
            <a:xfrm>
              <a:off x="6156326" y="4210050"/>
              <a:ext cx="204788" cy="382587"/>
            </a:xfrm>
            <a:custGeom>
              <a:avLst/>
              <a:gdLst>
                <a:gd name="T0" fmla="*/ 0 w 129"/>
                <a:gd name="T1" fmla="*/ 241 h 241"/>
                <a:gd name="T2" fmla="*/ 0 w 129"/>
                <a:gd name="T3" fmla="*/ 75 h 241"/>
                <a:gd name="T4" fmla="*/ 129 w 129"/>
                <a:gd name="T5" fmla="*/ 0 h 241"/>
                <a:gd name="T6" fmla="*/ 129 w 129"/>
                <a:gd name="T7" fmla="*/ 166 h 241"/>
                <a:gd name="T8" fmla="*/ 0 w 129"/>
                <a:gd name="T9" fmla="*/ 241 h 241"/>
              </a:gdLst>
              <a:ahLst/>
              <a:cxnLst>
                <a:cxn ang="0">
                  <a:pos x="T0" y="T1"/>
                </a:cxn>
                <a:cxn ang="0">
                  <a:pos x="T2" y="T3"/>
                </a:cxn>
                <a:cxn ang="0">
                  <a:pos x="T4" y="T5"/>
                </a:cxn>
                <a:cxn ang="0">
                  <a:pos x="T6" y="T7"/>
                </a:cxn>
                <a:cxn ang="0">
                  <a:pos x="T8" y="T9"/>
                </a:cxn>
              </a:cxnLst>
              <a:rect l="0" t="0" r="r" b="b"/>
              <a:pathLst>
                <a:path w="129" h="241">
                  <a:moveTo>
                    <a:pt x="0" y="241"/>
                  </a:moveTo>
                  <a:lnTo>
                    <a:pt x="0" y="75"/>
                  </a:lnTo>
                  <a:lnTo>
                    <a:pt x="129" y="0"/>
                  </a:lnTo>
                  <a:lnTo>
                    <a:pt x="129"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81">
              <a:extLst>
                <a:ext uri="{FF2B5EF4-FFF2-40B4-BE49-F238E27FC236}">
                  <a16:creationId xmlns:a16="http://schemas.microsoft.com/office/drawing/2014/main" id="{7BF3200A-9BEE-4787-AF3B-A832DAC5EFCE}"/>
                </a:ext>
              </a:extLst>
            </p:cNvPr>
            <p:cNvSpPr>
              <a:spLocks/>
            </p:cNvSpPr>
            <p:nvPr/>
          </p:nvSpPr>
          <p:spPr bwMode="auto">
            <a:xfrm>
              <a:off x="5300663" y="4098925"/>
              <a:ext cx="728663" cy="412750"/>
            </a:xfrm>
            <a:custGeom>
              <a:avLst/>
              <a:gdLst>
                <a:gd name="T0" fmla="*/ 328 w 459"/>
                <a:gd name="T1" fmla="*/ 260 h 260"/>
                <a:gd name="T2" fmla="*/ 0 w 459"/>
                <a:gd name="T3" fmla="*/ 75 h 260"/>
                <a:gd name="T4" fmla="*/ 129 w 459"/>
                <a:gd name="T5" fmla="*/ 0 h 260"/>
                <a:gd name="T6" fmla="*/ 459 w 459"/>
                <a:gd name="T7" fmla="*/ 185 h 260"/>
                <a:gd name="T8" fmla="*/ 328 w 459"/>
                <a:gd name="T9" fmla="*/ 260 h 260"/>
              </a:gdLst>
              <a:ahLst/>
              <a:cxnLst>
                <a:cxn ang="0">
                  <a:pos x="T0" y="T1"/>
                </a:cxn>
                <a:cxn ang="0">
                  <a:pos x="T2" y="T3"/>
                </a:cxn>
                <a:cxn ang="0">
                  <a:pos x="T4" y="T5"/>
                </a:cxn>
                <a:cxn ang="0">
                  <a:pos x="T6" y="T7"/>
                </a:cxn>
                <a:cxn ang="0">
                  <a:pos x="T8" y="T9"/>
                </a:cxn>
              </a:cxnLst>
              <a:rect l="0" t="0" r="r" b="b"/>
              <a:pathLst>
                <a:path w="459" h="260">
                  <a:moveTo>
                    <a:pt x="328" y="260"/>
                  </a:moveTo>
                  <a:lnTo>
                    <a:pt x="0" y="75"/>
                  </a:lnTo>
                  <a:lnTo>
                    <a:pt x="129" y="0"/>
                  </a:lnTo>
                  <a:lnTo>
                    <a:pt x="459" y="185"/>
                  </a:lnTo>
                  <a:lnTo>
                    <a:pt x="328" y="26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82">
              <a:extLst>
                <a:ext uri="{FF2B5EF4-FFF2-40B4-BE49-F238E27FC236}">
                  <a16:creationId xmlns:a16="http://schemas.microsoft.com/office/drawing/2014/main" id="{91F3BEFB-D32F-49FE-9CBA-0198173B1DC1}"/>
                </a:ext>
              </a:extLst>
            </p:cNvPr>
            <p:cNvSpPr>
              <a:spLocks/>
            </p:cNvSpPr>
            <p:nvPr/>
          </p:nvSpPr>
          <p:spPr bwMode="auto">
            <a:xfrm>
              <a:off x="5300663" y="4217988"/>
              <a:ext cx="520700" cy="557212"/>
            </a:xfrm>
            <a:custGeom>
              <a:avLst/>
              <a:gdLst>
                <a:gd name="T0" fmla="*/ 328 w 328"/>
                <a:gd name="T1" fmla="*/ 351 h 351"/>
                <a:gd name="T2" fmla="*/ 0 w 328"/>
                <a:gd name="T3" fmla="*/ 168 h 351"/>
                <a:gd name="T4" fmla="*/ 0 w 328"/>
                <a:gd name="T5" fmla="*/ 0 h 351"/>
                <a:gd name="T6" fmla="*/ 328 w 328"/>
                <a:gd name="T7" fmla="*/ 185 h 351"/>
                <a:gd name="T8" fmla="*/ 328 w 328"/>
                <a:gd name="T9" fmla="*/ 351 h 351"/>
              </a:gdLst>
              <a:ahLst/>
              <a:cxnLst>
                <a:cxn ang="0">
                  <a:pos x="T0" y="T1"/>
                </a:cxn>
                <a:cxn ang="0">
                  <a:pos x="T2" y="T3"/>
                </a:cxn>
                <a:cxn ang="0">
                  <a:pos x="T4" y="T5"/>
                </a:cxn>
                <a:cxn ang="0">
                  <a:pos x="T6" y="T7"/>
                </a:cxn>
                <a:cxn ang="0">
                  <a:pos x="T8" y="T9"/>
                </a:cxn>
              </a:cxnLst>
              <a:rect l="0" t="0" r="r" b="b"/>
              <a:pathLst>
                <a:path w="328" h="351">
                  <a:moveTo>
                    <a:pt x="328" y="351"/>
                  </a:moveTo>
                  <a:lnTo>
                    <a:pt x="0" y="168"/>
                  </a:lnTo>
                  <a:lnTo>
                    <a:pt x="0" y="0"/>
                  </a:lnTo>
                  <a:lnTo>
                    <a:pt x="328" y="185"/>
                  </a:lnTo>
                  <a:lnTo>
                    <a:pt x="328" y="351"/>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3">
              <a:extLst>
                <a:ext uri="{FF2B5EF4-FFF2-40B4-BE49-F238E27FC236}">
                  <a16:creationId xmlns:a16="http://schemas.microsoft.com/office/drawing/2014/main" id="{A01C9B30-E998-4C20-8FCE-17F47B43EC7F}"/>
                </a:ext>
              </a:extLst>
            </p:cNvPr>
            <p:cNvSpPr>
              <a:spLocks/>
            </p:cNvSpPr>
            <p:nvPr/>
          </p:nvSpPr>
          <p:spPr bwMode="auto">
            <a:xfrm>
              <a:off x="5821363" y="4392613"/>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84">
              <a:extLst>
                <a:ext uri="{FF2B5EF4-FFF2-40B4-BE49-F238E27FC236}">
                  <a16:creationId xmlns:a16="http://schemas.microsoft.com/office/drawing/2014/main" id="{F177FCA4-CD94-4AE4-800C-743FA7FFCF54}"/>
                </a:ext>
              </a:extLst>
            </p:cNvPr>
            <p:cNvSpPr>
              <a:spLocks/>
            </p:cNvSpPr>
            <p:nvPr/>
          </p:nvSpPr>
          <p:spPr bwMode="auto">
            <a:xfrm>
              <a:off x="6591301" y="4210050"/>
              <a:ext cx="411163" cy="238125"/>
            </a:xfrm>
            <a:custGeom>
              <a:avLst/>
              <a:gdLst>
                <a:gd name="T0" fmla="*/ 128 w 259"/>
                <a:gd name="T1" fmla="*/ 150 h 150"/>
                <a:gd name="T2" fmla="*/ 0 w 259"/>
                <a:gd name="T3" fmla="*/ 75 h 150"/>
                <a:gd name="T4" fmla="*/ 131 w 259"/>
                <a:gd name="T5" fmla="*/ 0 h 150"/>
                <a:gd name="T6" fmla="*/ 259 w 259"/>
                <a:gd name="T7" fmla="*/ 75 h 150"/>
                <a:gd name="T8" fmla="*/ 128 w 259"/>
                <a:gd name="T9" fmla="*/ 150 h 150"/>
              </a:gdLst>
              <a:ahLst/>
              <a:cxnLst>
                <a:cxn ang="0">
                  <a:pos x="T0" y="T1"/>
                </a:cxn>
                <a:cxn ang="0">
                  <a:pos x="T2" y="T3"/>
                </a:cxn>
                <a:cxn ang="0">
                  <a:pos x="T4" y="T5"/>
                </a:cxn>
                <a:cxn ang="0">
                  <a:pos x="T6" y="T7"/>
                </a:cxn>
                <a:cxn ang="0">
                  <a:pos x="T8" y="T9"/>
                </a:cxn>
              </a:cxnLst>
              <a:rect l="0" t="0" r="r" b="b"/>
              <a:pathLst>
                <a:path w="259" h="150">
                  <a:moveTo>
                    <a:pt x="128" y="150"/>
                  </a:moveTo>
                  <a:lnTo>
                    <a:pt x="0" y="75"/>
                  </a:lnTo>
                  <a:lnTo>
                    <a:pt x="131" y="0"/>
                  </a:lnTo>
                  <a:lnTo>
                    <a:pt x="259" y="75"/>
                  </a:lnTo>
                  <a:lnTo>
                    <a:pt x="128"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85">
              <a:extLst>
                <a:ext uri="{FF2B5EF4-FFF2-40B4-BE49-F238E27FC236}">
                  <a16:creationId xmlns:a16="http://schemas.microsoft.com/office/drawing/2014/main" id="{2D70C1BF-7486-4199-8B4C-365E3D51B441}"/>
                </a:ext>
              </a:extLst>
            </p:cNvPr>
            <p:cNvSpPr>
              <a:spLocks/>
            </p:cNvSpPr>
            <p:nvPr/>
          </p:nvSpPr>
          <p:spPr bwMode="auto">
            <a:xfrm>
              <a:off x="6591301" y="4329113"/>
              <a:ext cx="203200" cy="385762"/>
            </a:xfrm>
            <a:custGeom>
              <a:avLst/>
              <a:gdLst>
                <a:gd name="T0" fmla="*/ 128 w 128"/>
                <a:gd name="T1" fmla="*/ 243 h 243"/>
                <a:gd name="T2" fmla="*/ 0 w 128"/>
                <a:gd name="T3" fmla="*/ 166 h 243"/>
                <a:gd name="T4" fmla="*/ 0 w 128"/>
                <a:gd name="T5" fmla="*/ 0 h 243"/>
                <a:gd name="T6" fmla="*/ 128 w 128"/>
                <a:gd name="T7" fmla="*/ 75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5"/>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86">
              <a:extLst>
                <a:ext uri="{FF2B5EF4-FFF2-40B4-BE49-F238E27FC236}">
                  <a16:creationId xmlns:a16="http://schemas.microsoft.com/office/drawing/2014/main" id="{3B2FABB0-F8C0-46F1-AE7E-94111E80CBDA}"/>
                </a:ext>
              </a:extLst>
            </p:cNvPr>
            <p:cNvSpPr>
              <a:spLocks/>
            </p:cNvSpPr>
            <p:nvPr/>
          </p:nvSpPr>
          <p:spPr bwMode="auto">
            <a:xfrm>
              <a:off x="6794501" y="4329113"/>
              <a:ext cx="207963" cy="385762"/>
            </a:xfrm>
            <a:custGeom>
              <a:avLst/>
              <a:gdLst>
                <a:gd name="T0" fmla="*/ 0 w 131"/>
                <a:gd name="T1" fmla="*/ 243 h 243"/>
                <a:gd name="T2" fmla="*/ 0 w 131"/>
                <a:gd name="T3" fmla="*/ 75 h 243"/>
                <a:gd name="T4" fmla="*/ 131 w 131"/>
                <a:gd name="T5" fmla="*/ 0 h 243"/>
                <a:gd name="T6" fmla="*/ 131 w 131"/>
                <a:gd name="T7" fmla="*/ 168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8"/>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7">
              <a:extLst>
                <a:ext uri="{FF2B5EF4-FFF2-40B4-BE49-F238E27FC236}">
                  <a16:creationId xmlns:a16="http://schemas.microsoft.com/office/drawing/2014/main" id="{4CDE8D94-4E89-4331-A80C-B6FCCB5FA3E0}"/>
                </a:ext>
              </a:extLst>
            </p:cNvPr>
            <p:cNvSpPr>
              <a:spLocks/>
            </p:cNvSpPr>
            <p:nvPr/>
          </p:nvSpPr>
          <p:spPr bwMode="auto">
            <a:xfrm>
              <a:off x="6861176" y="4370388"/>
              <a:ext cx="409575" cy="238125"/>
            </a:xfrm>
            <a:custGeom>
              <a:avLst/>
              <a:gdLst>
                <a:gd name="T0" fmla="*/ 127 w 258"/>
                <a:gd name="T1" fmla="*/ 150 h 150"/>
                <a:gd name="T2" fmla="*/ 0 w 258"/>
                <a:gd name="T3" fmla="*/ 75 h 150"/>
                <a:gd name="T4" fmla="*/ 129 w 258"/>
                <a:gd name="T5" fmla="*/ 0 h 150"/>
                <a:gd name="T6" fmla="*/ 258 w 258"/>
                <a:gd name="T7" fmla="*/ 75 h 150"/>
                <a:gd name="T8" fmla="*/ 127 w 258"/>
                <a:gd name="T9" fmla="*/ 150 h 150"/>
              </a:gdLst>
              <a:ahLst/>
              <a:cxnLst>
                <a:cxn ang="0">
                  <a:pos x="T0" y="T1"/>
                </a:cxn>
                <a:cxn ang="0">
                  <a:pos x="T2" y="T3"/>
                </a:cxn>
                <a:cxn ang="0">
                  <a:pos x="T4" y="T5"/>
                </a:cxn>
                <a:cxn ang="0">
                  <a:pos x="T6" y="T7"/>
                </a:cxn>
                <a:cxn ang="0">
                  <a:pos x="T8" y="T9"/>
                </a:cxn>
              </a:cxnLst>
              <a:rect l="0" t="0" r="r" b="b"/>
              <a:pathLst>
                <a:path w="258" h="150">
                  <a:moveTo>
                    <a:pt x="127" y="150"/>
                  </a:moveTo>
                  <a:lnTo>
                    <a:pt x="0" y="75"/>
                  </a:lnTo>
                  <a:lnTo>
                    <a:pt x="129" y="0"/>
                  </a:lnTo>
                  <a:lnTo>
                    <a:pt x="258" y="75"/>
                  </a:lnTo>
                  <a:lnTo>
                    <a:pt x="127"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8">
              <a:extLst>
                <a:ext uri="{FF2B5EF4-FFF2-40B4-BE49-F238E27FC236}">
                  <a16:creationId xmlns:a16="http://schemas.microsoft.com/office/drawing/2014/main" id="{DF1C1D9A-6BC6-4431-B041-ECE99490FFF1}"/>
                </a:ext>
              </a:extLst>
            </p:cNvPr>
            <p:cNvSpPr>
              <a:spLocks/>
            </p:cNvSpPr>
            <p:nvPr/>
          </p:nvSpPr>
          <p:spPr bwMode="auto">
            <a:xfrm>
              <a:off x="6861176" y="4489450"/>
              <a:ext cx="201613" cy="385762"/>
            </a:xfrm>
            <a:custGeom>
              <a:avLst/>
              <a:gdLst>
                <a:gd name="T0" fmla="*/ 127 w 127"/>
                <a:gd name="T1" fmla="*/ 243 h 243"/>
                <a:gd name="T2" fmla="*/ 0 w 127"/>
                <a:gd name="T3" fmla="*/ 166 h 243"/>
                <a:gd name="T4" fmla="*/ 0 w 127"/>
                <a:gd name="T5" fmla="*/ 0 h 243"/>
                <a:gd name="T6" fmla="*/ 127 w 127"/>
                <a:gd name="T7" fmla="*/ 75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5"/>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9">
              <a:extLst>
                <a:ext uri="{FF2B5EF4-FFF2-40B4-BE49-F238E27FC236}">
                  <a16:creationId xmlns:a16="http://schemas.microsoft.com/office/drawing/2014/main" id="{2072D752-5C91-4F35-B3E6-FBEF563A579B}"/>
                </a:ext>
              </a:extLst>
            </p:cNvPr>
            <p:cNvSpPr>
              <a:spLocks/>
            </p:cNvSpPr>
            <p:nvPr/>
          </p:nvSpPr>
          <p:spPr bwMode="auto">
            <a:xfrm>
              <a:off x="7062788" y="4489450"/>
              <a:ext cx="207963" cy="385762"/>
            </a:xfrm>
            <a:custGeom>
              <a:avLst/>
              <a:gdLst>
                <a:gd name="T0" fmla="*/ 0 w 131"/>
                <a:gd name="T1" fmla="*/ 243 h 243"/>
                <a:gd name="T2" fmla="*/ 0 w 131"/>
                <a:gd name="T3" fmla="*/ 75 h 243"/>
                <a:gd name="T4" fmla="*/ 131 w 131"/>
                <a:gd name="T5" fmla="*/ 0 h 243"/>
                <a:gd name="T6" fmla="*/ 131 w 131"/>
                <a:gd name="T7" fmla="*/ 168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8"/>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90">
              <a:extLst>
                <a:ext uri="{FF2B5EF4-FFF2-40B4-BE49-F238E27FC236}">
                  <a16:creationId xmlns:a16="http://schemas.microsoft.com/office/drawing/2014/main" id="{424A3C40-3C2D-4E25-9ECC-A8D6CE5101B2}"/>
                </a:ext>
              </a:extLst>
            </p:cNvPr>
            <p:cNvSpPr>
              <a:spLocks/>
            </p:cNvSpPr>
            <p:nvPr/>
          </p:nvSpPr>
          <p:spPr bwMode="auto">
            <a:xfrm>
              <a:off x="7129463" y="4530725"/>
              <a:ext cx="409575" cy="239712"/>
            </a:xfrm>
            <a:custGeom>
              <a:avLst/>
              <a:gdLst>
                <a:gd name="T0" fmla="*/ 127 w 258"/>
                <a:gd name="T1" fmla="*/ 151 h 151"/>
                <a:gd name="T2" fmla="*/ 0 w 258"/>
                <a:gd name="T3" fmla="*/ 76 h 151"/>
                <a:gd name="T4" fmla="*/ 129 w 258"/>
                <a:gd name="T5" fmla="*/ 0 h 151"/>
                <a:gd name="T6" fmla="*/ 258 w 258"/>
                <a:gd name="T7" fmla="*/ 76 h 151"/>
                <a:gd name="T8" fmla="*/ 127 w 258"/>
                <a:gd name="T9" fmla="*/ 151 h 151"/>
              </a:gdLst>
              <a:ahLst/>
              <a:cxnLst>
                <a:cxn ang="0">
                  <a:pos x="T0" y="T1"/>
                </a:cxn>
                <a:cxn ang="0">
                  <a:pos x="T2" y="T3"/>
                </a:cxn>
                <a:cxn ang="0">
                  <a:pos x="T4" y="T5"/>
                </a:cxn>
                <a:cxn ang="0">
                  <a:pos x="T6" y="T7"/>
                </a:cxn>
                <a:cxn ang="0">
                  <a:pos x="T8" y="T9"/>
                </a:cxn>
              </a:cxnLst>
              <a:rect l="0" t="0" r="r" b="b"/>
              <a:pathLst>
                <a:path w="258" h="151">
                  <a:moveTo>
                    <a:pt x="127" y="151"/>
                  </a:moveTo>
                  <a:lnTo>
                    <a:pt x="0" y="76"/>
                  </a:lnTo>
                  <a:lnTo>
                    <a:pt x="129" y="0"/>
                  </a:lnTo>
                  <a:lnTo>
                    <a:pt x="258" y="76"/>
                  </a:lnTo>
                  <a:lnTo>
                    <a:pt x="127" y="151"/>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91">
              <a:extLst>
                <a:ext uri="{FF2B5EF4-FFF2-40B4-BE49-F238E27FC236}">
                  <a16:creationId xmlns:a16="http://schemas.microsoft.com/office/drawing/2014/main" id="{AA743FDD-91D7-4FAA-8A6C-62562E468E72}"/>
                </a:ext>
              </a:extLst>
            </p:cNvPr>
            <p:cNvSpPr>
              <a:spLocks/>
            </p:cNvSpPr>
            <p:nvPr/>
          </p:nvSpPr>
          <p:spPr bwMode="auto">
            <a:xfrm>
              <a:off x="7129463" y="4651375"/>
              <a:ext cx="201613" cy="384175"/>
            </a:xfrm>
            <a:custGeom>
              <a:avLst/>
              <a:gdLst>
                <a:gd name="T0" fmla="*/ 127 w 127"/>
                <a:gd name="T1" fmla="*/ 242 h 242"/>
                <a:gd name="T2" fmla="*/ 0 w 127"/>
                <a:gd name="T3" fmla="*/ 166 h 242"/>
                <a:gd name="T4" fmla="*/ 0 w 127"/>
                <a:gd name="T5" fmla="*/ 0 h 242"/>
                <a:gd name="T6" fmla="*/ 127 w 127"/>
                <a:gd name="T7" fmla="*/ 75 h 242"/>
                <a:gd name="T8" fmla="*/ 127 w 127"/>
                <a:gd name="T9" fmla="*/ 242 h 242"/>
              </a:gdLst>
              <a:ahLst/>
              <a:cxnLst>
                <a:cxn ang="0">
                  <a:pos x="T0" y="T1"/>
                </a:cxn>
                <a:cxn ang="0">
                  <a:pos x="T2" y="T3"/>
                </a:cxn>
                <a:cxn ang="0">
                  <a:pos x="T4" y="T5"/>
                </a:cxn>
                <a:cxn ang="0">
                  <a:pos x="T6" y="T7"/>
                </a:cxn>
                <a:cxn ang="0">
                  <a:pos x="T8" y="T9"/>
                </a:cxn>
              </a:cxnLst>
              <a:rect l="0" t="0" r="r" b="b"/>
              <a:pathLst>
                <a:path w="127" h="242">
                  <a:moveTo>
                    <a:pt x="127" y="242"/>
                  </a:moveTo>
                  <a:lnTo>
                    <a:pt x="0" y="166"/>
                  </a:lnTo>
                  <a:lnTo>
                    <a:pt x="0" y="0"/>
                  </a:lnTo>
                  <a:lnTo>
                    <a:pt x="127" y="75"/>
                  </a:lnTo>
                  <a:lnTo>
                    <a:pt x="127" y="242"/>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92">
              <a:extLst>
                <a:ext uri="{FF2B5EF4-FFF2-40B4-BE49-F238E27FC236}">
                  <a16:creationId xmlns:a16="http://schemas.microsoft.com/office/drawing/2014/main" id="{111A3DFF-B48B-498B-8C0B-32BB776E76C8}"/>
                </a:ext>
              </a:extLst>
            </p:cNvPr>
            <p:cNvSpPr>
              <a:spLocks/>
            </p:cNvSpPr>
            <p:nvPr/>
          </p:nvSpPr>
          <p:spPr bwMode="auto">
            <a:xfrm>
              <a:off x="7331076" y="4651375"/>
              <a:ext cx="207963" cy="384175"/>
            </a:xfrm>
            <a:custGeom>
              <a:avLst/>
              <a:gdLst>
                <a:gd name="T0" fmla="*/ 0 w 131"/>
                <a:gd name="T1" fmla="*/ 242 h 242"/>
                <a:gd name="T2" fmla="*/ 0 w 131"/>
                <a:gd name="T3" fmla="*/ 75 h 242"/>
                <a:gd name="T4" fmla="*/ 131 w 131"/>
                <a:gd name="T5" fmla="*/ 0 h 242"/>
                <a:gd name="T6" fmla="*/ 131 w 131"/>
                <a:gd name="T7" fmla="*/ 167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5"/>
                  </a:lnTo>
                  <a:lnTo>
                    <a:pt x="131" y="0"/>
                  </a:lnTo>
                  <a:lnTo>
                    <a:pt x="131" y="167"/>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93">
              <a:extLst>
                <a:ext uri="{FF2B5EF4-FFF2-40B4-BE49-F238E27FC236}">
                  <a16:creationId xmlns:a16="http://schemas.microsoft.com/office/drawing/2014/main" id="{2A2A0AA2-F203-4B27-AD4D-9B9DAD36338C}"/>
                </a:ext>
              </a:extLst>
            </p:cNvPr>
            <p:cNvSpPr>
              <a:spLocks/>
            </p:cNvSpPr>
            <p:nvPr/>
          </p:nvSpPr>
          <p:spPr bwMode="auto">
            <a:xfrm>
              <a:off x="7397751" y="4692650"/>
              <a:ext cx="411163" cy="238125"/>
            </a:xfrm>
            <a:custGeom>
              <a:avLst/>
              <a:gdLst>
                <a:gd name="T0" fmla="*/ 128 w 259"/>
                <a:gd name="T1" fmla="*/ 150 h 150"/>
                <a:gd name="T2" fmla="*/ 0 w 259"/>
                <a:gd name="T3" fmla="*/ 75 h 150"/>
                <a:gd name="T4" fmla="*/ 129 w 259"/>
                <a:gd name="T5" fmla="*/ 0 h 150"/>
                <a:gd name="T6" fmla="*/ 259 w 259"/>
                <a:gd name="T7" fmla="*/ 75 h 150"/>
                <a:gd name="T8" fmla="*/ 128 w 259"/>
                <a:gd name="T9" fmla="*/ 150 h 150"/>
              </a:gdLst>
              <a:ahLst/>
              <a:cxnLst>
                <a:cxn ang="0">
                  <a:pos x="T0" y="T1"/>
                </a:cxn>
                <a:cxn ang="0">
                  <a:pos x="T2" y="T3"/>
                </a:cxn>
                <a:cxn ang="0">
                  <a:pos x="T4" y="T5"/>
                </a:cxn>
                <a:cxn ang="0">
                  <a:pos x="T6" y="T7"/>
                </a:cxn>
                <a:cxn ang="0">
                  <a:pos x="T8" y="T9"/>
                </a:cxn>
              </a:cxnLst>
              <a:rect l="0" t="0" r="r" b="b"/>
              <a:pathLst>
                <a:path w="259" h="150">
                  <a:moveTo>
                    <a:pt x="128" y="150"/>
                  </a:moveTo>
                  <a:lnTo>
                    <a:pt x="0" y="75"/>
                  </a:lnTo>
                  <a:lnTo>
                    <a:pt x="129" y="0"/>
                  </a:lnTo>
                  <a:lnTo>
                    <a:pt x="259" y="75"/>
                  </a:lnTo>
                  <a:lnTo>
                    <a:pt x="128" y="150"/>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94">
              <a:extLst>
                <a:ext uri="{FF2B5EF4-FFF2-40B4-BE49-F238E27FC236}">
                  <a16:creationId xmlns:a16="http://schemas.microsoft.com/office/drawing/2014/main" id="{087BDE57-08B9-4EB1-8C25-03A6048FE664}"/>
                </a:ext>
              </a:extLst>
            </p:cNvPr>
            <p:cNvSpPr>
              <a:spLocks/>
            </p:cNvSpPr>
            <p:nvPr/>
          </p:nvSpPr>
          <p:spPr bwMode="auto">
            <a:xfrm>
              <a:off x="7397751" y="4811713"/>
              <a:ext cx="203200" cy="385762"/>
            </a:xfrm>
            <a:custGeom>
              <a:avLst/>
              <a:gdLst>
                <a:gd name="T0" fmla="*/ 128 w 128"/>
                <a:gd name="T1" fmla="*/ 243 h 243"/>
                <a:gd name="T2" fmla="*/ 0 w 128"/>
                <a:gd name="T3" fmla="*/ 166 h 243"/>
                <a:gd name="T4" fmla="*/ 0 w 128"/>
                <a:gd name="T5" fmla="*/ 0 h 243"/>
                <a:gd name="T6" fmla="*/ 128 w 128"/>
                <a:gd name="T7" fmla="*/ 75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5"/>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95">
              <a:extLst>
                <a:ext uri="{FF2B5EF4-FFF2-40B4-BE49-F238E27FC236}">
                  <a16:creationId xmlns:a16="http://schemas.microsoft.com/office/drawing/2014/main" id="{04B22B47-22CA-4496-A961-556D1BB501B2}"/>
                </a:ext>
              </a:extLst>
            </p:cNvPr>
            <p:cNvSpPr>
              <a:spLocks/>
            </p:cNvSpPr>
            <p:nvPr/>
          </p:nvSpPr>
          <p:spPr bwMode="auto">
            <a:xfrm>
              <a:off x="7600951" y="4811713"/>
              <a:ext cx="207963" cy="385762"/>
            </a:xfrm>
            <a:custGeom>
              <a:avLst/>
              <a:gdLst>
                <a:gd name="T0" fmla="*/ 0 w 131"/>
                <a:gd name="T1" fmla="*/ 243 h 243"/>
                <a:gd name="T2" fmla="*/ 0 w 131"/>
                <a:gd name="T3" fmla="*/ 75 h 243"/>
                <a:gd name="T4" fmla="*/ 131 w 131"/>
                <a:gd name="T5" fmla="*/ 0 h 243"/>
                <a:gd name="T6" fmla="*/ 131 w 131"/>
                <a:gd name="T7" fmla="*/ 166 h 243"/>
                <a:gd name="T8" fmla="*/ 0 w 131"/>
                <a:gd name="T9" fmla="*/ 243 h 243"/>
              </a:gdLst>
              <a:ahLst/>
              <a:cxnLst>
                <a:cxn ang="0">
                  <a:pos x="T0" y="T1"/>
                </a:cxn>
                <a:cxn ang="0">
                  <a:pos x="T2" y="T3"/>
                </a:cxn>
                <a:cxn ang="0">
                  <a:pos x="T4" y="T5"/>
                </a:cxn>
                <a:cxn ang="0">
                  <a:pos x="T6" y="T7"/>
                </a:cxn>
                <a:cxn ang="0">
                  <a:pos x="T8" y="T9"/>
                </a:cxn>
              </a:cxnLst>
              <a:rect l="0" t="0" r="r" b="b"/>
              <a:pathLst>
                <a:path w="131" h="243">
                  <a:moveTo>
                    <a:pt x="0" y="243"/>
                  </a:moveTo>
                  <a:lnTo>
                    <a:pt x="0" y="75"/>
                  </a:lnTo>
                  <a:lnTo>
                    <a:pt x="131" y="0"/>
                  </a:lnTo>
                  <a:lnTo>
                    <a:pt x="131" y="166"/>
                  </a:lnTo>
                  <a:lnTo>
                    <a:pt x="0" y="243"/>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96">
              <a:extLst>
                <a:ext uri="{FF2B5EF4-FFF2-40B4-BE49-F238E27FC236}">
                  <a16:creationId xmlns:a16="http://schemas.microsoft.com/office/drawing/2014/main" id="{24E063AF-9D1F-42FE-AB95-D65D432B33A6}"/>
                </a:ext>
              </a:extLst>
            </p:cNvPr>
            <p:cNvSpPr>
              <a:spLocks/>
            </p:cNvSpPr>
            <p:nvPr/>
          </p:nvSpPr>
          <p:spPr bwMode="auto">
            <a:xfrm>
              <a:off x="6323013" y="4362450"/>
              <a:ext cx="409575" cy="241300"/>
            </a:xfrm>
            <a:custGeom>
              <a:avLst/>
              <a:gdLst>
                <a:gd name="T0" fmla="*/ 127 w 258"/>
                <a:gd name="T1" fmla="*/ 152 h 152"/>
                <a:gd name="T2" fmla="*/ 0 w 258"/>
                <a:gd name="T3" fmla="*/ 75 h 152"/>
                <a:gd name="T4" fmla="*/ 131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97">
              <a:extLst>
                <a:ext uri="{FF2B5EF4-FFF2-40B4-BE49-F238E27FC236}">
                  <a16:creationId xmlns:a16="http://schemas.microsoft.com/office/drawing/2014/main" id="{8FA65233-E874-4F03-BC91-6563E34B494F}"/>
                </a:ext>
              </a:extLst>
            </p:cNvPr>
            <p:cNvSpPr>
              <a:spLocks/>
            </p:cNvSpPr>
            <p:nvPr/>
          </p:nvSpPr>
          <p:spPr bwMode="auto">
            <a:xfrm>
              <a:off x="6323013" y="4481513"/>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98">
              <a:extLst>
                <a:ext uri="{FF2B5EF4-FFF2-40B4-BE49-F238E27FC236}">
                  <a16:creationId xmlns:a16="http://schemas.microsoft.com/office/drawing/2014/main" id="{E43D0FFD-BF1E-4129-A131-794C06681356}"/>
                </a:ext>
              </a:extLst>
            </p:cNvPr>
            <p:cNvSpPr>
              <a:spLocks/>
            </p:cNvSpPr>
            <p:nvPr/>
          </p:nvSpPr>
          <p:spPr bwMode="auto">
            <a:xfrm>
              <a:off x="6524626" y="44846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99">
              <a:extLst>
                <a:ext uri="{FF2B5EF4-FFF2-40B4-BE49-F238E27FC236}">
                  <a16:creationId xmlns:a16="http://schemas.microsoft.com/office/drawing/2014/main" id="{644184CD-7CDE-4FCE-BA59-DD31B98D5014}"/>
                </a:ext>
              </a:extLst>
            </p:cNvPr>
            <p:cNvSpPr>
              <a:spLocks/>
            </p:cNvSpPr>
            <p:nvPr/>
          </p:nvSpPr>
          <p:spPr bwMode="auto">
            <a:xfrm>
              <a:off x="6591301" y="4522788"/>
              <a:ext cx="411163" cy="241300"/>
            </a:xfrm>
            <a:custGeom>
              <a:avLst/>
              <a:gdLst>
                <a:gd name="T0" fmla="*/ 128 w 259"/>
                <a:gd name="T1" fmla="*/ 152 h 152"/>
                <a:gd name="T2" fmla="*/ 0 w 259"/>
                <a:gd name="T3" fmla="*/ 75 h 152"/>
                <a:gd name="T4" fmla="*/ 131 w 259"/>
                <a:gd name="T5" fmla="*/ 0 h 152"/>
                <a:gd name="T6" fmla="*/ 259 w 259"/>
                <a:gd name="T7" fmla="*/ 77 h 152"/>
                <a:gd name="T8" fmla="*/ 128 w 259"/>
                <a:gd name="T9" fmla="*/ 152 h 152"/>
              </a:gdLst>
              <a:ahLst/>
              <a:cxnLst>
                <a:cxn ang="0">
                  <a:pos x="T0" y="T1"/>
                </a:cxn>
                <a:cxn ang="0">
                  <a:pos x="T2" y="T3"/>
                </a:cxn>
                <a:cxn ang="0">
                  <a:pos x="T4" y="T5"/>
                </a:cxn>
                <a:cxn ang="0">
                  <a:pos x="T6" y="T7"/>
                </a:cxn>
                <a:cxn ang="0">
                  <a:pos x="T8" y="T9"/>
                </a:cxn>
              </a:cxnLst>
              <a:rect l="0" t="0" r="r" b="b"/>
              <a:pathLst>
                <a:path w="259" h="152">
                  <a:moveTo>
                    <a:pt x="128" y="152"/>
                  </a:moveTo>
                  <a:lnTo>
                    <a:pt x="0" y="75"/>
                  </a:lnTo>
                  <a:lnTo>
                    <a:pt x="131" y="0"/>
                  </a:lnTo>
                  <a:lnTo>
                    <a:pt x="259" y="77"/>
                  </a:lnTo>
                  <a:lnTo>
                    <a:pt x="128"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00">
              <a:extLst>
                <a:ext uri="{FF2B5EF4-FFF2-40B4-BE49-F238E27FC236}">
                  <a16:creationId xmlns:a16="http://schemas.microsoft.com/office/drawing/2014/main" id="{AF562EC5-33B5-4005-9E0C-E159321A6C86}"/>
                </a:ext>
              </a:extLst>
            </p:cNvPr>
            <p:cNvSpPr>
              <a:spLocks/>
            </p:cNvSpPr>
            <p:nvPr/>
          </p:nvSpPr>
          <p:spPr bwMode="auto">
            <a:xfrm>
              <a:off x="6591301" y="4641850"/>
              <a:ext cx="203200" cy="385762"/>
            </a:xfrm>
            <a:custGeom>
              <a:avLst/>
              <a:gdLst>
                <a:gd name="T0" fmla="*/ 128 w 128"/>
                <a:gd name="T1" fmla="*/ 243 h 243"/>
                <a:gd name="T2" fmla="*/ 0 w 128"/>
                <a:gd name="T3" fmla="*/ 166 h 243"/>
                <a:gd name="T4" fmla="*/ 0 w 128"/>
                <a:gd name="T5" fmla="*/ 0 h 243"/>
                <a:gd name="T6" fmla="*/ 128 w 128"/>
                <a:gd name="T7" fmla="*/ 77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7"/>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01">
              <a:extLst>
                <a:ext uri="{FF2B5EF4-FFF2-40B4-BE49-F238E27FC236}">
                  <a16:creationId xmlns:a16="http://schemas.microsoft.com/office/drawing/2014/main" id="{30732DA5-E143-40C2-A1FF-BCEFB0A6AA3A}"/>
                </a:ext>
              </a:extLst>
            </p:cNvPr>
            <p:cNvSpPr>
              <a:spLocks/>
            </p:cNvSpPr>
            <p:nvPr/>
          </p:nvSpPr>
          <p:spPr bwMode="auto">
            <a:xfrm>
              <a:off x="6794501" y="46450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02">
              <a:extLst>
                <a:ext uri="{FF2B5EF4-FFF2-40B4-BE49-F238E27FC236}">
                  <a16:creationId xmlns:a16="http://schemas.microsoft.com/office/drawing/2014/main" id="{0C33FAB6-D92F-438E-84D1-133C36F0ED28}"/>
                </a:ext>
              </a:extLst>
            </p:cNvPr>
            <p:cNvSpPr>
              <a:spLocks/>
            </p:cNvSpPr>
            <p:nvPr/>
          </p:nvSpPr>
          <p:spPr bwMode="auto">
            <a:xfrm>
              <a:off x="6861176" y="4684713"/>
              <a:ext cx="409575" cy="241300"/>
            </a:xfrm>
            <a:custGeom>
              <a:avLst/>
              <a:gdLst>
                <a:gd name="T0" fmla="*/ 127 w 258"/>
                <a:gd name="T1" fmla="*/ 152 h 152"/>
                <a:gd name="T2" fmla="*/ 0 w 258"/>
                <a:gd name="T3" fmla="*/ 75 h 152"/>
                <a:gd name="T4" fmla="*/ 129 w 258"/>
                <a:gd name="T5" fmla="*/ 0 h 152"/>
                <a:gd name="T6" fmla="*/ 258 w 258"/>
                <a:gd name="T7" fmla="*/ 76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6"/>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03">
              <a:extLst>
                <a:ext uri="{FF2B5EF4-FFF2-40B4-BE49-F238E27FC236}">
                  <a16:creationId xmlns:a16="http://schemas.microsoft.com/office/drawing/2014/main" id="{0094A9CB-C61D-4CD5-B916-49972D5E2CF8}"/>
                </a:ext>
              </a:extLst>
            </p:cNvPr>
            <p:cNvSpPr>
              <a:spLocks/>
            </p:cNvSpPr>
            <p:nvPr/>
          </p:nvSpPr>
          <p:spPr bwMode="auto">
            <a:xfrm>
              <a:off x="6861176" y="4803775"/>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04">
              <a:extLst>
                <a:ext uri="{FF2B5EF4-FFF2-40B4-BE49-F238E27FC236}">
                  <a16:creationId xmlns:a16="http://schemas.microsoft.com/office/drawing/2014/main" id="{225299B1-0DCE-4BFC-B373-ADC8DAB9EABE}"/>
                </a:ext>
              </a:extLst>
            </p:cNvPr>
            <p:cNvSpPr>
              <a:spLocks/>
            </p:cNvSpPr>
            <p:nvPr/>
          </p:nvSpPr>
          <p:spPr bwMode="auto">
            <a:xfrm>
              <a:off x="7062788" y="4805363"/>
              <a:ext cx="207963" cy="384175"/>
            </a:xfrm>
            <a:custGeom>
              <a:avLst/>
              <a:gdLst>
                <a:gd name="T0" fmla="*/ 0 w 131"/>
                <a:gd name="T1" fmla="*/ 242 h 242"/>
                <a:gd name="T2" fmla="*/ 0 w 131"/>
                <a:gd name="T3" fmla="*/ 76 h 242"/>
                <a:gd name="T4" fmla="*/ 131 w 131"/>
                <a:gd name="T5" fmla="*/ 0 h 242"/>
                <a:gd name="T6" fmla="*/ 131 w 131"/>
                <a:gd name="T7" fmla="*/ 166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6"/>
                  </a:lnTo>
                  <a:lnTo>
                    <a:pt x="131" y="0"/>
                  </a:lnTo>
                  <a:lnTo>
                    <a:pt x="131" y="166"/>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05">
              <a:extLst>
                <a:ext uri="{FF2B5EF4-FFF2-40B4-BE49-F238E27FC236}">
                  <a16:creationId xmlns:a16="http://schemas.microsoft.com/office/drawing/2014/main" id="{2E0F293E-FE7E-4344-A519-261A8D4E29ED}"/>
                </a:ext>
              </a:extLst>
            </p:cNvPr>
            <p:cNvSpPr>
              <a:spLocks/>
            </p:cNvSpPr>
            <p:nvPr/>
          </p:nvSpPr>
          <p:spPr bwMode="auto">
            <a:xfrm>
              <a:off x="7129463" y="4845050"/>
              <a:ext cx="409575" cy="241300"/>
            </a:xfrm>
            <a:custGeom>
              <a:avLst/>
              <a:gdLst>
                <a:gd name="T0" fmla="*/ 127 w 258"/>
                <a:gd name="T1" fmla="*/ 152 h 152"/>
                <a:gd name="T2" fmla="*/ 0 w 258"/>
                <a:gd name="T3" fmla="*/ 75 h 152"/>
                <a:gd name="T4" fmla="*/ 129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6">
              <a:extLst>
                <a:ext uri="{FF2B5EF4-FFF2-40B4-BE49-F238E27FC236}">
                  <a16:creationId xmlns:a16="http://schemas.microsoft.com/office/drawing/2014/main" id="{7F4780A8-E674-47F0-A970-3AC4B2E8E597}"/>
                </a:ext>
              </a:extLst>
            </p:cNvPr>
            <p:cNvSpPr>
              <a:spLocks/>
            </p:cNvSpPr>
            <p:nvPr/>
          </p:nvSpPr>
          <p:spPr bwMode="auto">
            <a:xfrm>
              <a:off x="7129463" y="4964113"/>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07">
              <a:extLst>
                <a:ext uri="{FF2B5EF4-FFF2-40B4-BE49-F238E27FC236}">
                  <a16:creationId xmlns:a16="http://schemas.microsoft.com/office/drawing/2014/main" id="{DD4CAF26-5783-4EB6-95B4-F7CD56BE4673}"/>
                </a:ext>
              </a:extLst>
            </p:cNvPr>
            <p:cNvSpPr>
              <a:spLocks/>
            </p:cNvSpPr>
            <p:nvPr/>
          </p:nvSpPr>
          <p:spPr bwMode="auto">
            <a:xfrm>
              <a:off x="7331076" y="49672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08">
              <a:extLst>
                <a:ext uri="{FF2B5EF4-FFF2-40B4-BE49-F238E27FC236}">
                  <a16:creationId xmlns:a16="http://schemas.microsoft.com/office/drawing/2014/main" id="{1348C4E9-CF9E-48A9-8A5E-9C25E9DA953A}"/>
                </a:ext>
              </a:extLst>
            </p:cNvPr>
            <p:cNvSpPr>
              <a:spLocks/>
            </p:cNvSpPr>
            <p:nvPr/>
          </p:nvSpPr>
          <p:spPr bwMode="auto">
            <a:xfrm>
              <a:off x="6054726" y="4522788"/>
              <a:ext cx="409575" cy="241300"/>
            </a:xfrm>
            <a:custGeom>
              <a:avLst/>
              <a:gdLst>
                <a:gd name="T0" fmla="*/ 127 w 258"/>
                <a:gd name="T1" fmla="*/ 152 h 152"/>
                <a:gd name="T2" fmla="*/ 0 w 258"/>
                <a:gd name="T3" fmla="*/ 75 h 152"/>
                <a:gd name="T4" fmla="*/ 131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09">
              <a:extLst>
                <a:ext uri="{FF2B5EF4-FFF2-40B4-BE49-F238E27FC236}">
                  <a16:creationId xmlns:a16="http://schemas.microsoft.com/office/drawing/2014/main" id="{57A24273-D15E-4CA4-9290-1E4FCF8DCF01}"/>
                </a:ext>
              </a:extLst>
            </p:cNvPr>
            <p:cNvSpPr>
              <a:spLocks/>
            </p:cNvSpPr>
            <p:nvPr/>
          </p:nvSpPr>
          <p:spPr bwMode="auto">
            <a:xfrm>
              <a:off x="6054726" y="4641850"/>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10">
              <a:extLst>
                <a:ext uri="{FF2B5EF4-FFF2-40B4-BE49-F238E27FC236}">
                  <a16:creationId xmlns:a16="http://schemas.microsoft.com/office/drawing/2014/main" id="{6DDBC9D5-B47C-41B4-ADA4-67A4A17F0F0B}"/>
                </a:ext>
              </a:extLst>
            </p:cNvPr>
            <p:cNvSpPr>
              <a:spLocks/>
            </p:cNvSpPr>
            <p:nvPr/>
          </p:nvSpPr>
          <p:spPr bwMode="auto">
            <a:xfrm>
              <a:off x="6256338" y="46450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11">
              <a:extLst>
                <a:ext uri="{FF2B5EF4-FFF2-40B4-BE49-F238E27FC236}">
                  <a16:creationId xmlns:a16="http://schemas.microsoft.com/office/drawing/2014/main" id="{D377DCEC-49B0-4C7E-8EF5-622EBB742754}"/>
                </a:ext>
              </a:extLst>
            </p:cNvPr>
            <p:cNvSpPr>
              <a:spLocks/>
            </p:cNvSpPr>
            <p:nvPr/>
          </p:nvSpPr>
          <p:spPr bwMode="auto">
            <a:xfrm>
              <a:off x="6323013" y="4684713"/>
              <a:ext cx="409575" cy="241300"/>
            </a:xfrm>
            <a:custGeom>
              <a:avLst/>
              <a:gdLst>
                <a:gd name="T0" fmla="*/ 127 w 258"/>
                <a:gd name="T1" fmla="*/ 152 h 152"/>
                <a:gd name="T2" fmla="*/ 0 w 258"/>
                <a:gd name="T3" fmla="*/ 75 h 152"/>
                <a:gd name="T4" fmla="*/ 131 w 258"/>
                <a:gd name="T5" fmla="*/ 0 h 152"/>
                <a:gd name="T6" fmla="*/ 258 w 258"/>
                <a:gd name="T7" fmla="*/ 76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31" y="0"/>
                  </a:lnTo>
                  <a:lnTo>
                    <a:pt x="258" y="76"/>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12">
              <a:extLst>
                <a:ext uri="{FF2B5EF4-FFF2-40B4-BE49-F238E27FC236}">
                  <a16:creationId xmlns:a16="http://schemas.microsoft.com/office/drawing/2014/main" id="{D3D3ED7B-13D4-411E-9A5B-8350DA3EABA3}"/>
                </a:ext>
              </a:extLst>
            </p:cNvPr>
            <p:cNvSpPr>
              <a:spLocks/>
            </p:cNvSpPr>
            <p:nvPr/>
          </p:nvSpPr>
          <p:spPr bwMode="auto">
            <a:xfrm>
              <a:off x="6323013" y="4803775"/>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13">
              <a:extLst>
                <a:ext uri="{FF2B5EF4-FFF2-40B4-BE49-F238E27FC236}">
                  <a16:creationId xmlns:a16="http://schemas.microsoft.com/office/drawing/2014/main" id="{4E5F2803-3661-4F39-AD53-EF6CD1BF4CD4}"/>
                </a:ext>
              </a:extLst>
            </p:cNvPr>
            <p:cNvSpPr>
              <a:spLocks/>
            </p:cNvSpPr>
            <p:nvPr/>
          </p:nvSpPr>
          <p:spPr bwMode="auto">
            <a:xfrm>
              <a:off x="6524626" y="4805363"/>
              <a:ext cx="207963" cy="384175"/>
            </a:xfrm>
            <a:custGeom>
              <a:avLst/>
              <a:gdLst>
                <a:gd name="T0" fmla="*/ 0 w 131"/>
                <a:gd name="T1" fmla="*/ 242 h 242"/>
                <a:gd name="T2" fmla="*/ 0 w 131"/>
                <a:gd name="T3" fmla="*/ 76 h 242"/>
                <a:gd name="T4" fmla="*/ 131 w 131"/>
                <a:gd name="T5" fmla="*/ 0 h 242"/>
                <a:gd name="T6" fmla="*/ 131 w 131"/>
                <a:gd name="T7" fmla="*/ 166 h 242"/>
                <a:gd name="T8" fmla="*/ 0 w 131"/>
                <a:gd name="T9" fmla="*/ 242 h 242"/>
              </a:gdLst>
              <a:ahLst/>
              <a:cxnLst>
                <a:cxn ang="0">
                  <a:pos x="T0" y="T1"/>
                </a:cxn>
                <a:cxn ang="0">
                  <a:pos x="T2" y="T3"/>
                </a:cxn>
                <a:cxn ang="0">
                  <a:pos x="T4" y="T5"/>
                </a:cxn>
                <a:cxn ang="0">
                  <a:pos x="T6" y="T7"/>
                </a:cxn>
                <a:cxn ang="0">
                  <a:pos x="T8" y="T9"/>
                </a:cxn>
              </a:cxnLst>
              <a:rect l="0" t="0" r="r" b="b"/>
              <a:pathLst>
                <a:path w="131" h="242">
                  <a:moveTo>
                    <a:pt x="0" y="242"/>
                  </a:moveTo>
                  <a:lnTo>
                    <a:pt x="0" y="76"/>
                  </a:lnTo>
                  <a:lnTo>
                    <a:pt x="131" y="0"/>
                  </a:lnTo>
                  <a:lnTo>
                    <a:pt x="131" y="166"/>
                  </a:lnTo>
                  <a:lnTo>
                    <a:pt x="0" y="242"/>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14">
              <a:extLst>
                <a:ext uri="{FF2B5EF4-FFF2-40B4-BE49-F238E27FC236}">
                  <a16:creationId xmlns:a16="http://schemas.microsoft.com/office/drawing/2014/main" id="{081E7CBC-64F9-4E8D-B526-ACC932B4208F}"/>
                </a:ext>
              </a:extLst>
            </p:cNvPr>
            <p:cNvSpPr>
              <a:spLocks/>
            </p:cNvSpPr>
            <p:nvPr/>
          </p:nvSpPr>
          <p:spPr bwMode="auto">
            <a:xfrm>
              <a:off x="6591301" y="4845050"/>
              <a:ext cx="411163" cy="241300"/>
            </a:xfrm>
            <a:custGeom>
              <a:avLst/>
              <a:gdLst>
                <a:gd name="T0" fmla="*/ 128 w 259"/>
                <a:gd name="T1" fmla="*/ 152 h 152"/>
                <a:gd name="T2" fmla="*/ 0 w 259"/>
                <a:gd name="T3" fmla="*/ 75 h 152"/>
                <a:gd name="T4" fmla="*/ 131 w 259"/>
                <a:gd name="T5" fmla="*/ 0 h 152"/>
                <a:gd name="T6" fmla="*/ 259 w 259"/>
                <a:gd name="T7" fmla="*/ 77 h 152"/>
                <a:gd name="T8" fmla="*/ 128 w 259"/>
                <a:gd name="T9" fmla="*/ 152 h 152"/>
              </a:gdLst>
              <a:ahLst/>
              <a:cxnLst>
                <a:cxn ang="0">
                  <a:pos x="T0" y="T1"/>
                </a:cxn>
                <a:cxn ang="0">
                  <a:pos x="T2" y="T3"/>
                </a:cxn>
                <a:cxn ang="0">
                  <a:pos x="T4" y="T5"/>
                </a:cxn>
                <a:cxn ang="0">
                  <a:pos x="T6" y="T7"/>
                </a:cxn>
                <a:cxn ang="0">
                  <a:pos x="T8" y="T9"/>
                </a:cxn>
              </a:cxnLst>
              <a:rect l="0" t="0" r="r" b="b"/>
              <a:pathLst>
                <a:path w="259" h="152">
                  <a:moveTo>
                    <a:pt x="128" y="152"/>
                  </a:moveTo>
                  <a:lnTo>
                    <a:pt x="0" y="75"/>
                  </a:lnTo>
                  <a:lnTo>
                    <a:pt x="131" y="0"/>
                  </a:lnTo>
                  <a:lnTo>
                    <a:pt x="259" y="77"/>
                  </a:lnTo>
                  <a:lnTo>
                    <a:pt x="128"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15">
              <a:extLst>
                <a:ext uri="{FF2B5EF4-FFF2-40B4-BE49-F238E27FC236}">
                  <a16:creationId xmlns:a16="http://schemas.microsoft.com/office/drawing/2014/main" id="{82A83FC3-93A7-49AE-9035-5B5CF89E7184}"/>
                </a:ext>
              </a:extLst>
            </p:cNvPr>
            <p:cNvSpPr>
              <a:spLocks/>
            </p:cNvSpPr>
            <p:nvPr/>
          </p:nvSpPr>
          <p:spPr bwMode="auto">
            <a:xfrm>
              <a:off x="6591301" y="4964113"/>
              <a:ext cx="203200" cy="385762"/>
            </a:xfrm>
            <a:custGeom>
              <a:avLst/>
              <a:gdLst>
                <a:gd name="T0" fmla="*/ 128 w 128"/>
                <a:gd name="T1" fmla="*/ 243 h 243"/>
                <a:gd name="T2" fmla="*/ 0 w 128"/>
                <a:gd name="T3" fmla="*/ 166 h 243"/>
                <a:gd name="T4" fmla="*/ 0 w 128"/>
                <a:gd name="T5" fmla="*/ 0 h 243"/>
                <a:gd name="T6" fmla="*/ 128 w 128"/>
                <a:gd name="T7" fmla="*/ 77 h 243"/>
                <a:gd name="T8" fmla="*/ 128 w 128"/>
                <a:gd name="T9" fmla="*/ 243 h 243"/>
              </a:gdLst>
              <a:ahLst/>
              <a:cxnLst>
                <a:cxn ang="0">
                  <a:pos x="T0" y="T1"/>
                </a:cxn>
                <a:cxn ang="0">
                  <a:pos x="T2" y="T3"/>
                </a:cxn>
                <a:cxn ang="0">
                  <a:pos x="T4" y="T5"/>
                </a:cxn>
                <a:cxn ang="0">
                  <a:pos x="T6" y="T7"/>
                </a:cxn>
                <a:cxn ang="0">
                  <a:pos x="T8" y="T9"/>
                </a:cxn>
              </a:cxnLst>
              <a:rect l="0" t="0" r="r" b="b"/>
              <a:pathLst>
                <a:path w="128" h="243">
                  <a:moveTo>
                    <a:pt x="128" y="243"/>
                  </a:moveTo>
                  <a:lnTo>
                    <a:pt x="0" y="166"/>
                  </a:lnTo>
                  <a:lnTo>
                    <a:pt x="0" y="0"/>
                  </a:lnTo>
                  <a:lnTo>
                    <a:pt x="128" y="77"/>
                  </a:lnTo>
                  <a:lnTo>
                    <a:pt x="128"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16">
              <a:extLst>
                <a:ext uri="{FF2B5EF4-FFF2-40B4-BE49-F238E27FC236}">
                  <a16:creationId xmlns:a16="http://schemas.microsoft.com/office/drawing/2014/main" id="{1E026BE9-16EE-4CB7-AC6B-508AA4B276D4}"/>
                </a:ext>
              </a:extLst>
            </p:cNvPr>
            <p:cNvSpPr>
              <a:spLocks/>
            </p:cNvSpPr>
            <p:nvPr/>
          </p:nvSpPr>
          <p:spPr bwMode="auto">
            <a:xfrm>
              <a:off x="6794501" y="4967288"/>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17">
              <a:extLst>
                <a:ext uri="{FF2B5EF4-FFF2-40B4-BE49-F238E27FC236}">
                  <a16:creationId xmlns:a16="http://schemas.microsoft.com/office/drawing/2014/main" id="{2A7A4EE3-3990-4DDC-858E-FFFD5A3BFA63}"/>
                </a:ext>
              </a:extLst>
            </p:cNvPr>
            <p:cNvSpPr>
              <a:spLocks/>
            </p:cNvSpPr>
            <p:nvPr/>
          </p:nvSpPr>
          <p:spPr bwMode="auto">
            <a:xfrm>
              <a:off x="6861176" y="5005388"/>
              <a:ext cx="409575" cy="241300"/>
            </a:xfrm>
            <a:custGeom>
              <a:avLst/>
              <a:gdLst>
                <a:gd name="T0" fmla="*/ 127 w 258"/>
                <a:gd name="T1" fmla="*/ 152 h 152"/>
                <a:gd name="T2" fmla="*/ 0 w 258"/>
                <a:gd name="T3" fmla="*/ 75 h 152"/>
                <a:gd name="T4" fmla="*/ 129 w 258"/>
                <a:gd name="T5" fmla="*/ 0 h 152"/>
                <a:gd name="T6" fmla="*/ 258 w 258"/>
                <a:gd name="T7" fmla="*/ 77 h 152"/>
                <a:gd name="T8" fmla="*/ 127 w 258"/>
                <a:gd name="T9" fmla="*/ 152 h 152"/>
              </a:gdLst>
              <a:ahLst/>
              <a:cxnLst>
                <a:cxn ang="0">
                  <a:pos x="T0" y="T1"/>
                </a:cxn>
                <a:cxn ang="0">
                  <a:pos x="T2" y="T3"/>
                </a:cxn>
                <a:cxn ang="0">
                  <a:pos x="T4" y="T5"/>
                </a:cxn>
                <a:cxn ang="0">
                  <a:pos x="T6" y="T7"/>
                </a:cxn>
                <a:cxn ang="0">
                  <a:pos x="T8" y="T9"/>
                </a:cxn>
              </a:cxnLst>
              <a:rect l="0" t="0" r="r" b="b"/>
              <a:pathLst>
                <a:path w="258" h="152">
                  <a:moveTo>
                    <a:pt x="127" y="152"/>
                  </a:moveTo>
                  <a:lnTo>
                    <a:pt x="0" y="75"/>
                  </a:lnTo>
                  <a:lnTo>
                    <a:pt x="129" y="0"/>
                  </a:lnTo>
                  <a:lnTo>
                    <a:pt x="258" y="77"/>
                  </a:lnTo>
                  <a:lnTo>
                    <a:pt x="127" y="152"/>
                  </a:lnTo>
                  <a:close/>
                </a:path>
              </a:pathLst>
            </a:custGeom>
            <a:solidFill>
              <a:srgbClr val="F8F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18">
              <a:extLst>
                <a:ext uri="{FF2B5EF4-FFF2-40B4-BE49-F238E27FC236}">
                  <a16:creationId xmlns:a16="http://schemas.microsoft.com/office/drawing/2014/main" id="{16AFAE67-4B4F-4477-8D07-33702810F8B9}"/>
                </a:ext>
              </a:extLst>
            </p:cNvPr>
            <p:cNvSpPr>
              <a:spLocks/>
            </p:cNvSpPr>
            <p:nvPr/>
          </p:nvSpPr>
          <p:spPr bwMode="auto">
            <a:xfrm>
              <a:off x="6861176" y="5124450"/>
              <a:ext cx="201613" cy="385762"/>
            </a:xfrm>
            <a:custGeom>
              <a:avLst/>
              <a:gdLst>
                <a:gd name="T0" fmla="*/ 127 w 127"/>
                <a:gd name="T1" fmla="*/ 243 h 243"/>
                <a:gd name="T2" fmla="*/ 0 w 127"/>
                <a:gd name="T3" fmla="*/ 166 h 243"/>
                <a:gd name="T4" fmla="*/ 0 w 127"/>
                <a:gd name="T5" fmla="*/ 0 h 243"/>
                <a:gd name="T6" fmla="*/ 127 w 127"/>
                <a:gd name="T7" fmla="*/ 77 h 243"/>
                <a:gd name="T8" fmla="*/ 127 w 127"/>
                <a:gd name="T9" fmla="*/ 243 h 243"/>
              </a:gdLst>
              <a:ahLst/>
              <a:cxnLst>
                <a:cxn ang="0">
                  <a:pos x="T0" y="T1"/>
                </a:cxn>
                <a:cxn ang="0">
                  <a:pos x="T2" y="T3"/>
                </a:cxn>
                <a:cxn ang="0">
                  <a:pos x="T4" y="T5"/>
                </a:cxn>
                <a:cxn ang="0">
                  <a:pos x="T6" y="T7"/>
                </a:cxn>
                <a:cxn ang="0">
                  <a:pos x="T8" y="T9"/>
                </a:cxn>
              </a:cxnLst>
              <a:rect l="0" t="0" r="r" b="b"/>
              <a:pathLst>
                <a:path w="127" h="243">
                  <a:moveTo>
                    <a:pt x="127" y="243"/>
                  </a:moveTo>
                  <a:lnTo>
                    <a:pt x="0" y="166"/>
                  </a:lnTo>
                  <a:lnTo>
                    <a:pt x="0" y="0"/>
                  </a:lnTo>
                  <a:lnTo>
                    <a:pt x="127" y="77"/>
                  </a:lnTo>
                  <a:lnTo>
                    <a:pt x="127" y="243"/>
                  </a:lnTo>
                  <a:close/>
                </a:path>
              </a:pathLst>
            </a:custGeom>
            <a:solidFill>
              <a:srgbClr val="CB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19">
              <a:extLst>
                <a:ext uri="{FF2B5EF4-FFF2-40B4-BE49-F238E27FC236}">
                  <a16:creationId xmlns:a16="http://schemas.microsoft.com/office/drawing/2014/main" id="{7B15D24A-9D1D-44A5-A85D-E32D377CAC0A}"/>
                </a:ext>
              </a:extLst>
            </p:cNvPr>
            <p:cNvSpPr>
              <a:spLocks/>
            </p:cNvSpPr>
            <p:nvPr/>
          </p:nvSpPr>
          <p:spPr bwMode="auto">
            <a:xfrm>
              <a:off x="7062788" y="5127625"/>
              <a:ext cx="207963" cy="382587"/>
            </a:xfrm>
            <a:custGeom>
              <a:avLst/>
              <a:gdLst>
                <a:gd name="T0" fmla="*/ 0 w 131"/>
                <a:gd name="T1" fmla="*/ 241 h 241"/>
                <a:gd name="T2" fmla="*/ 0 w 131"/>
                <a:gd name="T3" fmla="*/ 75 h 241"/>
                <a:gd name="T4" fmla="*/ 131 w 131"/>
                <a:gd name="T5" fmla="*/ 0 h 241"/>
                <a:gd name="T6" fmla="*/ 131 w 131"/>
                <a:gd name="T7" fmla="*/ 166 h 241"/>
                <a:gd name="T8" fmla="*/ 0 w 131"/>
                <a:gd name="T9" fmla="*/ 241 h 241"/>
              </a:gdLst>
              <a:ahLst/>
              <a:cxnLst>
                <a:cxn ang="0">
                  <a:pos x="T0" y="T1"/>
                </a:cxn>
                <a:cxn ang="0">
                  <a:pos x="T2" y="T3"/>
                </a:cxn>
                <a:cxn ang="0">
                  <a:pos x="T4" y="T5"/>
                </a:cxn>
                <a:cxn ang="0">
                  <a:pos x="T6" y="T7"/>
                </a:cxn>
                <a:cxn ang="0">
                  <a:pos x="T8" y="T9"/>
                </a:cxn>
              </a:cxnLst>
              <a:rect l="0" t="0" r="r" b="b"/>
              <a:pathLst>
                <a:path w="131" h="241">
                  <a:moveTo>
                    <a:pt x="0" y="241"/>
                  </a:moveTo>
                  <a:lnTo>
                    <a:pt x="0" y="75"/>
                  </a:lnTo>
                  <a:lnTo>
                    <a:pt x="131" y="0"/>
                  </a:lnTo>
                  <a:lnTo>
                    <a:pt x="131" y="166"/>
                  </a:lnTo>
                  <a:lnTo>
                    <a:pt x="0" y="241"/>
                  </a:lnTo>
                  <a:close/>
                </a:path>
              </a:pathLst>
            </a:custGeom>
            <a:solidFill>
              <a:srgbClr val="A8CD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20">
              <a:extLst>
                <a:ext uri="{FF2B5EF4-FFF2-40B4-BE49-F238E27FC236}">
                  <a16:creationId xmlns:a16="http://schemas.microsoft.com/office/drawing/2014/main" id="{58A06552-51F5-4662-A87C-0A234CDEB13C}"/>
                </a:ext>
              </a:extLst>
            </p:cNvPr>
            <p:cNvSpPr>
              <a:spLocks/>
            </p:cNvSpPr>
            <p:nvPr/>
          </p:nvSpPr>
          <p:spPr bwMode="auto">
            <a:xfrm>
              <a:off x="6434138" y="4092575"/>
              <a:ext cx="25400" cy="269875"/>
            </a:xfrm>
            <a:custGeom>
              <a:avLst/>
              <a:gdLst>
                <a:gd name="T0" fmla="*/ 4 w 9"/>
                <a:gd name="T1" fmla="*/ 97 h 97"/>
                <a:gd name="T2" fmla="*/ 0 w 9"/>
                <a:gd name="T3" fmla="*/ 93 h 97"/>
                <a:gd name="T4" fmla="*/ 0 w 9"/>
                <a:gd name="T5" fmla="*/ 4 h 97"/>
                <a:gd name="T6" fmla="*/ 4 w 9"/>
                <a:gd name="T7" fmla="*/ 0 h 97"/>
                <a:gd name="T8" fmla="*/ 9 w 9"/>
                <a:gd name="T9" fmla="*/ 4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4"/>
                    <a:pt x="0" y="4"/>
                    <a:pt x="0" y="4"/>
                  </a:cubicBezTo>
                  <a:cubicBezTo>
                    <a:pt x="0" y="2"/>
                    <a:pt x="2" y="0"/>
                    <a:pt x="4" y="0"/>
                  </a:cubicBezTo>
                  <a:cubicBezTo>
                    <a:pt x="7" y="0"/>
                    <a:pt x="9" y="2"/>
                    <a:pt x="9" y="4"/>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221">
              <a:extLst>
                <a:ext uri="{FF2B5EF4-FFF2-40B4-BE49-F238E27FC236}">
                  <a16:creationId xmlns:a16="http://schemas.microsoft.com/office/drawing/2014/main" id="{D81BCFA5-C356-4D6B-AB12-7CBD84F31225}"/>
                </a:ext>
              </a:extLst>
            </p:cNvPr>
            <p:cNvSpPr>
              <a:spLocks noChangeArrowheads="1"/>
            </p:cNvSpPr>
            <p:nvPr/>
          </p:nvSpPr>
          <p:spPr bwMode="auto">
            <a:xfrm>
              <a:off x="6361113" y="4024313"/>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22">
              <a:extLst>
                <a:ext uri="{FF2B5EF4-FFF2-40B4-BE49-F238E27FC236}">
                  <a16:creationId xmlns:a16="http://schemas.microsoft.com/office/drawing/2014/main" id="{4AA94145-B583-441F-8760-9D5E482147F7}"/>
                </a:ext>
              </a:extLst>
            </p:cNvPr>
            <p:cNvSpPr>
              <a:spLocks/>
            </p:cNvSpPr>
            <p:nvPr/>
          </p:nvSpPr>
          <p:spPr bwMode="auto">
            <a:xfrm>
              <a:off x="7218363" y="5291138"/>
              <a:ext cx="25400" cy="269875"/>
            </a:xfrm>
            <a:custGeom>
              <a:avLst/>
              <a:gdLst>
                <a:gd name="T0" fmla="*/ 5 w 9"/>
                <a:gd name="T1" fmla="*/ 97 h 97"/>
                <a:gd name="T2" fmla="*/ 0 w 9"/>
                <a:gd name="T3" fmla="*/ 92 h 97"/>
                <a:gd name="T4" fmla="*/ 0 w 9"/>
                <a:gd name="T5" fmla="*/ 4 h 97"/>
                <a:gd name="T6" fmla="*/ 5 w 9"/>
                <a:gd name="T7" fmla="*/ 0 h 97"/>
                <a:gd name="T8" fmla="*/ 9 w 9"/>
                <a:gd name="T9" fmla="*/ 4 h 97"/>
                <a:gd name="T10" fmla="*/ 9 w 9"/>
                <a:gd name="T11" fmla="*/ 92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2"/>
                  </a:cubicBezTo>
                  <a:cubicBezTo>
                    <a:pt x="0" y="4"/>
                    <a:pt x="0" y="4"/>
                    <a:pt x="0" y="4"/>
                  </a:cubicBezTo>
                  <a:cubicBezTo>
                    <a:pt x="0" y="2"/>
                    <a:pt x="2" y="0"/>
                    <a:pt x="5" y="0"/>
                  </a:cubicBezTo>
                  <a:cubicBezTo>
                    <a:pt x="7" y="0"/>
                    <a:pt x="9" y="2"/>
                    <a:pt x="9" y="4"/>
                  </a:cubicBezTo>
                  <a:cubicBezTo>
                    <a:pt x="9" y="92"/>
                    <a:pt x="9" y="92"/>
                    <a:pt x="9" y="92"/>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223">
              <a:extLst>
                <a:ext uri="{FF2B5EF4-FFF2-40B4-BE49-F238E27FC236}">
                  <a16:creationId xmlns:a16="http://schemas.microsoft.com/office/drawing/2014/main" id="{ECED034D-35CB-423A-9DC0-5D3DF4F5E469}"/>
                </a:ext>
              </a:extLst>
            </p:cNvPr>
            <p:cNvSpPr>
              <a:spLocks noChangeArrowheads="1"/>
            </p:cNvSpPr>
            <p:nvPr/>
          </p:nvSpPr>
          <p:spPr bwMode="auto">
            <a:xfrm>
              <a:off x="7148513" y="5219700"/>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24">
              <a:extLst>
                <a:ext uri="{FF2B5EF4-FFF2-40B4-BE49-F238E27FC236}">
                  <a16:creationId xmlns:a16="http://schemas.microsoft.com/office/drawing/2014/main" id="{0CD21A95-97CB-4D82-A3D5-FA9B05E37A89}"/>
                </a:ext>
              </a:extLst>
            </p:cNvPr>
            <p:cNvSpPr>
              <a:spLocks/>
            </p:cNvSpPr>
            <p:nvPr/>
          </p:nvSpPr>
          <p:spPr bwMode="auto">
            <a:xfrm>
              <a:off x="7404101" y="5191125"/>
              <a:ext cx="23813" cy="269875"/>
            </a:xfrm>
            <a:custGeom>
              <a:avLst/>
              <a:gdLst>
                <a:gd name="T0" fmla="*/ 4 w 9"/>
                <a:gd name="T1" fmla="*/ 97 h 97"/>
                <a:gd name="T2" fmla="*/ 0 w 9"/>
                <a:gd name="T3" fmla="*/ 92 h 97"/>
                <a:gd name="T4" fmla="*/ 0 w 9"/>
                <a:gd name="T5" fmla="*/ 4 h 97"/>
                <a:gd name="T6" fmla="*/ 4 w 9"/>
                <a:gd name="T7" fmla="*/ 0 h 97"/>
                <a:gd name="T8" fmla="*/ 9 w 9"/>
                <a:gd name="T9" fmla="*/ 4 h 97"/>
                <a:gd name="T10" fmla="*/ 9 w 9"/>
                <a:gd name="T11" fmla="*/ 92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2"/>
                  </a:cubicBezTo>
                  <a:cubicBezTo>
                    <a:pt x="0" y="4"/>
                    <a:pt x="0" y="4"/>
                    <a:pt x="0" y="4"/>
                  </a:cubicBezTo>
                  <a:cubicBezTo>
                    <a:pt x="0" y="2"/>
                    <a:pt x="2" y="0"/>
                    <a:pt x="4" y="0"/>
                  </a:cubicBezTo>
                  <a:cubicBezTo>
                    <a:pt x="7" y="0"/>
                    <a:pt x="9" y="2"/>
                    <a:pt x="9" y="4"/>
                  </a:cubicBezTo>
                  <a:cubicBezTo>
                    <a:pt x="9" y="92"/>
                    <a:pt x="9" y="92"/>
                    <a:pt x="9" y="92"/>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225">
              <a:extLst>
                <a:ext uri="{FF2B5EF4-FFF2-40B4-BE49-F238E27FC236}">
                  <a16:creationId xmlns:a16="http://schemas.microsoft.com/office/drawing/2014/main" id="{01930AE9-4B88-4AC2-A538-0FEA96ECD63D}"/>
                </a:ext>
              </a:extLst>
            </p:cNvPr>
            <p:cNvSpPr>
              <a:spLocks noChangeArrowheads="1"/>
            </p:cNvSpPr>
            <p:nvPr/>
          </p:nvSpPr>
          <p:spPr bwMode="auto">
            <a:xfrm>
              <a:off x="7331076" y="5119688"/>
              <a:ext cx="166688" cy="227012"/>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26">
              <a:extLst>
                <a:ext uri="{FF2B5EF4-FFF2-40B4-BE49-F238E27FC236}">
                  <a16:creationId xmlns:a16="http://schemas.microsoft.com/office/drawing/2014/main" id="{BD7AA283-A6D1-41E8-B9D4-094EF84D9C83}"/>
                </a:ext>
              </a:extLst>
            </p:cNvPr>
            <p:cNvSpPr>
              <a:spLocks/>
            </p:cNvSpPr>
            <p:nvPr/>
          </p:nvSpPr>
          <p:spPr bwMode="auto">
            <a:xfrm>
              <a:off x="7586663" y="5091113"/>
              <a:ext cx="25400" cy="269875"/>
            </a:xfrm>
            <a:custGeom>
              <a:avLst/>
              <a:gdLst>
                <a:gd name="T0" fmla="*/ 5 w 9"/>
                <a:gd name="T1" fmla="*/ 97 h 97"/>
                <a:gd name="T2" fmla="*/ 0 w 9"/>
                <a:gd name="T3" fmla="*/ 93 h 97"/>
                <a:gd name="T4" fmla="*/ 0 w 9"/>
                <a:gd name="T5" fmla="*/ 4 h 97"/>
                <a:gd name="T6" fmla="*/ 5 w 9"/>
                <a:gd name="T7" fmla="*/ 0 h 97"/>
                <a:gd name="T8" fmla="*/ 9 w 9"/>
                <a:gd name="T9" fmla="*/ 4 h 97"/>
                <a:gd name="T10" fmla="*/ 9 w 9"/>
                <a:gd name="T11" fmla="*/ 93 h 97"/>
                <a:gd name="T12" fmla="*/ 5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5" y="97"/>
                  </a:moveTo>
                  <a:cubicBezTo>
                    <a:pt x="2" y="97"/>
                    <a:pt x="0" y="95"/>
                    <a:pt x="0" y="93"/>
                  </a:cubicBezTo>
                  <a:cubicBezTo>
                    <a:pt x="0" y="4"/>
                    <a:pt x="0" y="4"/>
                    <a:pt x="0" y="4"/>
                  </a:cubicBezTo>
                  <a:cubicBezTo>
                    <a:pt x="0" y="2"/>
                    <a:pt x="2" y="0"/>
                    <a:pt x="5" y="0"/>
                  </a:cubicBezTo>
                  <a:cubicBezTo>
                    <a:pt x="7" y="0"/>
                    <a:pt x="9" y="2"/>
                    <a:pt x="9" y="4"/>
                  </a:cubicBezTo>
                  <a:cubicBezTo>
                    <a:pt x="9" y="93"/>
                    <a:pt x="9" y="93"/>
                    <a:pt x="9" y="93"/>
                  </a:cubicBezTo>
                  <a:cubicBezTo>
                    <a:pt x="9" y="95"/>
                    <a:pt x="7" y="97"/>
                    <a:pt x="5"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227">
              <a:extLst>
                <a:ext uri="{FF2B5EF4-FFF2-40B4-BE49-F238E27FC236}">
                  <a16:creationId xmlns:a16="http://schemas.microsoft.com/office/drawing/2014/main" id="{AB891907-C3E0-4174-8B72-046AC0BBF3DF}"/>
                </a:ext>
              </a:extLst>
            </p:cNvPr>
            <p:cNvSpPr>
              <a:spLocks noChangeArrowheads="1"/>
            </p:cNvSpPr>
            <p:nvPr/>
          </p:nvSpPr>
          <p:spPr bwMode="auto">
            <a:xfrm>
              <a:off x="7516813" y="5022850"/>
              <a:ext cx="166688"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28">
              <a:extLst>
                <a:ext uri="{FF2B5EF4-FFF2-40B4-BE49-F238E27FC236}">
                  <a16:creationId xmlns:a16="http://schemas.microsoft.com/office/drawing/2014/main" id="{65EB2EB5-5019-4970-8107-BECA5D33E1D3}"/>
                </a:ext>
              </a:extLst>
            </p:cNvPr>
            <p:cNvSpPr>
              <a:spLocks/>
            </p:cNvSpPr>
            <p:nvPr/>
          </p:nvSpPr>
          <p:spPr bwMode="auto">
            <a:xfrm>
              <a:off x="7772401" y="4991100"/>
              <a:ext cx="25400" cy="269875"/>
            </a:xfrm>
            <a:custGeom>
              <a:avLst/>
              <a:gdLst>
                <a:gd name="T0" fmla="*/ 4 w 9"/>
                <a:gd name="T1" fmla="*/ 97 h 97"/>
                <a:gd name="T2" fmla="*/ 0 w 9"/>
                <a:gd name="T3" fmla="*/ 93 h 97"/>
                <a:gd name="T4" fmla="*/ 0 w 9"/>
                <a:gd name="T5" fmla="*/ 5 h 97"/>
                <a:gd name="T6" fmla="*/ 4 w 9"/>
                <a:gd name="T7" fmla="*/ 0 h 97"/>
                <a:gd name="T8" fmla="*/ 9 w 9"/>
                <a:gd name="T9" fmla="*/ 5 h 97"/>
                <a:gd name="T10" fmla="*/ 9 w 9"/>
                <a:gd name="T11" fmla="*/ 93 h 97"/>
                <a:gd name="T12" fmla="*/ 4 w 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9" h="97">
                  <a:moveTo>
                    <a:pt x="4" y="97"/>
                  </a:moveTo>
                  <a:cubicBezTo>
                    <a:pt x="2" y="97"/>
                    <a:pt x="0" y="95"/>
                    <a:pt x="0" y="93"/>
                  </a:cubicBezTo>
                  <a:cubicBezTo>
                    <a:pt x="0" y="5"/>
                    <a:pt x="0" y="5"/>
                    <a:pt x="0" y="5"/>
                  </a:cubicBezTo>
                  <a:cubicBezTo>
                    <a:pt x="0" y="2"/>
                    <a:pt x="2" y="0"/>
                    <a:pt x="4" y="0"/>
                  </a:cubicBezTo>
                  <a:cubicBezTo>
                    <a:pt x="7" y="0"/>
                    <a:pt x="9" y="2"/>
                    <a:pt x="9" y="5"/>
                  </a:cubicBezTo>
                  <a:cubicBezTo>
                    <a:pt x="9" y="93"/>
                    <a:pt x="9" y="93"/>
                    <a:pt x="9" y="93"/>
                  </a:cubicBezTo>
                  <a:cubicBezTo>
                    <a:pt x="9" y="95"/>
                    <a:pt x="7" y="97"/>
                    <a:pt x="4" y="97"/>
                  </a:cubicBezTo>
                  <a:close/>
                </a:path>
              </a:pathLst>
            </a:custGeom>
            <a:solidFill>
              <a:srgbClr val="674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229">
              <a:extLst>
                <a:ext uri="{FF2B5EF4-FFF2-40B4-BE49-F238E27FC236}">
                  <a16:creationId xmlns:a16="http://schemas.microsoft.com/office/drawing/2014/main" id="{DA580060-A9D9-4C90-985C-8C6A4D4FFE69}"/>
                </a:ext>
              </a:extLst>
            </p:cNvPr>
            <p:cNvSpPr>
              <a:spLocks noChangeArrowheads="1"/>
            </p:cNvSpPr>
            <p:nvPr/>
          </p:nvSpPr>
          <p:spPr bwMode="auto">
            <a:xfrm>
              <a:off x="7700963" y="4922838"/>
              <a:ext cx="165100" cy="223837"/>
            </a:xfrm>
            <a:prstGeom prst="ellipse">
              <a:avLst/>
            </a:prstGeom>
            <a:solidFill>
              <a:srgbClr val="5BC3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a:extLst>
              <a:ext uri="{FF2B5EF4-FFF2-40B4-BE49-F238E27FC236}">
                <a16:creationId xmlns:a16="http://schemas.microsoft.com/office/drawing/2014/main" id="{24D3800C-C059-4805-A8E1-1A699DFF121B}"/>
              </a:ext>
            </a:extLst>
          </p:cNvPr>
          <p:cNvSpPr>
            <a:spLocks noGrp="1"/>
          </p:cNvSpPr>
          <p:nvPr>
            <p:ph type="sldNum" sz="quarter" idx="12"/>
          </p:nvPr>
        </p:nvSpPr>
        <p:spPr/>
        <p:txBody>
          <a:bodyPr/>
          <a:lstStyle/>
          <a:p>
            <a:fld id="{B31ECF42-ACCC-4DC0-AC91-117E3A0ACECD}" type="slidenum">
              <a:rPr lang="en-US" smtClean="0"/>
              <a:pPr/>
              <a:t>4</a:t>
            </a:fld>
            <a:endParaRPr lang="en-US" dirty="0"/>
          </a:p>
        </p:txBody>
      </p:sp>
      <p:sp>
        <p:nvSpPr>
          <p:cNvPr id="4" name="TextBox 3"/>
          <p:cNvSpPr txBox="1"/>
          <p:nvPr/>
        </p:nvSpPr>
        <p:spPr>
          <a:xfrm>
            <a:off x="294341" y="496370"/>
            <a:ext cx="2356799" cy="461665"/>
          </a:xfrm>
          <a:prstGeom prst="rect">
            <a:avLst/>
          </a:prstGeom>
          <a:noFill/>
        </p:spPr>
        <p:txBody>
          <a:bodyPr wrap="none" rtlCol="0">
            <a:spAutoFit/>
          </a:bodyPr>
          <a:lstStyle/>
          <a:p>
            <a:r>
              <a:rPr lang="en-US" sz="2400" b="1" dirty="0">
                <a:solidFill>
                  <a:schemeClr val="accent1"/>
                </a:solidFill>
              </a:rPr>
              <a:t>INTRODUCTION :</a:t>
            </a:r>
          </a:p>
        </p:txBody>
      </p:sp>
      <p:sp>
        <p:nvSpPr>
          <p:cNvPr id="7" name="TextBox 6"/>
          <p:cNvSpPr txBox="1"/>
          <p:nvPr/>
        </p:nvSpPr>
        <p:spPr>
          <a:xfrm>
            <a:off x="1114133" y="968032"/>
            <a:ext cx="10709380" cy="2677656"/>
          </a:xfrm>
          <a:prstGeom prst="rect">
            <a:avLst/>
          </a:prstGeom>
          <a:noFill/>
        </p:spPr>
        <p:txBody>
          <a:bodyPr wrap="square" rtlCol="0">
            <a:spAutoFit/>
          </a:bodyPr>
          <a:lstStyle/>
          <a:p>
            <a:r>
              <a:rPr lang="en-US" sz="2800" dirty="0"/>
              <a:t>Spatial filters and other image processing techniques have shown improvement in the low-lit image quality, but these methods fail to work under noisy context. Noise, typically, is amplified by the filters, as they rely on a small neighborhood. These reasons justify the need for deep-learning in enhancing low-light images, as these methods can dynamically learn and handle noisy as well as clean images</a:t>
            </a:r>
            <a:r>
              <a:rPr lang="en-US" sz="2000" dirty="0"/>
              <a:t>. </a:t>
            </a:r>
            <a:endParaRPr lang="en-US" sz="2000" b="1" dirty="0">
              <a:solidFill>
                <a:schemeClr val="bg2">
                  <a:lumMod val="25000"/>
                </a:schemeClr>
              </a:solidFill>
            </a:endParaRPr>
          </a:p>
        </p:txBody>
      </p:sp>
    </p:spTree>
    <p:extLst>
      <p:ext uri="{BB962C8B-B14F-4D97-AF65-F5344CB8AC3E}">
        <p14:creationId xmlns:p14="http://schemas.microsoft.com/office/powerpoint/2010/main" val="214397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206188"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LITERATURE</a:t>
            </a:r>
          </a:p>
        </p:txBody>
      </p:sp>
      <p:sp>
        <p:nvSpPr>
          <p:cNvPr id="4" name="Slide Number Placeholder 3"/>
          <p:cNvSpPr>
            <a:spLocks noGrp="1"/>
          </p:cNvSpPr>
          <p:nvPr>
            <p:ph type="sldNum" sz="quarter" idx="12"/>
          </p:nvPr>
        </p:nvSpPr>
        <p:spPr/>
        <p:txBody>
          <a:bodyPr/>
          <a:lstStyle/>
          <a:p>
            <a:fld id="{B31ECF42-ACCC-4DC0-AC91-117E3A0ACECD}" type="slidenum">
              <a:rPr lang="en-US" smtClean="0"/>
              <a:pPr/>
              <a:t>5</a:t>
            </a:fld>
            <a:endParaRPr lang="en-US" dirty="0"/>
          </a:p>
        </p:txBody>
      </p:sp>
      <p:sp>
        <p:nvSpPr>
          <p:cNvPr id="7" name="TextBox 6">
            <a:extLst>
              <a:ext uri="{FF2B5EF4-FFF2-40B4-BE49-F238E27FC236}">
                <a16:creationId xmlns:a16="http://schemas.microsoft.com/office/drawing/2014/main" id="{76285702-7502-41B5-DE83-95B83302924C}"/>
              </a:ext>
            </a:extLst>
          </p:cNvPr>
          <p:cNvSpPr txBox="1"/>
          <p:nvPr/>
        </p:nvSpPr>
        <p:spPr>
          <a:xfrm>
            <a:off x="1371599" y="1693544"/>
            <a:ext cx="9654988" cy="4708981"/>
          </a:xfrm>
          <a:prstGeom prst="rect">
            <a:avLst/>
          </a:prstGeom>
          <a:noFill/>
        </p:spPr>
        <p:txBody>
          <a:bodyPr wrap="square">
            <a:spAutoFit/>
          </a:bodyPr>
          <a:lstStyle/>
          <a:p>
            <a:r>
              <a:rPr lang="en-US" sz="2000" dirty="0" err="1">
                <a:solidFill>
                  <a:schemeClr val="accent1">
                    <a:lumMod val="50000"/>
                  </a:schemeClr>
                </a:solidFill>
              </a:rPr>
              <a:t>Kaiming</a:t>
            </a:r>
            <a:r>
              <a:rPr lang="en-US" sz="2000" dirty="0">
                <a:solidFill>
                  <a:schemeClr val="accent1">
                    <a:lumMod val="50000"/>
                  </a:schemeClr>
                </a:solidFill>
              </a:rPr>
              <a:t> He et al. presents Deep Residual Learning technique for training deeper neural networks. Generally deeper neural networks are more difficult to train. Proposed solution presents a residual learning framework to ease the training of networks that substantially deeper than those used previously. In deeper network a vanishing/exploding gradient problem hamper convergence of network from beginning. This problem however has been largely addressed by normalized initialization and intermediate normalization layers which enable networks to start converge, but again when deeper network starts converging, a degradation problem has been exposed: with the network depth increasing accuracy get saturated and then degrades rapidly. The degradation problem can be mitigated using deep residual learning framework. In which shortcut connections are there which skip one or more layers. This neither add extra parameter nor computational complexity. The deep network will be able to train end -to -end by SGD with backpropagation without degradation and vanishing/exploding gradient problems. Authors were able to train networks with depths of 18, 34, 50, 101, 152 with no saturation and giving better results as compared to plain networks of similar depth.[2]</a:t>
            </a:r>
            <a:endParaRPr lang="en-IN" sz="2000" dirty="0">
              <a:solidFill>
                <a:schemeClr val="accent1">
                  <a:lumMod val="50000"/>
                </a:schemeClr>
              </a:solidFill>
            </a:endParaRPr>
          </a:p>
        </p:txBody>
      </p:sp>
    </p:spTree>
    <p:extLst>
      <p:ext uri="{BB962C8B-B14F-4D97-AF65-F5344CB8AC3E}">
        <p14:creationId xmlns:p14="http://schemas.microsoft.com/office/powerpoint/2010/main" val="243883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0"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LITERATURE</a:t>
            </a:r>
          </a:p>
        </p:txBody>
      </p:sp>
      <p:sp>
        <p:nvSpPr>
          <p:cNvPr id="4" name="Slide Number Placeholder 3"/>
          <p:cNvSpPr>
            <a:spLocks noGrp="1"/>
          </p:cNvSpPr>
          <p:nvPr>
            <p:ph type="sldNum" sz="quarter" idx="12"/>
          </p:nvPr>
        </p:nvSpPr>
        <p:spPr/>
        <p:txBody>
          <a:bodyPr/>
          <a:lstStyle/>
          <a:p>
            <a:fld id="{B31ECF42-ACCC-4DC0-AC91-117E3A0ACECD}" type="slidenum">
              <a:rPr lang="en-US" smtClean="0"/>
              <a:pPr/>
              <a:t>6</a:t>
            </a:fld>
            <a:endParaRPr lang="en-US" dirty="0"/>
          </a:p>
        </p:txBody>
      </p:sp>
      <p:sp>
        <p:nvSpPr>
          <p:cNvPr id="3" name="TextBox 2">
            <a:extLst>
              <a:ext uri="{FF2B5EF4-FFF2-40B4-BE49-F238E27FC236}">
                <a16:creationId xmlns:a16="http://schemas.microsoft.com/office/drawing/2014/main" id="{21F7C788-EE7A-EDC5-4269-69950E885C34}"/>
              </a:ext>
            </a:extLst>
          </p:cNvPr>
          <p:cNvSpPr txBox="1"/>
          <p:nvPr/>
        </p:nvSpPr>
        <p:spPr>
          <a:xfrm>
            <a:off x="1228165" y="1890754"/>
            <a:ext cx="10148047" cy="4154984"/>
          </a:xfrm>
          <a:prstGeom prst="rect">
            <a:avLst/>
          </a:prstGeom>
          <a:noFill/>
        </p:spPr>
        <p:txBody>
          <a:bodyPr wrap="square">
            <a:spAutoFit/>
          </a:bodyPr>
          <a:lstStyle/>
          <a:p>
            <a:r>
              <a:rPr lang="en-US" sz="2400" dirty="0">
                <a:solidFill>
                  <a:schemeClr val="accent1">
                    <a:lumMod val="50000"/>
                  </a:schemeClr>
                </a:solidFill>
              </a:rPr>
              <a:t>Gao Huang et al. presents Dense Convolution Network (</a:t>
            </a:r>
            <a:r>
              <a:rPr lang="en-US" sz="2400" dirty="0" err="1">
                <a:solidFill>
                  <a:schemeClr val="accent1">
                    <a:lumMod val="50000"/>
                  </a:schemeClr>
                </a:solidFill>
              </a:rPr>
              <a:t>DenseNet</a:t>
            </a:r>
            <a:r>
              <a:rPr lang="en-US" sz="2400" dirty="0">
                <a:solidFill>
                  <a:schemeClr val="accent1">
                    <a:lumMod val="50000"/>
                  </a:schemeClr>
                </a:solidFill>
              </a:rPr>
              <a:t>), which connects each layer to every other layer in a feed -forward fashion. While tradition convolution networks with L layers have L connection, proposed network has L (L + 1) / 2 direct connection. For each layer, the feature maps of a </a:t>
            </a:r>
            <a:r>
              <a:rPr lang="en-US" sz="2400" dirty="0" err="1">
                <a:solidFill>
                  <a:schemeClr val="accent1">
                    <a:lumMod val="50000"/>
                  </a:schemeClr>
                </a:solidFill>
              </a:rPr>
              <a:t>ll</a:t>
            </a:r>
            <a:r>
              <a:rPr lang="en-US" sz="2400" dirty="0">
                <a:solidFill>
                  <a:schemeClr val="accent1">
                    <a:lumMod val="50000"/>
                  </a:schemeClr>
                </a:solidFill>
              </a:rPr>
              <a:t> preceding layers are used as inputs, and its own feature-maps are used as inputs into all subsequent layers. </a:t>
            </a:r>
            <a:r>
              <a:rPr lang="en-US" sz="2400" dirty="0" err="1">
                <a:solidFill>
                  <a:schemeClr val="accent1">
                    <a:lumMod val="50000"/>
                  </a:schemeClr>
                </a:solidFill>
              </a:rPr>
              <a:t>DenseNet</a:t>
            </a:r>
            <a:r>
              <a:rPr lang="en-US" sz="2400" dirty="0">
                <a:solidFill>
                  <a:schemeClr val="accent1">
                    <a:lumMod val="50000"/>
                  </a:schemeClr>
                </a:solidFill>
              </a:rPr>
              <a:t> have several compelling advantages: they alleviate the vanishing gradient problem, strengthened feature propagation, encourage feature reuse and substantially reduce the number of parameters. </a:t>
            </a:r>
            <a:r>
              <a:rPr lang="en-US" sz="2400" dirty="0" err="1">
                <a:solidFill>
                  <a:schemeClr val="accent1">
                    <a:lumMod val="50000"/>
                  </a:schemeClr>
                </a:solidFill>
              </a:rPr>
              <a:t>DenseNet</a:t>
            </a:r>
            <a:r>
              <a:rPr lang="en-US" sz="2400" dirty="0">
                <a:solidFill>
                  <a:schemeClr val="accent1">
                    <a:lumMod val="50000"/>
                  </a:schemeClr>
                </a:solidFill>
              </a:rPr>
              <a:t> obtain significant improvements over the state -of-the-art on most of them, whilst requiring less computation to achieve high performance.[3]</a:t>
            </a:r>
            <a:endParaRPr lang="en-IN" sz="2400" dirty="0">
              <a:solidFill>
                <a:schemeClr val="accent1">
                  <a:lumMod val="50000"/>
                </a:schemeClr>
              </a:solidFill>
            </a:endParaRPr>
          </a:p>
        </p:txBody>
      </p:sp>
    </p:spTree>
    <p:extLst>
      <p:ext uri="{BB962C8B-B14F-4D97-AF65-F5344CB8AC3E}">
        <p14:creationId xmlns:p14="http://schemas.microsoft.com/office/powerpoint/2010/main" val="256805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206188"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LITERATURE</a:t>
            </a:r>
          </a:p>
        </p:txBody>
      </p:sp>
      <p:sp>
        <p:nvSpPr>
          <p:cNvPr id="4" name="Slide Number Placeholder 3"/>
          <p:cNvSpPr>
            <a:spLocks noGrp="1"/>
          </p:cNvSpPr>
          <p:nvPr>
            <p:ph type="sldNum" sz="quarter" idx="12"/>
          </p:nvPr>
        </p:nvSpPr>
        <p:spPr/>
        <p:txBody>
          <a:bodyPr/>
          <a:lstStyle/>
          <a:p>
            <a:fld id="{B31ECF42-ACCC-4DC0-AC91-117E3A0ACECD}" type="slidenum">
              <a:rPr lang="en-US" smtClean="0"/>
              <a:pPr/>
              <a:t>7</a:t>
            </a:fld>
            <a:endParaRPr lang="en-US" dirty="0"/>
          </a:p>
        </p:txBody>
      </p:sp>
      <p:sp>
        <p:nvSpPr>
          <p:cNvPr id="3" name="TextBox 2">
            <a:extLst>
              <a:ext uri="{FF2B5EF4-FFF2-40B4-BE49-F238E27FC236}">
                <a16:creationId xmlns:a16="http://schemas.microsoft.com/office/drawing/2014/main" id="{6FA34956-36EE-7441-E935-AF4B5CA02F6A}"/>
              </a:ext>
            </a:extLst>
          </p:cNvPr>
          <p:cNvSpPr txBox="1"/>
          <p:nvPr/>
        </p:nvSpPr>
        <p:spPr>
          <a:xfrm>
            <a:off x="672354" y="1794372"/>
            <a:ext cx="10632141" cy="4524315"/>
          </a:xfrm>
          <a:prstGeom prst="rect">
            <a:avLst/>
          </a:prstGeom>
          <a:noFill/>
        </p:spPr>
        <p:txBody>
          <a:bodyPr wrap="square">
            <a:spAutoFit/>
          </a:bodyPr>
          <a:lstStyle/>
          <a:p>
            <a:r>
              <a:rPr lang="en-US" sz="2400" dirty="0">
                <a:solidFill>
                  <a:schemeClr val="accent1">
                    <a:lumMod val="50000"/>
                  </a:schemeClr>
                </a:solidFill>
              </a:rPr>
              <a:t>Bee Lim et al. presents enhanced deep super-resolution network (EDSR). There is significant performance improvement of the model due to optimization by removing unnecessary modules in conventional residual networks. The performance is further improved by expanding the model size while stabilizing the t raining procedure. The proposed model removes batch normalization layers because they create blurry results and also increase GPU memory usage also activation function outside residual block has been removed. With this saved memory a larger network, can be build. It is also observed that after a certain number of feature maps training procedure become numerically unstable. To mitigate this issue residual scaling with a factor of 0.1 has been adopted. Constant scaling layers are placed after the last coevolution layers. These modules stabilize the training procedure greatly when us </a:t>
            </a:r>
            <a:r>
              <a:rPr lang="en-US" sz="2400" dirty="0" err="1">
                <a:solidFill>
                  <a:schemeClr val="accent1">
                    <a:lumMod val="50000"/>
                  </a:schemeClr>
                </a:solidFill>
              </a:rPr>
              <a:t>ing</a:t>
            </a:r>
            <a:r>
              <a:rPr lang="en-US" sz="2400" dirty="0">
                <a:solidFill>
                  <a:schemeClr val="accent1">
                    <a:lumMod val="50000"/>
                  </a:schemeClr>
                </a:solidFill>
              </a:rPr>
              <a:t> a large number of filters.[4] </a:t>
            </a:r>
            <a:endParaRPr lang="en-IN" sz="2400" dirty="0">
              <a:solidFill>
                <a:schemeClr val="accent1">
                  <a:lumMod val="50000"/>
                </a:schemeClr>
              </a:solidFill>
            </a:endParaRPr>
          </a:p>
        </p:txBody>
      </p:sp>
    </p:spTree>
    <p:extLst>
      <p:ext uri="{BB962C8B-B14F-4D97-AF65-F5344CB8AC3E}">
        <p14:creationId xmlns:p14="http://schemas.microsoft.com/office/powerpoint/2010/main" val="388024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206188"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METHODOLOGIES</a:t>
            </a:r>
          </a:p>
        </p:txBody>
      </p:sp>
      <p:sp>
        <p:nvSpPr>
          <p:cNvPr id="4" name="Slide Number Placeholder 3"/>
          <p:cNvSpPr>
            <a:spLocks noGrp="1"/>
          </p:cNvSpPr>
          <p:nvPr>
            <p:ph type="sldNum" sz="quarter" idx="12"/>
          </p:nvPr>
        </p:nvSpPr>
        <p:spPr/>
        <p:txBody>
          <a:bodyPr/>
          <a:lstStyle/>
          <a:p>
            <a:fld id="{B31ECF42-ACCC-4DC0-AC91-117E3A0ACECD}" type="slidenum">
              <a:rPr lang="en-US" smtClean="0"/>
              <a:pPr/>
              <a:t>8</a:t>
            </a:fld>
            <a:endParaRPr lang="en-US" dirty="0"/>
          </a:p>
        </p:txBody>
      </p:sp>
      <p:sp>
        <p:nvSpPr>
          <p:cNvPr id="23" name="TextBox 22"/>
          <p:cNvSpPr txBox="1"/>
          <p:nvPr/>
        </p:nvSpPr>
        <p:spPr>
          <a:xfrm>
            <a:off x="635902" y="1885382"/>
            <a:ext cx="10920195" cy="4370427"/>
          </a:xfrm>
          <a:prstGeom prst="rect">
            <a:avLst/>
          </a:prstGeom>
          <a:noFill/>
        </p:spPr>
        <p:txBody>
          <a:bodyPr wrap="square" rtlCol="0">
            <a:spAutoFit/>
          </a:bodyPr>
          <a:lstStyle/>
          <a:p>
            <a:pPr algn="l"/>
            <a:r>
              <a:rPr lang="en-US" sz="2000" b="1" i="0" dirty="0" err="1">
                <a:solidFill>
                  <a:schemeClr val="accent1">
                    <a:lumMod val="50000"/>
                  </a:schemeClr>
                </a:solidFill>
                <a:effectLst/>
                <a:latin typeface="Open Sans" panose="020B0606030504020204" pitchFamily="34" charset="0"/>
              </a:rPr>
              <a:t>MIRNet</a:t>
            </a:r>
            <a:r>
              <a:rPr lang="en-US" sz="2000" b="1" i="0" dirty="0">
                <a:solidFill>
                  <a:schemeClr val="accent1">
                    <a:lumMod val="50000"/>
                  </a:schemeClr>
                </a:solidFill>
                <a:effectLst/>
                <a:latin typeface="Open Sans" panose="020B0606030504020204" pitchFamily="34" charset="0"/>
              </a:rPr>
              <a:t> Model</a:t>
            </a:r>
          </a:p>
          <a:p>
            <a:pPr algn="l"/>
            <a:r>
              <a:rPr lang="en-US" sz="2000" b="0" i="0" dirty="0">
                <a:solidFill>
                  <a:schemeClr val="accent1">
                    <a:lumMod val="50000"/>
                  </a:schemeClr>
                </a:solidFill>
                <a:effectLst/>
                <a:latin typeface="Open Sans" panose="020B0606030504020204" pitchFamily="34" charset="0"/>
              </a:rPr>
              <a:t>Here are the main features of the </a:t>
            </a:r>
            <a:r>
              <a:rPr lang="en-US" sz="2000" b="0" i="0" dirty="0" err="1">
                <a:solidFill>
                  <a:schemeClr val="accent1">
                    <a:lumMod val="50000"/>
                  </a:schemeClr>
                </a:solidFill>
                <a:effectLst/>
                <a:latin typeface="Open Sans" panose="020B0606030504020204" pitchFamily="34" charset="0"/>
              </a:rPr>
              <a:t>MIRNet</a:t>
            </a:r>
            <a:r>
              <a:rPr lang="en-US" sz="2000" b="0" i="0" dirty="0">
                <a:solidFill>
                  <a:schemeClr val="accent1">
                    <a:lumMod val="50000"/>
                  </a:schemeClr>
                </a:solidFill>
                <a:effectLst/>
                <a:latin typeface="Open Sans" panose="020B0606030504020204" pitchFamily="34" charset="0"/>
              </a:rPr>
              <a:t> model:</a:t>
            </a:r>
          </a:p>
          <a:p>
            <a:pPr algn="l">
              <a:buFont typeface="Arial" panose="020B0604020202020204" pitchFamily="34" charset="0"/>
              <a:buChar char="•"/>
            </a:pPr>
            <a:r>
              <a:rPr lang="en-US" sz="2000" b="0" i="0" dirty="0">
                <a:solidFill>
                  <a:schemeClr val="accent1">
                    <a:lumMod val="50000"/>
                  </a:schemeClr>
                </a:solidFill>
                <a:effectLst/>
                <a:latin typeface="Open Sans" panose="020B0606030504020204" pitchFamily="34" charset="0"/>
              </a:rPr>
              <a:t>A feature extraction model that computes a complementary set of features across multiple spatial scales, while maintaining the original high-resolution features to preserve precise spatial details.</a:t>
            </a:r>
          </a:p>
          <a:p>
            <a:pPr algn="l">
              <a:buFont typeface="Arial" panose="020B0604020202020204" pitchFamily="34" charset="0"/>
              <a:buChar char="•"/>
            </a:pPr>
            <a:r>
              <a:rPr lang="en-US" sz="2000" b="0" i="0" dirty="0">
                <a:solidFill>
                  <a:schemeClr val="accent1">
                    <a:lumMod val="50000"/>
                  </a:schemeClr>
                </a:solidFill>
                <a:effectLst/>
                <a:latin typeface="Open Sans" panose="020B0606030504020204" pitchFamily="34" charset="0"/>
              </a:rPr>
              <a:t>A regularly repeated mechanism for information exchange, where the features across multi-resolution branches are progressively fused together for improved representation learning.</a:t>
            </a:r>
          </a:p>
          <a:p>
            <a:pPr algn="l">
              <a:buFont typeface="Arial" panose="020B0604020202020204" pitchFamily="34" charset="0"/>
              <a:buChar char="•"/>
            </a:pPr>
            <a:r>
              <a:rPr lang="en-US" sz="2000" b="0" i="0" dirty="0">
                <a:solidFill>
                  <a:schemeClr val="accent1">
                    <a:lumMod val="50000"/>
                  </a:schemeClr>
                </a:solidFill>
                <a:effectLst/>
                <a:latin typeface="Open Sans" panose="020B0606030504020204" pitchFamily="34" charset="0"/>
              </a:rPr>
              <a:t>A new approach to fuse multi-scale features using a selective kernel network that dynamically combines variable receptive fields and faithfully preserves the original feature information at each spatial resolution.</a:t>
            </a:r>
          </a:p>
          <a:p>
            <a:pPr algn="l">
              <a:buFont typeface="Arial" panose="020B0604020202020204" pitchFamily="34" charset="0"/>
              <a:buChar char="•"/>
            </a:pPr>
            <a:r>
              <a:rPr lang="en-US" sz="2000" b="0" i="0" dirty="0">
                <a:solidFill>
                  <a:schemeClr val="accent1">
                    <a:lumMod val="50000"/>
                  </a:schemeClr>
                </a:solidFill>
                <a:effectLst/>
                <a:latin typeface="Open Sans" panose="020B0606030504020204" pitchFamily="34" charset="0"/>
              </a:rPr>
              <a:t>A recursive residual design that progressively breaks down the input signal in order to simplify the overall learning process, and allows the construction of very deep networks.</a:t>
            </a:r>
          </a:p>
          <a:p>
            <a:endParaRPr lang="en-US" b="1" i="1" dirty="0">
              <a:solidFill>
                <a:schemeClr val="accent1">
                  <a:lumMod val="75000"/>
                </a:schemeClr>
              </a:solidFill>
            </a:endParaRPr>
          </a:p>
        </p:txBody>
      </p:sp>
    </p:spTree>
    <p:extLst>
      <p:ext uri="{BB962C8B-B14F-4D97-AF65-F5344CB8AC3E}">
        <p14:creationId xmlns:p14="http://schemas.microsoft.com/office/powerpoint/2010/main" val="34710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395">
            <a:extLst>
              <a:ext uri="{FF2B5EF4-FFF2-40B4-BE49-F238E27FC236}">
                <a16:creationId xmlns:a16="http://schemas.microsoft.com/office/drawing/2014/main" id="{7858D536-D01D-4FA2-BDCB-BEA1EBADFDC8}"/>
              </a:ext>
            </a:extLst>
          </p:cNvPr>
          <p:cNvSpPr/>
          <p:nvPr/>
        </p:nvSpPr>
        <p:spPr>
          <a:xfrm>
            <a:off x="-206188" y="0"/>
            <a:ext cx="12192000" cy="1612848"/>
          </a:xfrm>
          <a:custGeom>
            <a:avLst/>
            <a:gdLst>
              <a:gd name="connsiteX0" fmla="*/ 0 w 12192000"/>
              <a:gd name="connsiteY0" fmla="*/ 0 h 1612848"/>
              <a:gd name="connsiteX1" fmla="*/ 12191999 w 12192000"/>
              <a:gd name="connsiteY1" fmla="*/ 0 h 1612848"/>
              <a:gd name="connsiteX2" fmla="*/ 12191999 w 12192000"/>
              <a:gd name="connsiteY2" fmla="*/ 263745 h 1612848"/>
              <a:gd name="connsiteX3" fmla="*/ 12192000 w 12192000"/>
              <a:gd name="connsiteY3" fmla="*/ 263745 h 1612848"/>
              <a:gd name="connsiteX4" fmla="*/ 12192000 w 12192000"/>
              <a:gd name="connsiteY4" fmla="*/ 954061 h 1612848"/>
              <a:gd name="connsiteX5" fmla="*/ 11851681 w 12192000"/>
              <a:gd name="connsiteY5" fmla="*/ 942501 h 1612848"/>
              <a:gd name="connsiteX6" fmla="*/ 11049001 w 12192000"/>
              <a:gd name="connsiteY6" fmla="*/ 974945 h 1612848"/>
              <a:gd name="connsiteX7" fmla="*/ 6959601 w 12192000"/>
              <a:gd name="connsiteY7" fmla="*/ 1609945 h 1612848"/>
              <a:gd name="connsiteX8" fmla="*/ 1638301 w 12192000"/>
              <a:gd name="connsiteY8" fmla="*/ 1038445 h 1612848"/>
              <a:gd name="connsiteX9" fmla="*/ 88107 w 12192000"/>
              <a:gd name="connsiteY9" fmla="*/ 1561526 h 1612848"/>
              <a:gd name="connsiteX10" fmla="*/ 0 w 12192000"/>
              <a:gd name="connsiteY10" fmla="*/ 1612848 h 1612848"/>
              <a:gd name="connsiteX11" fmla="*/ 0 w 12192000"/>
              <a:gd name="connsiteY11" fmla="*/ 633089 h 1612848"/>
              <a:gd name="connsiteX12" fmla="*/ 0 w 12192000"/>
              <a:gd name="connsiteY12" fmla="*/ 263745 h 16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612848">
                <a:moveTo>
                  <a:pt x="0" y="0"/>
                </a:moveTo>
                <a:lnTo>
                  <a:pt x="12191999" y="0"/>
                </a:lnTo>
                <a:lnTo>
                  <a:pt x="12191999" y="263745"/>
                </a:lnTo>
                <a:lnTo>
                  <a:pt x="12192000" y="263745"/>
                </a:lnTo>
                <a:lnTo>
                  <a:pt x="12192000" y="954061"/>
                </a:lnTo>
                <a:lnTo>
                  <a:pt x="11851681" y="942501"/>
                </a:lnTo>
                <a:cubicBezTo>
                  <a:pt x="11592190" y="937904"/>
                  <a:pt x="11319934" y="943724"/>
                  <a:pt x="11049001" y="974945"/>
                </a:cubicBezTo>
                <a:cubicBezTo>
                  <a:pt x="9965268" y="1099828"/>
                  <a:pt x="8528051" y="1599362"/>
                  <a:pt x="6959601" y="1609945"/>
                </a:cubicBezTo>
                <a:cubicBezTo>
                  <a:pt x="5391152" y="1620528"/>
                  <a:pt x="2935819" y="1002462"/>
                  <a:pt x="1638301" y="1038445"/>
                </a:cubicBezTo>
                <a:cubicBezTo>
                  <a:pt x="989543" y="1056437"/>
                  <a:pt x="485776" y="1330545"/>
                  <a:pt x="88107" y="1561526"/>
                </a:cubicBezTo>
                <a:lnTo>
                  <a:pt x="0" y="1612848"/>
                </a:lnTo>
                <a:lnTo>
                  <a:pt x="0" y="633089"/>
                </a:lnTo>
                <a:lnTo>
                  <a:pt x="0" y="263745"/>
                </a:lnTo>
                <a:close/>
              </a:path>
            </a:pathLst>
          </a:custGeom>
          <a:gradFill>
            <a:gsLst>
              <a:gs pos="0">
                <a:srgbClr val="2F56D1">
                  <a:alpha val="95000"/>
                </a:srgbClr>
              </a:gs>
              <a:gs pos="100000">
                <a:srgbClr val="223F99">
                  <a:alpha val="9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i="1" dirty="0"/>
              <a:t>METHODOLOGIES</a:t>
            </a:r>
          </a:p>
        </p:txBody>
      </p:sp>
      <p:sp>
        <p:nvSpPr>
          <p:cNvPr id="4" name="Slide Number Placeholder 3"/>
          <p:cNvSpPr>
            <a:spLocks noGrp="1"/>
          </p:cNvSpPr>
          <p:nvPr>
            <p:ph type="sldNum" sz="quarter" idx="12"/>
          </p:nvPr>
        </p:nvSpPr>
        <p:spPr/>
        <p:txBody>
          <a:bodyPr/>
          <a:lstStyle/>
          <a:p>
            <a:fld id="{B31ECF42-ACCC-4DC0-AC91-117E3A0ACECD}" type="slidenum">
              <a:rPr lang="en-US" smtClean="0"/>
              <a:pPr/>
              <a:t>9</a:t>
            </a:fld>
            <a:endParaRPr lang="en-US" dirty="0"/>
          </a:p>
        </p:txBody>
      </p:sp>
      <p:pic>
        <p:nvPicPr>
          <p:cNvPr id="3" name="Picture 2">
            <a:extLst>
              <a:ext uri="{FF2B5EF4-FFF2-40B4-BE49-F238E27FC236}">
                <a16:creationId xmlns:a16="http://schemas.microsoft.com/office/drawing/2014/main" id="{9589949C-6839-EA45-382B-3A77362CFEAC}"/>
              </a:ext>
            </a:extLst>
          </p:cNvPr>
          <p:cNvPicPr>
            <a:picLocks noChangeAspect="1"/>
          </p:cNvPicPr>
          <p:nvPr/>
        </p:nvPicPr>
        <p:blipFill>
          <a:blip r:embed="rId2"/>
          <a:stretch>
            <a:fillRect/>
          </a:stretch>
        </p:blipFill>
        <p:spPr>
          <a:xfrm>
            <a:off x="1936377" y="1845024"/>
            <a:ext cx="8095129" cy="4679049"/>
          </a:xfrm>
          <a:prstGeom prst="rect">
            <a:avLst/>
          </a:prstGeom>
        </p:spPr>
      </p:pic>
    </p:spTree>
    <p:extLst>
      <p:ext uri="{BB962C8B-B14F-4D97-AF65-F5344CB8AC3E}">
        <p14:creationId xmlns:p14="http://schemas.microsoft.com/office/powerpoint/2010/main" val="342453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1666</Words>
  <Application>Microsoft Office PowerPoint</Application>
  <PresentationFormat>Widescreen</PresentationFormat>
  <Paragraphs>87</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Century Gothic</vt:lpstr>
      <vt:lpstr>Open Sans</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SATHIYAMATHI V</cp:lastModifiedBy>
  <cp:revision>175</cp:revision>
  <dcterms:created xsi:type="dcterms:W3CDTF">2020-03-03T07:11:01Z</dcterms:created>
  <dcterms:modified xsi:type="dcterms:W3CDTF">2022-12-03T16:28:24Z</dcterms:modified>
</cp:coreProperties>
</file>