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15"/>
  </p:notesMasterIdLst>
  <p:sldIdLst>
    <p:sldId id="256" r:id="rId4"/>
    <p:sldId id="257" r:id="rId5"/>
    <p:sldId id="258" r:id="rId6"/>
    <p:sldId id="259" r:id="rId7"/>
    <p:sldId id="260" r:id="rId8"/>
    <p:sldId id="261" r:id="rId9"/>
    <p:sldId id="262" r:id="rId10"/>
    <p:sldId id="263" r:id="rId11"/>
    <p:sldId id="267" r:id="rId12"/>
    <p:sldId id="265" r:id="rId13"/>
    <p:sldId id="266" r:id="rId14"/>
  </p:sldIdLst>
  <p:sldSz cx="12192000" cy="6858000"/>
  <p:notesSz cx="6858000" cy="9144000"/>
  <p:defaultTextStyle>
    <a:defPPr>
      <a:defRPr lang="en-GB"/>
    </a:defPPr>
    <a:lvl1pPr algn="l"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Source Han Sans CN" charset="0"/>
      </a:defRPr>
    </a:lvl1pPr>
    <a:lvl2pPr marL="742950" indent="-285750" algn="l"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Source Han Sans CN" charset="0"/>
      </a:defRPr>
    </a:lvl2pPr>
    <a:lvl3pPr marL="11430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Source Han Sans CN" charset="0"/>
      </a:defRPr>
    </a:lvl3pPr>
    <a:lvl4pPr marL="16002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Source Han Sans CN" charset="0"/>
      </a:defRPr>
    </a:lvl4pPr>
    <a:lvl5pPr marL="20574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Source Han Sans CN" charset="0"/>
      </a:defRPr>
    </a:lvl5pPr>
    <a:lvl6pPr marL="2286000" algn="l" defTabSz="914400" rtl="0" eaLnBrk="1" latinLnBrk="0" hangingPunct="1">
      <a:defRPr kern="1200">
        <a:solidFill>
          <a:schemeClr val="tx1"/>
        </a:solidFill>
        <a:latin typeface="Arial" panose="020B0604020202020204" pitchFamily="34" charset="0"/>
        <a:ea typeface="+mn-ea"/>
        <a:cs typeface="Source Han Sans CN" charset="0"/>
      </a:defRPr>
    </a:lvl6pPr>
    <a:lvl7pPr marL="2743200" algn="l" defTabSz="914400" rtl="0" eaLnBrk="1" latinLnBrk="0" hangingPunct="1">
      <a:defRPr kern="1200">
        <a:solidFill>
          <a:schemeClr val="tx1"/>
        </a:solidFill>
        <a:latin typeface="Arial" panose="020B0604020202020204" pitchFamily="34" charset="0"/>
        <a:ea typeface="+mn-ea"/>
        <a:cs typeface="Source Han Sans CN" charset="0"/>
      </a:defRPr>
    </a:lvl7pPr>
    <a:lvl8pPr marL="3200400" algn="l" defTabSz="914400" rtl="0" eaLnBrk="1" latinLnBrk="0" hangingPunct="1">
      <a:defRPr kern="1200">
        <a:solidFill>
          <a:schemeClr val="tx1"/>
        </a:solidFill>
        <a:latin typeface="Arial" panose="020B0604020202020204" pitchFamily="34" charset="0"/>
        <a:ea typeface="+mn-ea"/>
        <a:cs typeface="Source Han Sans CN" charset="0"/>
      </a:defRPr>
    </a:lvl8pPr>
    <a:lvl9pPr marL="3657600" algn="l" defTabSz="914400" rtl="0" eaLnBrk="1" latinLnBrk="0" hangingPunct="1">
      <a:defRPr kern="1200">
        <a:solidFill>
          <a:schemeClr val="tx1"/>
        </a:solidFill>
        <a:latin typeface="Arial" panose="020B0604020202020204" pitchFamily="34" charset="0"/>
        <a:ea typeface="+mn-ea"/>
        <a:cs typeface="Source Han Sans CN"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95F86-8FE0-1F10-1C51-21196A6D5F5F}" v="34" dt="2024-04-18T09:00:47.497"/>
    <p1510:client id="{23A74FD0-40FA-4151-8E5E-7C0C52891CCB}" v="15" dt="2024-04-18T09:02:06.006"/>
    <p1510:client id="{419746CC-498D-6753-61FB-C2194EA25CAF}" v="35" dt="2024-04-18T13:49:37.423"/>
    <p1510:client id="{A6357C75-BC97-8D68-00B5-171569D5A250}" v="9" dt="2024-04-18T08:44:20.382"/>
    <p1510:client id="{C142B876-4E66-4CF6-9683-2284F33BEC93}" v="6" dt="2024-04-18T08:50:01.940"/>
    <p1510:client id="{C24F2F2E-4ECC-49E3-A552-EF1796477499}" v="4" dt="2024-04-18T08:32:22.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5.xml" Id="rId8" /><Relationship Type="http://schemas.openxmlformats.org/officeDocument/2006/relationships/slide" Target="slides/slide10.xml" Id="rId13" /><Relationship Type="http://schemas.openxmlformats.org/officeDocument/2006/relationships/theme" Target="theme/theme1.xml" Id="rId18" /><Relationship Type="http://schemas.openxmlformats.org/officeDocument/2006/relationships/slideMaster" Target="slideMasters/slideMaster3.xml" Id="rId3" /><Relationship Type="http://schemas.microsoft.com/office/2015/10/relationships/revisionInfo" Target="revisionInfo.xml" Id="rId21" /><Relationship Type="http://schemas.openxmlformats.org/officeDocument/2006/relationships/slide" Target="slides/slide4.xml" Id="rId7" /><Relationship Type="http://schemas.openxmlformats.org/officeDocument/2006/relationships/slide" Target="slides/slide9.xml" Id="rId12" /><Relationship Type="http://schemas.openxmlformats.org/officeDocument/2006/relationships/viewProps" Target="viewProps.xml" Id="rId17" /><Relationship Type="http://schemas.openxmlformats.org/officeDocument/2006/relationships/slideMaster" Target="slideMasters/slideMaster2.xml" Id="rId2" /><Relationship Type="http://schemas.openxmlformats.org/officeDocument/2006/relationships/presProps" Target="presProps.xml" Id="rId16" /><Relationship Type="http://schemas.openxmlformats.org/officeDocument/2006/relationships/slideMaster" Target="slideMasters/slideMaster1.xml" Id="rId1" /><Relationship Type="http://schemas.openxmlformats.org/officeDocument/2006/relationships/slide" Target="slides/slide3.xml" Id="rId6" /><Relationship Type="http://schemas.openxmlformats.org/officeDocument/2006/relationships/slide" Target="slides/slide8.xml" Id="rId11" /><Relationship Type="http://schemas.openxmlformats.org/officeDocument/2006/relationships/slide" Target="slides/slide2.xml" Id="rId5" /><Relationship Type="http://schemas.openxmlformats.org/officeDocument/2006/relationships/notesMaster" Target="notesMasters/notesMaster1.xml" Id="rId15" /><Relationship Type="http://schemas.openxmlformats.org/officeDocument/2006/relationships/slide" Target="slides/slide7.xml" Id="rId10" /><Relationship Type="http://schemas.openxmlformats.org/officeDocument/2006/relationships/tableStyles" Target="tableStyles.xml" Id="rId19" /><Relationship Type="http://schemas.openxmlformats.org/officeDocument/2006/relationships/slide" Target="slides/slide1.xml" Id="rId4" /><Relationship Type="http://schemas.openxmlformats.org/officeDocument/2006/relationships/slide" Target="slides/slide6.xml" Id="rId9" /><Relationship Type="http://schemas.openxmlformats.org/officeDocument/2006/relationships/slide" Target="slides/slide11.xml" Id="rId14"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BA0D4892-A24A-CC7D-3B89-4124B64256E9}"/>
              </a:ext>
            </a:extLst>
          </p:cNvPr>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098" name="Rectangle 2">
            <a:extLst>
              <a:ext uri="{FF2B5EF4-FFF2-40B4-BE49-F238E27FC236}">
                <a16:creationId xmlns:a16="http://schemas.microsoft.com/office/drawing/2014/main" id="{FC7A00BC-43EB-3600-23A2-8B4E8A7A4E86}"/>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4099" name="Rectangle 3">
            <a:extLst>
              <a:ext uri="{FF2B5EF4-FFF2-40B4-BE49-F238E27FC236}">
                <a16:creationId xmlns:a16="http://schemas.microsoft.com/office/drawing/2014/main" id="{C09C3487-A76A-A408-5A38-2810A7DD9187}"/>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914400" algn="l"/>
                <a:tab pos="18288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4100" name="Rectangle 4">
            <a:extLst>
              <a:ext uri="{FF2B5EF4-FFF2-40B4-BE49-F238E27FC236}">
                <a16:creationId xmlns:a16="http://schemas.microsoft.com/office/drawing/2014/main" id="{86EB2ED8-6F8D-EE5D-D004-96C2775483D1}"/>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914400" algn="l"/>
                <a:tab pos="18288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4101" name="Rectangle 5">
            <a:extLst>
              <a:ext uri="{FF2B5EF4-FFF2-40B4-BE49-F238E27FC236}">
                <a16:creationId xmlns:a16="http://schemas.microsoft.com/office/drawing/2014/main" id="{5E4778F4-DAC7-8071-8E34-52E0683EC447}"/>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914400" algn="l"/>
                <a:tab pos="18288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4102" name="Rectangle 6">
            <a:extLst>
              <a:ext uri="{FF2B5EF4-FFF2-40B4-BE49-F238E27FC236}">
                <a16:creationId xmlns:a16="http://schemas.microsoft.com/office/drawing/2014/main" id="{F11A3334-E58D-26B4-66DE-B059B799B1D8}"/>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914400" algn="l"/>
                <a:tab pos="1828800" algn="l"/>
                <a:tab pos="2743200" algn="l"/>
              </a:tabLst>
              <a:defRPr sz="1400">
                <a:solidFill>
                  <a:srgbClr val="000000"/>
                </a:solidFill>
                <a:latin typeface="Times New Roman" panose="02020603050405020304" pitchFamily="18" charset="0"/>
                <a:cs typeface="DejaVu Sans" charset="0"/>
              </a:defRPr>
            </a:lvl1pPr>
          </a:lstStyle>
          <a:p>
            <a:fld id="{182CE592-8314-4F63-9D66-502A11844B6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841CAD77-A544-E373-FFDE-C6E799161E72}"/>
              </a:ext>
            </a:extLst>
          </p:cNvPr>
          <p:cNvSpPr>
            <a:spLocks noGrp="1" noChangeArrowheads="1"/>
          </p:cNvSpPr>
          <p:nvPr>
            <p:ph type="sldNum"/>
          </p:nvPr>
        </p:nvSpPr>
        <p:spPr>
          <a:ln/>
        </p:spPr>
        <p:txBody>
          <a:bodyPr/>
          <a:lstStyle/>
          <a:p>
            <a:fld id="{4D24D634-1443-4813-A8F4-522F8218EC18}" type="slidenum">
              <a:rPr lang="en-US" altLang="en-US"/>
              <a:pPr/>
              <a:t>1</a:t>
            </a:fld>
            <a:endParaRPr lang="en-US" altLang="en-US"/>
          </a:p>
        </p:txBody>
      </p:sp>
      <p:sp>
        <p:nvSpPr>
          <p:cNvPr id="16385" name="Rectangle 1">
            <a:extLst>
              <a:ext uri="{FF2B5EF4-FFF2-40B4-BE49-F238E27FC236}">
                <a16:creationId xmlns:a16="http://schemas.microsoft.com/office/drawing/2014/main" id="{474AC479-FD3C-C803-5C08-CAD40E4056A0}"/>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16386" name="Rectangle 2">
            <a:extLst>
              <a:ext uri="{FF2B5EF4-FFF2-40B4-BE49-F238E27FC236}">
                <a16:creationId xmlns:a16="http://schemas.microsoft.com/office/drawing/2014/main" id="{2D5BA3D2-8949-74AB-8657-D1F6FB2B5607}"/>
              </a:ext>
            </a:extLst>
          </p:cNvPr>
          <p:cNvSpPr txBox="1">
            <a:spLocks noGrp="1" noRot="1" noChangeAspect="1" noChangeArrowheads="1"/>
          </p:cNvSpPr>
          <p:nvPr>
            <p:ph type="sldImg" idx="1"/>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064BF442-B58E-0F15-D70C-A0EA1249EE22}"/>
              </a:ext>
            </a:extLst>
          </p:cNvPr>
          <p:cNvSpPr>
            <a:spLocks noGrp="1" noChangeArrowheads="1"/>
          </p:cNvSpPr>
          <p:nvPr>
            <p:ph type="sldNum"/>
          </p:nvPr>
        </p:nvSpPr>
        <p:spPr>
          <a:ln/>
        </p:spPr>
        <p:txBody>
          <a:bodyPr/>
          <a:lstStyle/>
          <a:p>
            <a:fld id="{3E5590AC-99EA-4D2D-A3AE-052BE769671F}" type="slidenum">
              <a:rPr lang="en-US" altLang="en-US"/>
              <a:pPr/>
              <a:t>11</a:t>
            </a:fld>
            <a:endParaRPr lang="en-US" altLang="en-US"/>
          </a:p>
        </p:txBody>
      </p:sp>
      <p:sp>
        <p:nvSpPr>
          <p:cNvPr id="26625" name="Rectangle 1">
            <a:extLst>
              <a:ext uri="{FF2B5EF4-FFF2-40B4-BE49-F238E27FC236}">
                <a16:creationId xmlns:a16="http://schemas.microsoft.com/office/drawing/2014/main" id="{775A0224-9218-88C2-DA4A-79E441653E5A}"/>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6626" name="Rectangle 2">
            <a:extLst>
              <a:ext uri="{FF2B5EF4-FFF2-40B4-BE49-F238E27FC236}">
                <a16:creationId xmlns:a16="http://schemas.microsoft.com/office/drawing/2014/main" id="{0AA694BA-697B-A93C-29B0-211E5B5D8742}"/>
              </a:ext>
            </a:extLst>
          </p:cNvPr>
          <p:cNvSpPr txBox="1">
            <a:spLocks noGrp="1" noRot="1" noChangeAspect="1" noChangeArrowheads="1"/>
          </p:cNvSpPr>
          <p:nvPr>
            <p:ph type="sldImg" idx="1"/>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EC9026FC-7596-E5BB-CC5B-F47EA0C2E6AB}"/>
              </a:ext>
            </a:extLst>
          </p:cNvPr>
          <p:cNvSpPr>
            <a:spLocks noGrp="1" noChangeArrowheads="1"/>
          </p:cNvSpPr>
          <p:nvPr>
            <p:ph type="sldNum"/>
          </p:nvPr>
        </p:nvSpPr>
        <p:spPr>
          <a:ln/>
        </p:spPr>
        <p:txBody>
          <a:bodyPr/>
          <a:lstStyle/>
          <a:p>
            <a:fld id="{66B4764D-D05E-4676-896E-2A2A2D756BC8}" type="slidenum">
              <a:rPr lang="en-US" altLang="en-US"/>
              <a:pPr/>
              <a:t>2</a:t>
            </a:fld>
            <a:endParaRPr lang="en-US" altLang="en-US"/>
          </a:p>
        </p:txBody>
      </p:sp>
      <p:sp>
        <p:nvSpPr>
          <p:cNvPr id="17409" name="Rectangle 1">
            <a:extLst>
              <a:ext uri="{FF2B5EF4-FFF2-40B4-BE49-F238E27FC236}">
                <a16:creationId xmlns:a16="http://schemas.microsoft.com/office/drawing/2014/main" id="{7D1BE96B-DCF8-FC02-8640-81104ADCD97E}"/>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17410" name="Rectangle 2">
            <a:extLst>
              <a:ext uri="{FF2B5EF4-FFF2-40B4-BE49-F238E27FC236}">
                <a16:creationId xmlns:a16="http://schemas.microsoft.com/office/drawing/2014/main" id="{8E7178A5-1E5F-9C33-15B0-0B61322F948D}"/>
              </a:ext>
            </a:extLst>
          </p:cNvPr>
          <p:cNvSpPr txBox="1">
            <a:spLocks noGrp="1" noRot="1" noChangeAspect="1" noChangeArrowheads="1"/>
          </p:cNvSpPr>
          <p:nvPr>
            <p:ph type="sldImg" idx="1"/>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37D81698-BCF4-A69B-162E-B71EA0C5C2A9}"/>
              </a:ext>
            </a:extLst>
          </p:cNvPr>
          <p:cNvSpPr>
            <a:spLocks noGrp="1" noChangeArrowheads="1"/>
          </p:cNvSpPr>
          <p:nvPr>
            <p:ph type="sldNum"/>
          </p:nvPr>
        </p:nvSpPr>
        <p:spPr>
          <a:ln/>
        </p:spPr>
        <p:txBody>
          <a:bodyPr/>
          <a:lstStyle/>
          <a:p>
            <a:fld id="{C1D3F1E1-C361-4D33-BA7D-0831AB260009}" type="slidenum">
              <a:rPr lang="en-US" altLang="en-US"/>
              <a:pPr/>
              <a:t>3</a:t>
            </a:fld>
            <a:endParaRPr lang="en-US" altLang="en-US"/>
          </a:p>
        </p:txBody>
      </p:sp>
      <p:sp>
        <p:nvSpPr>
          <p:cNvPr id="18433" name="Rectangle 1">
            <a:extLst>
              <a:ext uri="{FF2B5EF4-FFF2-40B4-BE49-F238E27FC236}">
                <a16:creationId xmlns:a16="http://schemas.microsoft.com/office/drawing/2014/main" id="{1A44F481-BF2D-9506-9764-8E73105C784E}"/>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18434" name="Rectangle 2">
            <a:extLst>
              <a:ext uri="{FF2B5EF4-FFF2-40B4-BE49-F238E27FC236}">
                <a16:creationId xmlns:a16="http://schemas.microsoft.com/office/drawing/2014/main" id="{6F59D041-EA55-AAD5-BE28-99FEE865E243}"/>
              </a:ext>
            </a:extLst>
          </p:cNvPr>
          <p:cNvSpPr txBox="1">
            <a:spLocks noGrp="1" noRot="1" noChangeAspect="1" noChangeArrowheads="1"/>
          </p:cNvSpPr>
          <p:nvPr>
            <p:ph type="sldImg" idx="1"/>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3B503991-CF59-B591-E577-A72885CDEC04}"/>
              </a:ext>
            </a:extLst>
          </p:cNvPr>
          <p:cNvSpPr>
            <a:spLocks noGrp="1" noChangeArrowheads="1"/>
          </p:cNvSpPr>
          <p:nvPr>
            <p:ph type="sldNum"/>
          </p:nvPr>
        </p:nvSpPr>
        <p:spPr>
          <a:ln/>
        </p:spPr>
        <p:txBody>
          <a:bodyPr/>
          <a:lstStyle/>
          <a:p>
            <a:fld id="{92580A02-AC29-4240-9F53-BE69E2687D6C}" type="slidenum">
              <a:rPr lang="en-US" altLang="en-US"/>
              <a:pPr/>
              <a:t>4</a:t>
            </a:fld>
            <a:endParaRPr lang="en-US" altLang="en-US"/>
          </a:p>
        </p:txBody>
      </p:sp>
      <p:sp>
        <p:nvSpPr>
          <p:cNvPr id="19457" name="Rectangle 1">
            <a:extLst>
              <a:ext uri="{FF2B5EF4-FFF2-40B4-BE49-F238E27FC236}">
                <a16:creationId xmlns:a16="http://schemas.microsoft.com/office/drawing/2014/main" id="{B393867E-2167-2DA6-CEB8-E529ADA01E42}"/>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19458" name="Rectangle 2">
            <a:extLst>
              <a:ext uri="{FF2B5EF4-FFF2-40B4-BE49-F238E27FC236}">
                <a16:creationId xmlns:a16="http://schemas.microsoft.com/office/drawing/2014/main" id="{C829A043-B607-32E9-4448-BE82F3A200CB}"/>
              </a:ext>
            </a:extLst>
          </p:cNvPr>
          <p:cNvSpPr txBox="1">
            <a:spLocks noGrp="1" noRot="1" noChangeAspect="1" noChangeArrowheads="1"/>
          </p:cNvSpPr>
          <p:nvPr>
            <p:ph type="sldImg" idx="1"/>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98407D9A-2AD0-9477-8AD5-2A4D492B8C20}"/>
              </a:ext>
            </a:extLst>
          </p:cNvPr>
          <p:cNvSpPr>
            <a:spLocks noGrp="1" noChangeArrowheads="1"/>
          </p:cNvSpPr>
          <p:nvPr>
            <p:ph type="sldNum"/>
          </p:nvPr>
        </p:nvSpPr>
        <p:spPr>
          <a:ln/>
        </p:spPr>
        <p:txBody>
          <a:bodyPr/>
          <a:lstStyle/>
          <a:p>
            <a:fld id="{59E18B58-1FFB-4FF5-A82E-C8DDB6BDFEDC}" type="slidenum">
              <a:rPr lang="en-US" altLang="en-US"/>
              <a:pPr/>
              <a:t>5</a:t>
            </a:fld>
            <a:endParaRPr lang="en-US" altLang="en-US"/>
          </a:p>
        </p:txBody>
      </p:sp>
      <p:sp>
        <p:nvSpPr>
          <p:cNvPr id="20481" name="Rectangle 1">
            <a:extLst>
              <a:ext uri="{FF2B5EF4-FFF2-40B4-BE49-F238E27FC236}">
                <a16:creationId xmlns:a16="http://schemas.microsoft.com/office/drawing/2014/main" id="{C1D1A8B6-A8C6-CBE9-E197-FB0E1378D08C}"/>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0482" name="Rectangle 2">
            <a:extLst>
              <a:ext uri="{FF2B5EF4-FFF2-40B4-BE49-F238E27FC236}">
                <a16:creationId xmlns:a16="http://schemas.microsoft.com/office/drawing/2014/main" id="{48E9C10A-A036-61CC-FFAD-EA4D05CAB546}"/>
              </a:ext>
            </a:extLst>
          </p:cNvPr>
          <p:cNvSpPr txBox="1">
            <a:spLocks noGrp="1" noRot="1" noChangeAspect="1" noChangeArrowheads="1"/>
          </p:cNvSpPr>
          <p:nvPr>
            <p:ph type="sldImg" idx="1"/>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C5B8E717-165C-0728-C9F4-7A860DA42DB5}"/>
              </a:ext>
            </a:extLst>
          </p:cNvPr>
          <p:cNvSpPr>
            <a:spLocks noGrp="1" noChangeArrowheads="1"/>
          </p:cNvSpPr>
          <p:nvPr>
            <p:ph type="sldNum"/>
          </p:nvPr>
        </p:nvSpPr>
        <p:spPr>
          <a:ln/>
        </p:spPr>
        <p:txBody>
          <a:bodyPr/>
          <a:lstStyle/>
          <a:p>
            <a:fld id="{F7FDDAA9-5D72-420A-BF80-02392B9C8FBC}" type="slidenum">
              <a:rPr lang="en-US" altLang="en-US"/>
              <a:pPr/>
              <a:t>6</a:t>
            </a:fld>
            <a:endParaRPr lang="en-US" altLang="en-US"/>
          </a:p>
        </p:txBody>
      </p:sp>
      <p:sp>
        <p:nvSpPr>
          <p:cNvPr id="21505" name="Rectangle 1">
            <a:extLst>
              <a:ext uri="{FF2B5EF4-FFF2-40B4-BE49-F238E27FC236}">
                <a16:creationId xmlns:a16="http://schemas.microsoft.com/office/drawing/2014/main" id="{01DF5B02-EFD8-C01D-4ADB-D6EF914263E8}"/>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1506" name="Rectangle 2">
            <a:extLst>
              <a:ext uri="{FF2B5EF4-FFF2-40B4-BE49-F238E27FC236}">
                <a16:creationId xmlns:a16="http://schemas.microsoft.com/office/drawing/2014/main" id="{9BCF051B-58C8-A9E7-B71F-7A8DCBF4AE17}"/>
              </a:ext>
            </a:extLst>
          </p:cNvPr>
          <p:cNvSpPr txBox="1">
            <a:spLocks noGrp="1" noRot="1" noChangeAspect="1" noChangeArrowheads="1"/>
          </p:cNvSpPr>
          <p:nvPr>
            <p:ph type="sldImg" idx="1"/>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0A536385-D237-E019-6C9D-C4CD35B615B2}"/>
              </a:ext>
            </a:extLst>
          </p:cNvPr>
          <p:cNvSpPr>
            <a:spLocks noGrp="1" noChangeArrowheads="1"/>
          </p:cNvSpPr>
          <p:nvPr>
            <p:ph type="sldNum"/>
          </p:nvPr>
        </p:nvSpPr>
        <p:spPr>
          <a:ln/>
        </p:spPr>
        <p:txBody>
          <a:bodyPr/>
          <a:lstStyle/>
          <a:p>
            <a:fld id="{5D8C450A-7C1D-4036-9C4D-9C311914A611}" type="slidenum">
              <a:rPr lang="en-US" altLang="en-US"/>
              <a:pPr/>
              <a:t>7</a:t>
            </a:fld>
            <a:endParaRPr lang="en-US" altLang="en-US"/>
          </a:p>
        </p:txBody>
      </p:sp>
      <p:sp>
        <p:nvSpPr>
          <p:cNvPr id="22529" name="Rectangle 1">
            <a:extLst>
              <a:ext uri="{FF2B5EF4-FFF2-40B4-BE49-F238E27FC236}">
                <a16:creationId xmlns:a16="http://schemas.microsoft.com/office/drawing/2014/main" id="{1B5301BA-2431-C00A-6203-EEB34B365AF2}"/>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2530" name="Rectangle 2">
            <a:extLst>
              <a:ext uri="{FF2B5EF4-FFF2-40B4-BE49-F238E27FC236}">
                <a16:creationId xmlns:a16="http://schemas.microsoft.com/office/drawing/2014/main" id="{F4ED9E5B-BC3C-834B-F80F-D1EEDAC74F46}"/>
              </a:ext>
            </a:extLst>
          </p:cNvPr>
          <p:cNvSpPr txBox="1">
            <a:spLocks noGrp="1" noRot="1" noChangeAspect="1" noChangeArrowheads="1"/>
          </p:cNvSpPr>
          <p:nvPr>
            <p:ph type="sldImg" idx="1"/>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91FECA96-9854-8563-209D-33BF41E7098C}"/>
              </a:ext>
            </a:extLst>
          </p:cNvPr>
          <p:cNvSpPr>
            <a:spLocks noGrp="1" noChangeArrowheads="1"/>
          </p:cNvSpPr>
          <p:nvPr>
            <p:ph type="sldNum"/>
          </p:nvPr>
        </p:nvSpPr>
        <p:spPr>
          <a:ln/>
        </p:spPr>
        <p:txBody>
          <a:bodyPr/>
          <a:lstStyle/>
          <a:p>
            <a:fld id="{2B489192-C8C4-4566-A9D2-6A9F673926BD}" type="slidenum">
              <a:rPr lang="en-US" altLang="en-US"/>
              <a:pPr/>
              <a:t>8</a:t>
            </a:fld>
            <a:endParaRPr lang="en-US" altLang="en-US"/>
          </a:p>
        </p:txBody>
      </p:sp>
      <p:sp>
        <p:nvSpPr>
          <p:cNvPr id="23553" name="Rectangle 1">
            <a:extLst>
              <a:ext uri="{FF2B5EF4-FFF2-40B4-BE49-F238E27FC236}">
                <a16:creationId xmlns:a16="http://schemas.microsoft.com/office/drawing/2014/main" id="{ECFD59AD-C9D5-4EDE-3D1B-35C5A965D5FF}"/>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3554" name="Rectangle 2">
            <a:extLst>
              <a:ext uri="{FF2B5EF4-FFF2-40B4-BE49-F238E27FC236}">
                <a16:creationId xmlns:a16="http://schemas.microsoft.com/office/drawing/2014/main" id="{FCA0B305-0BBC-FF6F-5DB6-B3A7ED70EB23}"/>
              </a:ext>
            </a:extLst>
          </p:cNvPr>
          <p:cNvSpPr txBox="1">
            <a:spLocks noGrp="1" noRot="1" noChangeAspect="1" noChangeArrowheads="1"/>
          </p:cNvSpPr>
          <p:nvPr>
            <p:ph type="sldImg" idx="1"/>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09E1156C-EF7C-309C-67CE-4AE4D58F6706}"/>
              </a:ext>
            </a:extLst>
          </p:cNvPr>
          <p:cNvSpPr>
            <a:spLocks noGrp="1" noChangeArrowheads="1"/>
          </p:cNvSpPr>
          <p:nvPr>
            <p:ph type="sldNum"/>
          </p:nvPr>
        </p:nvSpPr>
        <p:spPr>
          <a:ln/>
        </p:spPr>
        <p:txBody>
          <a:bodyPr/>
          <a:lstStyle/>
          <a:p>
            <a:fld id="{663E8D5E-FC14-44AD-95AC-6D9AE44BA705}" type="slidenum">
              <a:rPr lang="en-US" altLang="en-US"/>
              <a:pPr/>
              <a:t>10</a:t>
            </a:fld>
            <a:endParaRPr lang="en-US" altLang="en-US"/>
          </a:p>
        </p:txBody>
      </p:sp>
      <p:sp>
        <p:nvSpPr>
          <p:cNvPr id="25601" name="Rectangle 1">
            <a:extLst>
              <a:ext uri="{FF2B5EF4-FFF2-40B4-BE49-F238E27FC236}">
                <a16:creationId xmlns:a16="http://schemas.microsoft.com/office/drawing/2014/main" id="{9B2DDF70-8C05-481A-70F4-9AC4E768DB91}"/>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5602" name="Rectangle 2">
            <a:extLst>
              <a:ext uri="{FF2B5EF4-FFF2-40B4-BE49-F238E27FC236}">
                <a16:creationId xmlns:a16="http://schemas.microsoft.com/office/drawing/2014/main" id="{9E599988-846C-CA67-0B78-DD9409C91903}"/>
              </a:ext>
            </a:extLst>
          </p:cNvPr>
          <p:cNvSpPr txBox="1">
            <a:spLocks noGrp="1" noRot="1" noChangeAspect="1" noChangeArrowheads="1"/>
          </p:cNvSpPr>
          <p:nvPr>
            <p:ph type="sldImg" idx="1"/>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A94D-BB98-86D4-9896-3CEC6EAC9543}"/>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C3E64-6507-FB83-0366-16830473C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6DFE2D-0570-AE9D-5C73-F23D75DCF545}"/>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7A83C44-D786-B84D-1EEB-5ACD55612833}"/>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EDA725A-39E8-36A4-BB30-9D6EF3B47670}"/>
              </a:ext>
            </a:extLst>
          </p:cNvPr>
          <p:cNvSpPr>
            <a:spLocks noGrp="1"/>
          </p:cNvSpPr>
          <p:nvPr>
            <p:ph type="sldNum" idx="12"/>
          </p:nvPr>
        </p:nvSpPr>
        <p:spPr/>
        <p:txBody>
          <a:bodyPr/>
          <a:lstStyle>
            <a:lvl1pPr>
              <a:defRPr/>
            </a:lvl1pPr>
          </a:lstStyle>
          <a:p>
            <a:fld id="{B8E8338D-3011-4C7A-8D80-244F1D234012}" type="slidenum">
              <a:rPr lang="en-US" altLang="en-US"/>
              <a:pPr/>
              <a:t>‹#›</a:t>
            </a:fld>
            <a:endParaRPr lang="en-US" altLang="en-US"/>
          </a:p>
        </p:txBody>
      </p:sp>
    </p:spTree>
    <p:extLst>
      <p:ext uri="{BB962C8B-B14F-4D97-AF65-F5344CB8AC3E}">
        <p14:creationId xmlns:p14="http://schemas.microsoft.com/office/powerpoint/2010/main" val="215592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6763D-401F-2F87-25E7-FAC4052C55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6509D9-CF67-4AB1-93BE-5D4B2C8DC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307E9-3F79-1127-90C9-460290C2151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D66AA6B-7091-417C-832A-A16B6C414EDC}"/>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B12D3D8-0652-A1EE-AFC6-84535BADAD7F}"/>
              </a:ext>
            </a:extLst>
          </p:cNvPr>
          <p:cNvSpPr>
            <a:spLocks noGrp="1"/>
          </p:cNvSpPr>
          <p:nvPr>
            <p:ph type="sldNum" idx="12"/>
          </p:nvPr>
        </p:nvSpPr>
        <p:spPr/>
        <p:txBody>
          <a:bodyPr/>
          <a:lstStyle>
            <a:lvl1pPr>
              <a:defRPr/>
            </a:lvl1pPr>
          </a:lstStyle>
          <a:p>
            <a:fld id="{54347EFD-D6D9-4094-8DE4-055C547AAF6B}" type="slidenum">
              <a:rPr lang="en-US" altLang="en-US"/>
              <a:pPr/>
              <a:t>‹#›</a:t>
            </a:fld>
            <a:endParaRPr lang="en-US" altLang="en-US"/>
          </a:p>
        </p:txBody>
      </p:sp>
    </p:spTree>
    <p:extLst>
      <p:ext uri="{BB962C8B-B14F-4D97-AF65-F5344CB8AC3E}">
        <p14:creationId xmlns:p14="http://schemas.microsoft.com/office/powerpoint/2010/main" val="54591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D34582-F197-7C09-0B0B-9D70274505E7}"/>
              </a:ext>
            </a:extLst>
          </p:cNvPr>
          <p:cNvSpPr>
            <a:spLocks noGrp="1"/>
          </p:cNvSpPr>
          <p:nvPr>
            <p:ph type="title" orient="vert"/>
          </p:nvPr>
        </p:nvSpPr>
        <p:spPr>
          <a:xfrm>
            <a:off x="8839200" y="1122363"/>
            <a:ext cx="2741613" cy="44577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09CBCC-5758-3058-312C-258B42A9BA08}"/>
              </a:ext>
            </a:extLst>
          </p:cNvPr>
          <p:cNvSpPr>
            <a:spLocks noGrp="1"/>
          </p:cNvSpPr>
          <p:nvPr>
            <p:ph type="body" orient="vert" idx="1"/>
          </p:nvPr>
        </p:nvSpPr>
        <p:spPr>
          <a:xfrm>
            <a:off x="609600" y="1122363"/>
            <a:ext cx="8077200" cy="4457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CB7BC-D684-5393-3E51-71CE9F4ADD3B}"/>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E0C506B-451F-62F2-985E-5F3BF5DF1598}"/>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8F8486E-AA8A-06F8-66C7-1C1F7F3FA6BE}"/>
              </a:ext>
            </a:extLst>
          </p:cNvPr>
          <p:cNvSpPr>
            <a:spLocks noGrp="1"/>
          </p:cNvSpPr>
          <p:nvPr>
            <p:ph type="sldNum" idx="12"/>
          </p:nvPr>
        </p:nvSpPr>
        <p:spPr/>
        <p:txBody>
          <a:bodyPr/>
          <a:lstStyle>
            <a:lvl1pPr>
              <a:defRPr/>
            </a:lvl1pPr>
          </a:lstStyle>
          <a:p>
            <a:fld id="{168DBA1C-9B12-41A2-9A10-0E2A6AD02BF1}" type="slidenum">
              <a:rPr lang="en-US" altLang="en-US"/>
              <a:pPr/>
              <a:t>‹#›</a:t>
            </a:fld>
            <a:endParaRPr lang="en-US" altLang="en-US"/>
          </a:p>
        </p:txBody>
      </p:sp>
    </p:spTree>
    <p:extLst>
      <p:ext uri="{BB962C8B-B14F-4D97-AF65-F5344CB8AC3E}">
        <p14:creationId xmlns:p14="http://schemas.microsoft.com/office/powerpoint/2010/main" val="4126152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2E-C0D9-C8D2-ABEA-EE53986BEE47}"/>
              </a:ext>
            </a:extLst>
          </p:cNvPr>
          <p:cNvSpPr>
            <a:spLocks noGrp="1"/>
          </p:cNvSpPr>
          <p:nvPr>
            <p:ph type="title"/>
          </p:nvPr>
        </p:nvSpPr>
        <p:spPr>
          <a:xfrm>
            <a:off x="1524000" y="1122363"/>
            <a:ext cx="9142413" cy="2386012"/>
          </a:xfrm>
        </p:spPr>
        <p:txBody>
          <a:bodyPr/>
          <a:lstStyle/>
          <a:p>
            <a:r>
              <a:rPr lang="en-US"/>
              <a:t>Click to edit Master title style</a:t>
            </a:r>
          </a:p>
        </p:txBody>
      </p:sp>
      <p:sp>
        <p:nvSpPr>
          <p:cNvPr id="3" name="Date Placeholder 2">
            <a:extLst>
              <a:ext uri="{FF2B5EF4-FFF2-40B4-BE49-F238E27FC236}">
                <a16:creationId xmlns:a16="http://schemas.microsoft.com/office/drawing/2014/main" id="{32F6B02D-6613-EE82-DA82-16156A601A86}"/>
              </a:ext>
            </a:extLst>
          </p:cNvPr>
          <p:cNvSpPr>
            <a:spLocks noGrp="1"/>
          </p:cNvSpPr>
          <p:nvPr>
            <p:ph type="dt" idx="10"/>
          </p:nvPr>
        </p:nvSpPr>
        <p:spPr>
          <a:xfrm>
            <a:off x="838200" y="6356350"/>
            <a:ext cx="2741613" cy="363538"/>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C2B02FEC-4890-D0A5-C725-F263147599ED}"/>
              </a:ext>
            </a:extLst>
          </p:cNvPr>
          <p:cNvSpPr>
            <a:spLocks noGrp="1"/>
          </p:cNvSpPr>
          <p:nvPr>
            <p:ph type="ftr" idx="11"/>
          </p:nvPr>
        </p:nvSpPr>
        <p:spPr>
          <a:xfrm>
            <a:off x="4038600" y="6356350"/>
            <a:ext cx="4113213" cy="363538"/>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0AD779B9-57F0-46A6-E6D8-9D595D6E0131}"/>
              </a:ext>
            </a:extLst>
          </p:cNvPr>
          <p:cNvSpPr>
            <a:spLocks noGrp="1"/>
          </p:cNvSpPr>
          <p:nvPr>
            <p:ph type="sldNum" idx="12"/>
          </p:nvPr>
        </p:nvSpPr>
        <p:spPr>
          <a:xfrm>
            <a:off x="8610600" y="6356350"/>
            <a:ext cx="2741613" cy="363538"/>
          </a:xfrm>
        </p:spPr>
        <p:txBody>
          <a:bodyPr/>
          <a:lstStyle>
            <a:lvl1pPr>
              <a:defRPr/>
            </a:lvl1pPr>
          </a:lstStyle>
          <a:p>
            <a:fld id="{B12FE3F9-EEAA-4640-AF3F-B5455EB68F37}" type="slidenum">
              <a:rPr lang="en-US" altLang="en-US"/>
              <a:pPr/>
              <a:t>‹#›</a:t>
            </a:fld>
            <a:endParaRPr lang="en-US" altLang="en-US"/>
          </a:p>
        </p:txBody>
      </p:sp>
    </p:spTree>
    <p:extLst>
      <p:ext uri="{BB962C8B-B14F-4D97-AF65-F5344CB8AC3E}">
        <p14:creationId xmlns:p14="http://schemas.microsoft.com/office/powerpoint/2010/main" val="4064475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50BB-8117-D5F6-AE38-25EEC69899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5AB420-7D17-C693-E4FD-6CB3529301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7219C7-2DB1-35DB-2CCA-8F479CFCBC13}"/>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5C84217-46D0-1A87-9CE9-6536FDD17631}"/>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3B5519C-28FF-3167-8120-50006EC1851E}"/>
              </a:ext>
            </a:extLst>
          </p:cNvPr>
          <p:cNvSpPr>
            <a:spLocks noGrp="1"/>
          </p:cNvSpPr>
          <p:nvPr>
            <p:ph type="sldNum" idx="12"/>
          </p:nvPr>
        </p:nvSpPr>
        <p:spPr/>
        <p:txBody>
          <a:bodyPr/>
          <a:lstStyle>
            <a:lvl1pPr>
              <a:defRPr/>
            </a:lvl1pPr>
          </a:lstStyle>
          <a:p>
            <a:fld id="{5B383F72-A4E0-4908-83DF-75D9A7B51109}" type="slidenum">
              <a:rPr lang="en-US" altLang="en-US"/>
              <a:pPr/>
              <a:t>‹#›</a:t>
            </a:fld>
            <a:endParaRPr lang="en-US" altLang="en-US"/>
          </a:p>
        </p:txBody>
      </p:sp>
    </p:spTree>
    <p:extLst>
      <p:ext uri="{BB962C8B-B14F-4D97-AF65-F5344CB8AC3E}">
        <p14:creationId xmlns:p14="http://schemas.microsoft.com/office/powerpoint/2010/main" val="2595056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2D1E-477E-8518-57DC-4B6915C6E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1576B2-2DA8-236E-B2B1-547CB523ED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99E72-A8D0-BB13-2A5A-FB2FA687BB78}"/>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5D7A7DF-2347-E6E2-0A23-443854112C1F}"/>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0909031-DDF1-B237-23F2-8B85BD327503}"/>
              </a:ext>
            </a:extLst>
          </p:cNvPr>
          <p:cNvSpPr>
            <a:spLocks noGrp="1"/>
          </p:cNvSpPr>
          <p:nvPr>
            <p:ph type="sldNum" idx="12"/>
          </p:nvPr>
        </p:nvSpPr>
        <p:spPr/>
        <p:txBody>
          <a:bodyPr/>
          <a:lstStyle>
            <a:lvl1pPr>
              <a:defRPr/>
            </a:lvl1pPr>
          </a:lstStyle>
          <a:p>
            <a:fld id="{649F8BBF-8005-4C46-AD5E-01379189C1F9}" type="slidenum">
              <a:rPr lang="en-US" altLang="en-US"/>
              <a:pPr/>
              <a:t>‹#›</a:t>
            </a:fld>
            <a:endParaRPr lang="en-US" altLang="en-US"/>
          </a:p>
        </p:txBody>
      </p:sp>
    </p:spTree>
    <p:extLst>
      <p:ext uri="{BB962C8B-B14F-4D97-AF65-F5344CB8AC3E}">
        <p14:creationId xmlns:p14="http://schemas.microsoft.com/office/powerpoint/2010/main" val="2957137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84000-1483-0AAE-E181-21660FECD2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91020D-F8F2-81B5-07F7-D253B6C11EBD}"/>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0547F8FC-38B5-2E7F-3BEE-EB0AAB014923}"/>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281C0F2-10E6-C187-0C7D-6F9B02CD6503}"/>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11CEA66-9443-1DC1-B689-ED7252C287B6}"/>
              </a:ext>
            </a:extLst>
          </p:cNvPr>
          <p:cNvSpPr>
            <a:spLocks noGrp="1"/>
          </p:cNvSpPr>
          <p:nvPr>
            <p:ph type="sldNum" idx="12"/>
          </p:nvPr>
        </p:nvSpPr>
        <p:spPr/>
        <p:txBody>
          <a:bodyPr/>
          <a:lstStyle>
            <a:lvl1pPr>
              <a:defRPr/>
            </a:lvl1pPr>
          </a:lstStyle>
          <a:p>
            <a:fld id="{AC3F62D6-CB57-45C9-A424-737B6789C133}" type="slidenum">
              <a:rPr lang="en-US" altLang="en-US"/>
              <a:pPr/>
              <a:t>‹#›</a:t>
            </a:fld>
            <a:endParaRPr lang="en-US" altLang="en-US"/>
          </a:p>
        </p:txBody>
      </p:sp>
    </p:spTree>
    <p:extLst>
      <p:ext uri="{BB962C8B-B14F-4D97-AF65-F5344CB8AC3E}">
        <p14:creationId xmlns:p14="http://schemas.microsoft.com/office/powerpoint/2010/main" val="3832845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6AA9F-47A4-3FB1-E6A5-BF1F77833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7579C8-23C4-33B1-A72B-DD8F06DF20F4}"/>
              </a:ext>
            </a:extLst>
          </p:cNvPr>
          <p:cNvSpPr>
            <a:spLocks noGrp="1"/>
          </p:cNvSpPr>
          <p:nvPr>
            <p:ph sz="half" idx="1"/>
          </p:nvPr>
        </p:nvSpPr>
        <p:spPr>
          <a:xfrm>
            <a:off x="838200" y="1825625"/>
            <a:ext cx="5180013" cy="4349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C4A861-F265-0402-F89B-6EFBC65FAF3C}"/>
              </a:ext>
            </a:extLst>
          </p:cNvPr>
          <p:cNvSpPr>
            <a:spLocks noGrp="1"/>
          </p:cNvSpPr>
          <p:nvPr>
            <p:ph sz="half" idx="2"/>
          </p:nvPr>
        </p:nvSpPr>
        <p:spPr>
          <a:xfrm>
            <a:off x="6170613" y="1825625"/>
            <a:ext cx="5181600" cy="4349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8CB322-438F-AA4E-BDEF-B237E0528920}"/>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74165FB-11CB-6BE5-37AF-C415A19CC60F}"/>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B9F3837-A97C-1043-F7AC-09FFE268338B}"/>
              </a:ext>
            </a:extLst>
          </p:cNvPr>
          <p:cNvSpPr>
            <a:spLocks noGrp="1"/>
          </p:cNvSpPr>
          <p:nvPr>
            <p:ph type="sldNum" idx="12"/>
          </p:nvPr>
        </p:nvSpPr>
        <p:spPr/>
        <p:txBody>
          <a:bodyPr/>
          <a:lstStyle>
            <a:lvl1pPr>
              <a:defRPr/>
            </a:lvl1pPr>
          </a:lstStyle>
          <a:p>
            <a:fld id="{30212C07-D95B-4C88-83A6-B4BC11060175}" type="slidenum">
              <a:rPr lang="en-US" altLang="en-US"/>
              <a:pPr/>
              <a:t>‹#›</a:t>
            </a:fld>
            <a:endParaRPr lang="en-US" altLang="en-US"/>
          </a:p>
        </p:txBody>
      </p:sp>
    </p:spTree>
    <p:extLst>
      <p:ext uri="{BB962C8B-B14F-4D97-AF65-F5344CB8AC3E}">
        <p14:creationId xmlns:p14="http://schemas.microsoft.com/office/powerpoint/2010/main" val="2280570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BD9B-AD90-6A86-F795-E8707E2AA2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A084CD-4CEC-1BAB-6774-B4535D8B9A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FA9296-E029-6CF5-E3F7-BBD014B0E2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1B69B8-B77A-D0E5-D944-F24E580F66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5E9FB8-0854-3864-4C9F-BB66625AE1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F25E53-1D2D-D069-8F60-108ABCC13018}"/>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3D6ECA0C-C040-7619-F8DB-70D8219E230B}"/>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9E5B1FA8-C0FB-22A2-A115-5F6C2F7D9829}"/>
              </a:ext>
            </a:extLst>
          </p:cNvPr>
          <p:cNvSpPr>
            <a:spLocks noGrp="1"/>
          </p:cNvSpPr>
          <p:nvPr>
            <p:ph type="sldNum" idx="12"/>
          </p:nvPr>
        </p:nvSpPr>
        <p:spPr/>
        <p:txBody>
          <a:bodyPr/>
          <a:lstStyle>
            <a:lvl1pPr>
              <a:defRPr/>
            </a:lvl1pPr>
          </a:lstStyle>
          <a:p>
            <a:fld id="{011359E7-A289-49F5-B033-25A1ED5F6811}" type="slidenum">
              <a:rPr lang="en-US" altLang="en-US"/>
              <a:pPr/>
              <a:t>‹#›</a:t>
            </a:fld>
            <a:endParaRPr lang="en-US" altLang="en-US"/>
          </a:p>
        </p:txBody>
      </p:sp>
    </p:spTree>
    <p:extLst>
      <p:ext uri="{BB962C8B-B14F-4D97-AF65-F5344CB8AC3E}">
        <p14:creationId xmlns:p14="http://schemas.microsoft.com/office/powerpoint/2010/main" val="2031778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032B-4E09-A87C-86DA-B726ECFAC2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0CDC2C-AF55-DB79-B06B-1AC9C4489DD3}"/>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95B1E7A3-F655-FD32-F3EF-5D5654AA5731}"/>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4C1D3D0-39BA-B9B3-DDCE-0C4801368FB5}"/>
              </a:ext>
            </a:extLst>
          </p:cNvPr>
          <p:cNvSpPr>
            <a:spLocks noGrp="1"/>
          </p:cNvSpPr>
          <p:nvPr>
            <p:ph type="sldNum" idx="12"/>
          </p:nvPr>
        </p:nvSpPr>
        <p:spPr/>
        <p:txBody>
          <a:bodyPr/>
          <a:lstStyle>
            <a:lvl1pPr>
              <a:defRPr/>
            </a:lvl1pPr>
          </a:lstStyle>
          <a:p>
            <a:fld id="{2C3D754F-8D36-4F2F-AF72-BC6F78185D9A}" type="slidenum">
              <a:rPr lang="en-US" altLang="en-US"/>
              <a:pPr/>
              <a:t>‹#›</a:t>
            </a:fld>
            <a:endParaRPr lang="en-US" altLang="en-US"/>
          </a:p>
        </p:txBody>
      </p:sp>
    </p:spTree>
    <p:extLst>
      <p:ext uri="{BB962C8B-B14F-4D97-AF65-F5344CB8AC3E}">
        <p14:creationId xmlns:p14="http://schemas.microsoft.com/office/powerpoint/2010/main" val="3616652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5A7D4-97AF-0983-EC7E-9FF451C8DF14}"/>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5DE9A4D8-ADA0-1ED5-C1E2-7791D0B2900C}"/>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8087D3FC-3984-53B4-F543-8D87A960C7B2}"/>
              </a:ext>
            </a:extLst>
          </p:cNvPr>
          <p:cNvSpPr>
            <a:spLocks noGrp="1"/>
          </p:cNvSpPr>
          <p:nvPr>
            <p:ph type="sldNum" idx="12"/>
          </p:nvPr>
        </p:nvSpPr>
        <p:spPr/>
        <p:txBody>
          <a:bodyPr/>
          <a:lstStyle>
            <a:lvl1pPr>
              <a:defRPr/>
            </a:lvl1pPr>
          </a:lstStyle>
          <a:p>
            <a:fld id="{B5429094-C977-499A-8D0B-00487BC36055}" type="slidenum">
              <a:rPr lang="en-US" altLang="en-US"/>
              <a:pPr/>
              <a:t>‹#›</a:t>
            </a:fld>
            <a:endParaRPr lang="en-US" altLang="en-US"/>
          </a:p>
        </p:txBody>
      </p:sp>
    </p:spTree>
    <p:extLst>
      <p:ext uri="{BB962C8B-B14F-4D97-AF65-F5344CB8AC3E}">
        <p14:creationId xmlns:p14="http://schemas.microsoft.com/office/powerpoint/2010/main" val="263475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985B-5440-7732-C9EF-907C64B50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CCD1ED-8132-5240-7A01-53FB4EC718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6172A-31D7-4277-BF34-C7519B154C4F}"/>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5578B8A-EA33-5099-90C2-FE48CB56D2A4}"/>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4EDB018-E45F-D604-1A75-8E55363BD3C0}"/>
              </a:ext>
            </a:extLst>
          </p:cNvPr>
          <p:cNvSpPr>
            <a:spLocks noGrp="1"/>
          </p:cNvSpPr>
          <p:nvPr>
            <p:ph type="sldNum" idx="12"/>
          </p:nvPr>
        </p:nvSpPr>
        <p:spPr/>
        <p:txBody>
          <a:bodyPr/>
          <a:lstStyle>
            <a:lvl1pPr>
              <a:defRPr/>
            </a:lvl1pPr>
          </a:lstStyle>
          <a:p>
            <a:fld id="{9AFA482B-D6AF-4874-8FE4-38BA62982F1E}" type="slidenum">
              <a:rPr lang="en-US" altLang="en-US"/>
              <a:pPr/>
              <a:t>‹#›</a:t>
            </a:fld>
            <a:endParaRPr lang="en-US" altLang="en-US"/>
          </a:p>
        </p:txBody>
      </p:sp>
    </p:spTree>
    <p:extLst>
      <p:ext uri="{BB962C8B-B14F-4D97-AF65-F5344CB8AC3E}">
        <p14:creationId xmlns:p14="http://schemas.microsoft.com/office/powerpoint/2010/main" val="40653488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94887-C1CA-70B7-BDCA-8E0CD59A10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03937C-6A23-63D5-A932-61A82986C7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F4EF4-EA13-4B13-1A24-91BE8EF93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CC252-3F2A-E20C-1F18-7EE363653ABE}"/>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9540034-5266-E463-7E62-322FC0DA9B8A}"/>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385126A0-F8D6-EF6B-671C-3A7813B2FC50}"/>
              </a:ext>
            </a:extLst>
          </p:cNvPr>
          <p:cNvSpPr>
            <a:spLocks noGrp="1"/>
          </p:cNvSpPr>
          <p:nvPr>
            <p:ph type="sldNum" idx="12"/>
          </p:nvPr>
        </p:nvSpPr>
        <p:spPr/>
        <p:txBody>
          <a:bodyPr/>
          <a:lstStyle>
            <a:lvl1pPr>
              <a:defRPr/>
            </a:lvl1pPr>
          </a:lstStyle>
          <a:p>
            <a:fld id="{D4238DA6-2104-4D38-AC2D-3D8A72664F96}" type="slidenum">
              <a:rPr lang="en-US" altLang="en-US"/>
              <a:pPr/>
              <a:t>‹#›</a:t>
            </a:fld>
            <a:endParaRPr lang="en-US" altLang="en-US"/>
          </a:p>
        </p:txBody>
      </p:sp>
    </p:spTree>
    <p:extLst>
      <p:ext uri="{BB962C8B-B14F-4D97-AF65-F5344CB8AC3E}">
        <p14:creationId xmlns:p14="http://schemas.microsoft.com/office/powerpoint/2010/main" val="2340052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B402-48DF-E063-D633-53567B024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562308-EBDF-B4FB-191F-67C22F20E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88D483-6452-1E8A-6155-E8FCA5B1F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06978-BE01-71AE-C09B-C17C3292FCBF}"/>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C5B7C0D-5F20-3CC7-7148-3D6C187F30D0}"/>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48C0D5B-882A-7DF5-F2FD-133DF7382413}"/>
              </a:ext>
            </a:extLst>
          </p:cNvPr>
          <p:cNvSpPr>
            <a:spLocks noGrp="1"/>
          </p:cNvSpPr>
          <p:nvPr>
            <p:ph type="sldNum" idx="12"/>
          </p:nvPr>
        </p:nvSpPr>
        <p:spPr/>
        <p:txBody>
          <a:bodyPr/>
          <a:lstStyle>
            <a:lvl1pPr>
              <a:defRPr/>
            </a:lvl1pPr>
          </a:lstStyle>
          <a:p>
            <a:fld id="{D38D6132-023D-4027-91BD-348EDF701975}" type="slidenum">
              <a:rPr lang="en-US" altLang="en-US"/>
              <a:pPr/>
              <a:t>‹#›</a:t>
            </a:fld>
            <a:endParaRPr lang="en-US" altLang="en-US"/>
          </a:p>
        </p:txBody>
      </p:sp>
    </p:spTree>
    <p:extLst>
      <p:ext uri="{BB962C8B-B14F-4D97-AF65-F5344CB8AC3E}">
        <p14:creationId xmlns:p14="http://schemas.microsoft.com/office/powerpoint/2010/main" val="3488968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8F6E-F6B4-0EC6-A37F-DBECE26DE9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483B95-BA92-C5C6-7EA7-6E9011AF7A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BD29B-66CD-142D-61CD-6802F0B5A22A}"/>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4758D72-08B8-FB24-DBA2-E129EDFD978E}"/>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D6DFEFE-969B-DF7D-A71B-7482B00D516A}"/>
              </a:ext>
            </a:extLst>
          </p:cNvPr>
          <p:cNvSpPr>
            <a:spLocks noGrp="1"/>
          </p:cNvSpPr>
          <p:nvPr>
            <p:ph type="sldNum" idx="12"/>
          </p:nvPr>
        </p:nvSpPr>
        <p:spPr/>
        <p:txBody>
          <a:bodyPr/>
          <a:lstStyle>
            <a:lvl1pPr>
              <a:defRPr/>
            </a:lvl1pPr>
          </a:lstStyle>
          <a:p>
            <a:fld id="{754BF055-32C0-4AF2-9E7D-E328456A5D19}" type="slidenum">
              <a:rPr lang="en-US" altLang="en-US"/>
              <a:pPr/>
              <a:t>‹#›</a:t>
            </a:fld>
            <a:endParaRPr lang="en-US" altLang="en-US"/>
          </a:p>
        </p:txBody>
      </p:sp>
    </p:spTree>
    <p:extLst>
      <p:ext uri="{BB962C8B-B14F-4D97-AF65-F5344CB8AC3E}">
        <p14:creationId xmlns:p14="http://schemas.microsoft.com/office/powerpoint/2010/main" val="2152195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7779B7-DDFC-93AE-AD8E-92A2F19638CD}"/>
              </a:ext>
            </a:extLst>
          </p:cNvPr>
          <p:cNvSpPr>
            <a:spLocks noGrp="1"/>
          </p:cNvSpPr>
          <p:nvPr>
            <p:ph type="title" orient="vert"/>
          </p:nvPr>
        </p:nvSpPr>
        <p:spPr>
          <a:xfrm>
            <a:off x="8724900" y="365125"/>
            <a:ext cx="2627313" cy="58102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2A7201-59A9-21B3-D204-AC0505354A00}"/>
              </a:ext>
            </a:extLst>
          </p:cNvPr>
          <p:cNvSpPr>
            <a:spLocks noGrp="1"/>
          </p:cNvSpPr>
          <p:nvPr>
            <p:ph type="body" orient="vert" idx="1"/>
          </p:nvPr>
        </p:nvSpPr>
        <p:spPr>
          <a:xfrm>
            <a:off x="838200" y="365125"/>
            <a:ext cx="7734300" cy="5810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175A00-83DD-1BE9-54CB-204E21593990}"/>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7B6B320-CEF9-6F1A-7D2E-7BFF980FDC69}"/>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895CED1-A8D8-17ED-6B8D-3EDABC9BA9C9}"/>
              </a:ext>
            </a:extLst>
          </p:cNvPr>
          <p:cNvSpPr>
            <a:spLocks noGrp="1"/>
          </p:cNvSpPr>
          <p:nvPr>
            <p:ph type="sldNum" idx="12"/>
          </p:nvPr>
        </p:nvSpPr>
        <p:spPr/>
        <p:txBody>
          <a:bodyPr/>
          <a:lstStyle>
            <a:lvl1pPr>
              <a:defRPr/>
            </a:lvl1pPr>
          </a:lstStyle>
          <a:p>
            <a:fld id="{2BE5B8F6-E059-4BCC-8535-9F6D1751269A}" type="slidenum">
              <a:rPr lang="en-US" altLang="en-US"/>
              <a:pPr/>
              <a:t>‹#›</a:t>
            </a:fld>
            <a:endParaRPr lang="en-US" altLang="en-US"/>
          </a:p>
        </p:txBody>
      </p:sp>
    </p:spTree>
    <p:extLst>
      <p:ext uri="{BB962C8B-B14F-4D97-AF65-F5344CB8AC3E}">
        <p14:creationId xmlns:p14="http://schemas.microsoft.com/office/powerpoint/2010/main" val="14533655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39D2-F415-5C6C-BEF5-0101217D49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4970AA-3BA7-04E2-A786-BA037C52CF4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8B2ADB-73BA-8CD8-C01D-99508F2E79E5}"/>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3A60E80-95CC-D200-9F85-B342D32C7822}"/>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4E5C2E6-5699-7ADB-5BE1-FE36ABF42463}"/>
              </a:ext>
            </a:extLst>
          </p:cNvPr>
          <p:cNvSpPr>
            <a:spLocks noGrp="1"/>
          </p:cNvSpPr>
          <p:nvPr>
            <p:ph type="sldNum" idx="12"/>
          </p:nvPr>
        </p:nvSpPr>
        <p:spPr/>
        <p:txBody>
          <a:bodyPr/>
          <a:lstStyle>
            <a:lvl1pPr>
              <a:defRPr/>
            </a:lvl1pPr>
          </a:lstStyle>
          <a:p>
            <a:fld id="{B2DEFB18-DC00-4882-B172-3105CA74C288}" type="slidenum">
              <a:rPr lang="en-US" altLang="en-US"/>
              <a:pPr/>
              <a:t>‹#›</a:t>
            </a:fld>
            <a:endParaRPr lang="en-US" altLang="en-US"/>
          </a:p>
        </p:txBody>
      </p:sp>
    </p:spTree>
    <p:extLst>
      <p:ext uri="{BB962C8B-B14F-4D97-AF65-F5344CB8AC3E}">
        <p14:creationId xmlns:p14="http://schemas.microsoft.com/office/powerpoint/2010/main" val="34689968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5B74-724C-B848-DC04-1802C0531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F1821-8949-EB99-9142-24855A41FBF6}"/>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0AAEAB-1EBF-B780-244D-66F27679BAAB}"/>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6E762-609B-3D12-DAE3-AEC1A1C852AA}"/>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4955C29-5EBB-0EB0-6F86-E45CE9813A7F}"/>
              </a:ext>
            </a:extLst>
          </p:cNvPr>
          <p:cNvSpPr>
            <a:spLocks noGrp="1"/>
          </p:cNvSpPr>
          <p:nvPr>
            <p:ph type="sldNum" idx="12"/>
          </p:nvPr>
        </p:nvSpPr>
        <p:spPr/>
        <p:txBody>
          <a:bodyPr/>
          <a:lstStyle>
            <a:lvl1pPr>
              <a:defRPr/>
            </a:lvl1pPr>
          </a:lstStyle>
          <a:p>
            <a:fld id="{257C02CD-15A8-4296-BFC4-8CB3E5E4405C}" type="slidenum">
              <a:rPr lang="en-US" altLang="en-US"/>
              <a:pPr/>
              <a:t>‹#›</a:t>
            </a:fld>
            <a:endParaRPr lang="en-US" altLang="en-US"/>
          </a:p>
        </p:txBody>
      </p:sp>
    </p:spTree>
    <p:extLst>
      <p:ext uri="{BB962C8B-B14F-4D97-AF65-F5344CB8AC3E}">
        <p14:creationId xmlns:p14="http://schemas.microsoft.com/office/powerpoint/2010/main" val="16930346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9BFB-C6CE-9E81-DD10-3D06D54426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6AFC60-B477-55C1-32FF-92485262222A}"/>
              </a:ext>
            </a:extLst>
          </p:cNvPr>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F6B8C26-290B-232B-B6D2-EEE2BCAC8F12}"/>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71A08A4-C980-0BC9-3113-0B9E17785823}"/>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E891789-1772-9D84-E322-7B73189A728A}"/>
              </a:ext>
            </a:extLst>
          </p:cNvPr>
          <p:cNvSpPr>
            <a:spLocks noGrp="1"/>
          </p:cNvSpPr>
          <p:nvPr>
            <p:ph type="sldNum" idx="12"/>
          </p:nvPr>
        </p:nvSpPr>
        <p:spPr/>
        <p:txBody>
          <a:bodyPr/>
          <a:lstStyle>
            <a:lvl1pPr>
              <a:defRPr/>
            </a:lvl1pPr>
          </a:lstStyle>
          <a:p>
            <a:fld id="{83E8056D-04CF-468F-82E9-9C8C7F47DAC8}" type="slidenum">
              <a:rPr lang="en-US" altLang="en-US"/>
              <a:pPr/>
              <a:t>‹#›</a:t>
            </a:fld>
            <a:endParaRPr lang="en-US" altLang="en-US"/>
          </a:p>
        </p:txBody>
      </p:sp>
    </p:spTree>
    <p:extLst>
      <p:ext uri="{BB962C8B-B14F-4D97-AF65-F5344CB8AC3E}">
        <p14:creationId xmlns:p14="http://schemas.microsoft.com/office/powerpoint/2010/main" val="29248650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FAB9-3E82-9975-01CD-AF6A5B30C3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D42C04-EF35-F1E6-AB96-073582F14BE5}"/>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5450C4-B836-75D7-3F5F-0F5E22DFF12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AEAF03-9FE9-D10A-0FF1-64A5B9B209E1}"/>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4787971-7E94-DBEF-CEA2-3E188BF42C7D}"/>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C6B3882-4661-609C-0182-64D111BBC73C}"/>
              </a:ext>
            </a:extLst>
          </p:cNvPr>
          <p:cNvSpPr>
            <a:spLocks noGrp="1"/>
          </p:cNvSpPr>
          <p:nvPr>
            <p:ph type="sldNum" idx="12"/>
          </p:nvPr>
        </p:nvSpPr>
        <p:spPr/>
        <p:txBody>
          <a:bodyPr/>
          <a:lstStyle>
            <a:lvl1pPr>
              <a:defRPr/>
            </a:lvl1pPr>
          </a:lstStyle>
          <a:p>
            <a:fld id="{BFF56F1D-032E-4185-964C-08E1B99C1B0D}" type="slidenum">
              <a:rPr lang="en-US" altLang="en-US"/>
              <a:pPr/>
              <a:t>‹#›</a:t>
            </a:fld>
            <a:endParaRPr lang="en-US" altLang="en-US"/>
          </a:p>
        </p:txBody>
      </p:sp>
    </p:spTree>
    <p:extLst>
      <p:ext uri="{BB962C8B-B14F-4D97-AF65-F5344CB8AC3E}">
        <p14:creationId xmlns:p14="http://schemas.microsoft.com/office/powerpoint/2010/main" val="334628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CB4D-867B-DB1C-206C-B9B9B1BFE7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80B06E-7C82-D453-A45C-4593CC94F27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60E33C-F915-AD75-8A21-B6780BD0711B}"/>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AA851C-6EAD-D8AC-3871-E6FFC2D2F8E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B60463-86A6-D9ED-329C-E00392328E27}"/>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B22770-5535-AE5A-B72B-A4EEAF7B26A1}"/>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773F429E-0D1D-5475-DE1C-1F65C5A3F402}"/>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455D3AEB-718E-4B56-47D0-2443031B3B6F}"/>
              </a:ext>
            </a:extLst>
          </p:cNvPr>
          <p:cNvSpPr>
            <a:spLocks noGrp="1"/>
          </p:cNvSpPr>
          <p:nvPr>
            <p:ph type="sldNum" idx="12"/>
          </p:nvPr>
        </p:nvSpPr>
        <p:spPr/>
        <p:txBody>
          <a:bodyPr/>
          <a:lstStyle>
            <a:lvl1pPr>
              <a:defRPr/>
            </a:lvl1pPr>
          </a:lstStyle>
          <a:p>
            <a:fld id="{F54EB5EB-E9D4-4861-82B1-81F5684153F2}" type="slidenum">
              <a:rPr lang="en-US" altLang="en-US"/>
              <a:pPr/>
              <a:t>‹#›</a:t>
            </a:fld>
            <a:endParaRPr lang="en-US" altLang="en-US"/>
          </a:p>
        </p:txBody>
      </p:sp>
    </p:spTree>
    <p:extLst>
      <p:ext uri="{BB962C8B-B14F-4D97-AF65-F5344CB8AC3E}">
        <p14:creationId xmlns:p14="http://schemas.microsoft.com/office/powerpoint/2010/main" val="3946460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3C48-22F3-446C-164F-31DC690446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5845B1-A708-F18E-52FB-856499F1EA61}"/>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67E0D71F-EA50-6EF7-D693-E6541D0EAFFE}"/>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77E4085-74DF-E9BF-7422-097A180F3EAE}"/>
              </a:ext>
            </a:extLst>
          </p:cNvPr>
          <p:cNvSpPr>
            <a:spLocks noGrp="1"/>
          </p:cNvSpPr>
          <p:nvPr>
            <p:ph type="sldNum" idx="12"/>
          </p:nvPr>
        </p:nvSpPr>
        <p:spPr/>
        <p:txBody>
          <a:bodyPr/>
          <a:lstStyle>
            <a:lvl1pPr>
              <a:defRPr/>
            </a:lvl1pPr>
          </a:lstStyle>
          <a:p>
            <a:fld id="{3D61BBC1-D5C0-4CD1-930D-31A1C21435CE}" type="slidenum">
              <a:rPr lang="en-US" altLang="en-US"/>
              <a:pPr/>
              <a:t>‹#›</a:t>
            </a:fld>
            <a:endParaRPr lang="en-US" altLang="en-US"/>
          </a:p>
        </p:txBody>
      </p:sp>
    </p:spTree>
    <p:extLst>
      <p:ext uri="{BB962C8B-B14F-4D97-AF65-F5344CB8AC3E}">
        <p14:creationId xmlns:p14="http://schemas.microsoft.com/office/powerpoint/2010/main" val="84100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8402-DCBD-BB4A-2FBE-E7BF7EA0B97D}"/>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683081-61C1-A69D-970C-771D5055A602}"/>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24EC61CD-038D-63E2-7B9C-353C836F4587}"/>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2E053FB-52C0-4DB0-4DA7-76BD7086CA51}"/>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DDB6B6-7D3F-C72F-9783-6D9367E1CA6B}"/>
              </a:ext>
            </a:extLst>
          </p:cNvPr>
          <p:cNvSpPr>
            <a:spLocks noGrp="1"/>
          </p:cNvSpPr>
          <p:nvPr>
            <p:ph type="sldNum" idx="12"/>
          </p:nvPr>
        </p:nvSpPr>
        <p:spPr/>
        <p:txBody>
          <a:bodyPr/>
          <a:lstStyle>
            <a:lvl1pPr>
              <a:defRPr/>
            </a:lvl1pPr>
          </a:lstStyle>
          <a:p>
            <a:fld id="{384DE409-D66D-4D1A-9E83-AC212D2B993A}" type="slidenum">
              <a:rPr lang="en-US" altLang="en-US"/>
              <a:pPr/>
              <a:t>‹#›</a:t>
            </a:fld>
            <a:endParaRPr lang="en-US" altLang="en-US"/>
          </a:p>
        </p:txBody>
      </p:sp>
    </p:spTree>
    <p:extLst>
      <p:ext uri="{BB962C8B-B14F-4D97-AF65-F5344CB8AC3E}">
        <p14:creationId xmlns:p14="http://schemas.microsoft.com/office/powerpoint/2010/main" val="16785359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1A3CDC-68DE-6DAA-2FEF-1D571CE71806}"/>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192AC85A-C7B8-BDA8-C70D-F38D52DB2C9A}"/>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7A6FE2A7-8687-FA6F-A918-5237F2BBFA75}"/>
              </a:ext>
            </a:extLst>
          </p:cNvPr>
          <p:cNvSpPr>
            <a:spLocks noGrp="1"/>
          </p:cNvSpPr>
          <p:nvPr>
            <p:ph type="sldNum" idx="12"/>
          </p:nvPr>
        </p:nvSpPr>
        <p:spPr/>
        <p:txBody>
          <a:bodyPr/>
          <a:lstStyle>
            <a:lvl1pPr>
              <a:defRPr/>
            </a:lvl1pPr>
          </a:lstStyle>
          <a:p>
            <a:fld id="{BB117803-B535-4A31-AB05-2BFE58F575F7}" type="slidenum">
              <a:rPr lang="en-US" altLang="en-US"/>
              <a:pPr/>
              <a:t>‹#›</a:t>
            </a:fld>
            <a:endParaRPr lang="en-US" altLang="en-US"/>
          </a:p>
        </p:txBody>
      </p:sp>
    </p:spTree>
    <p:extLst>
      <p:ext uri="{BB962C8B-B14F-4D97-AF65-F5344CB8AC3E}">
        <p14:creationId xmlns:p14="http://schemas.microsoft.com/office/powerpoint/2010/main" val="28810948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047B-5892-35A1-5A5F-4B7575744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EE3A50-60BB-E1D4-7991-B7F5F35E161D}"/>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F54F64-A25D-8E90-1054-3CD41912F45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D4FD72-6BE2-A713-C9EC-894A13F377D2}"/>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67A13AC-09E9-D30E-6EBE-63C03D2C5259}"/>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C27CC30-C60E-1250-CDD5-D2362F7AA863}"/>
              </a:ext>
            </a:extLst>
          </p:cNvPr>
          <p:cNvSpPr>
            <a:spLocks noGrp="1"/>
          </p:cNvSpPr>
          <p:nvPr>
            <p:ph type="sldNum" idx="12"/>
          </p:nvPr>
        </p:nvSpPr>
        <p:spPr/>
        <p:txBody>
          <a:bodyPr/>
          <a:lstStyle>
            <a:lvl1pPr>
              <a:defRPr/>
            </a:lvl1pPr>
          </a:lstStyle>
          <a:p>
            <a:fld id="{BCA0CF50-3645-421C-8CF2-3073B8107220}" type="slidenum">
              <a:rPr lang="en-US" altLang="en-US"/>
              <a:pPr/>
              <a:t>‹#›</a:t>
            </a:fld>
            <a:endParaRPr lang="en-US" altLang="en-US"/>
          </a:p>
        </p:txBody>
      </p:sp>
    </p:spTree>
    <p:extLst>
      <p:ext uri="{BB962C8B-B14F-4D97-AF65-F5344CB8AC3E}">
        <p14:creationId xmlns:p14="http://schemas.microsoft.com/office/powerpoint/2010/main" val="2857845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4BFB-6E9E-99B2-4FEF-0BE86E541A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AEB720-F556-0D47-1936-4DE70232A4D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6ED538-B570-8FF7-6051-DE6DB034A09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96E46-B94D-850E-DE7C-CB61B2D600B4}"/>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273248D-CB1E-B1A5-582A-7862F28D74C2}"/>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41E8875-3517-EAB1-6A34-D74CC5AAA8A8}"/>
              </a:ext>
            </a:extLst>
          </p:cNvPr>
          <p:cNvSpPr>
            <a:spLocks noGrp="1"/>
          </p:cNvSpPr>
          <p:nvPr>
            <p:ph type="sldNum" idx="12"/>
          </p:nvPr>
        </p:nvSpPr>
        <p:spPr/>
        <p:txBody>
          <a:bodyPr/>
          <a:lstStyle>
            <a:lvl1pPr>
              <a:defRPr/>
            </a:lvl1pPr>
          </a:lstStyle>
          <a:p>
            <a:fld id="{447A0DC4-759D-48E7-87DA-9BF3888BCBE9}" type="slidenum">
              <a:rPr lang="en-US" altLang="en-US"/>
              <a:pPr/>
              <a:t>‹#›</a:t>
            </a:fld>
            <a:endParaRPr lang="en-US" altLang="en-US"/>
          </a:p>
        </p:txBody>
      </p:sp>
    </p:spTree>
    <p:extLst>
      <p:ext uri="{BB962C8B-B14F-4D97-AF65-F5344CB8AC3E}">
        <p14:creationId xmlns:p14="http://schemas.microsoft.com/office/powerpoint/2010/main" val="21181977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B80D-E0DF-A1CD-4D01-71BAC3D0BB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C55E26-44F4-6B9E-A04A-BD0F3703C609}"/>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E3CA8-D6A9-65DC-EAF6-BDE29AB05D6E}"/>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3AD8F98-CACA-4C00-C95E-FFB9723A09FA}"/>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E32E2-C54F-CD66-4986-937600223385}"/>
              </a:ext>
            </a:extLst>
          </p:cNvPr>
          <p:cNvSpPr>
            <a:spLocks noGrp="1"/>
          </p:cNvSpPr>
          <p:nvPr>
            <p:ph type="sldNum" idx="12"/>
          </p:nvPr>
        </p:nvSpPr>
        <p:spPr/>
        <p:txBody>
          <a:bodyPr/>
          <a:lstStyle>
            <a:lvl1pPr>
              <a:defRPr/>
            </a:lvl1pPr>
          </a:lstStyle>
          <a:p>
            <a:fld id="{FCAF09AD-39FB-4A90-AA72-BB6DCF0FAE0C}" type="slidenum">
              <a:rPr lang="en-US" altLang="en-US"/>
              <a:pPr/>
              <a:t>‹#›</a:t>
            </a:fld>
            <a:endParaRPr lang="en-US" altLang="en-US"/>
          </a:p>
        </p:txBody>
      </p:sp>
    </p:spTree>
    <p:extLst>
      <p:ext uri="{BB962C8B-B14F-4D97-AF65-F5344CB8AC3E}">
        <p14:creationId xmlns:p14="http://schemas.microsoft.com/office/powerpoint/2010/main" val="36221613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CF8850-E9C0-4C97-87A3-3BE1AD0CC1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1CBC70-5658-7F4A-1DF7-4FAA308D7EEF}"/>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7C885-885D-1EE3-E26B-2C1AB49ED9D7}"/>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47BAF7A-1E05-90B3-B18C-BBBA3639ACAC}"/>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EBF7BB8-5FE4-92FF-884C-2F985CEC1727}"/>
              </a:ext>
            </a:extLst>
          </p:cNvPr>
          <p:cNvSpPr>
            <a:spLocks noGrp="1"/>
          </p:cNvSpPr>
          <p:nvPr>
            <p:ph type="sldNum" idx="12"/>
          </p:nvPr>
        </p:nvSpPr>
        <p:spPr/>
        <p:txBody>
          <a:bodyPr/>
          <a:lstStyle>
            <a:lvl1pPr>
              <a:defRPr/>
            </a:lvl1pPr>
          </a:lstStyle>
          <a:p>
            <a:fld id="{178DF8A0-7DE3-4796-ADD3-01E261F40D99}" type="slidenum">
              <a:rPr lang="en-US" altLang="en-US"/>
              <a:pPr/>
              <a:t>‹#›</a:t>
            </a:fld>
            <a:endParaRPr lang="en-US" altLang="en-US"/>
          </a:p>
        </p:txBody>
      </p:sp>
    </p:spTree>
    <p:extLst>
      <p:ext uri="{BB962C8B-B14F-4D97-AF65-F5344CB8AC3E}">
        <p14:creationId xmlns:p14="http://schemas.microsoft.com/office/powerpoint/2010/main" val="269046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DCA5-5FB2-E25C-431D-92249569A4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86B2F-6B8D-B43A-5BCE-AD96348020A4}"/>
              </a:ext>
            </a:extLst>
          </p:cNvPr>
          <p:cNvSpPr>
            <a:spLocks noGrp="1"/>
          </p:cNvSpPr>
          <p:nvPr>
            <p:ph sz="half" idx="1"/>
          </p:nvPr>
        </p:nvSpPr>
        <p:spPr>
          <a:xfrm>
            <a:off x="609600" y="1604963"/>
            <a:ext cx="5408613"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9489D5-E3DA-841D-8F0B-88FCC88B8451}"/>
              </a:ext>
            </a:extLst>
          </p:cNvPr>
          <p:cNvSpPr>
            <a:spLocks noGrp="1"/>
          </p:cNvSpPr>
          <p:nvPr>
            <p:ph sz="half" idx="2"/>
          </p:nvPr>
        </p:nvSpPr>
        <p:spPr>
          <a:xfrm>
            <a:off x="6170613" y="1604963"/>
            <a:ext cx="5410200"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48D0B6-417D-E51F-3224-C9CDB0A1B559}"/>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5388CFC-E917-05F1-4BC9-129BAD28BB85}"/>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804A513-25F2-367B-FA30-DE4AEAF7691F}"/>
              </a:ext>
            </a:extLst>
          </p:cNvPr>
          <p:cNvSpPr>
            <a:spLocks noGrp="1"/>
          </p:cNvSpPr>
          <p:nvPr>
            <p:ph type="sldNum" idx="12"/>
          </p:nvPr>
        </p:nvSpPr>
        <p:spPr/>
        <p:txBody>
          <a:bodyPr/>
          <a:lstStyle>
            <a:lvl1pPr>
              <a:defRPr/>
            </a:lvl1pPr>
          </a:lstStyle>
          <a:p>
            <a:fld id="{F91E3722-98F3-47FF-B898-C199CD5B7FF7}" type="slidenum">
              <a:rPr lang="en-US" altLang="en-US"/>
              <a:pPr/>
              <a:t>‹#›</a:t>
            </a:fld>
            <a:endParaRPr lang="en-US" altLang="en-US"/>
          </a:p>
        </p:txBody>
      </p:sp>
    </p:spTree>
    <p:extLst>
      <p:ext uri="{BB962C8B-B14F-4D97-AF65-F5344CB8AC3E}">
        <p14:creationId xmlns:p14="http://schemas.microsoft.com/office/powerpoint/2010/main" val="40353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1FF3-9DBD-5B4E-86EE-1B83DA5217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A104A-EA58-A1FA-F6F9-9B1B798C16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232A6E-6095-AB07-09E1-73A382F7D7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261BEE-4C11-A067-A886-F8F52C1A25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0DF3DC-2996-B9A0-0034-EF46BCE4A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DB4D1A-C621-BA72-0B5D-08E0C8AB1DDA}"/>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9093A56D-0F66-462E-7B28-B77CD550C6AD}"/>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EC981EF8-3E33-4E0D-4CF1-34BF09A9285E}"/>
              </a:ext>
            </a:extLst>
          </p:cNvPr>
          <p:cNvSpPr>
            <a:spLocks noGrp="1"/>
          </p:cNvSpPr>
          <p:nvPr>
            <p:ph type="sldNum" idx="12"/>
          </p:nvPr>
        </p:nvSpPr>
        <p:spPr/>
        <p:txBody>
          <a:bodyPr/>
          <a:lstStyle>
            <a:lvl1pPr>
              <a:defRPr/>
            </a:lvl1pPr>
          </a:lstStyle>
          <a:p>
            <a:fld id="{AA533EE9-23A0-4E5A-8EB2-3018C9B0DEC9}" type="slidenum">
              <a:rPr lang="en-US" altLang="en-US"/>
              <a:pPr/>
              <a:t>‹#›</a:t>
            </a:fld>
            <a:endParaRPr lang="en-US" altLang="en-US"/>
          </a:p>
        </p:txBody>
      </p:sp>
    </p:spTree>
    <p:extLst>
      <p:ext uri="{BB962C8B-B14F-4D97-AF65-F5344CB8AC3E}">
        <p14:creationId xmlns:p14="http://schemas.microsoft.com/office/powerpoint/2010/main" val="2275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ADD7-FA0F-2471-5074-1D703C6593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027863-E2FB-F5F7-6FC8-958008EEB82D}"/>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6B8C97D-7801-2C41-7DE4-51934A17C4EE}"/>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0E63A2E3-193F-3E8E-A9B9-D673FEAAC88F}"/>
              </a:ext>
            </a:extLst>
          </p:cNvPr>
          <p:cNvSpPr>
            <a:spLocks noGrp="1"/>
          </p:cNvSpPr>
          <p:nvPr>
            <p:ph type="sldNum" idx="12"/>
          </p:nvPr>
        </p:nvSpPr>
        <p:spPr/>
        <p:txBody>
          <a:bodyPr/>
          <a:lstStyle>
            <a:lvl1pPr>
              <a:defRPr/>
            </a:lvl1pPr>
          </a:lstStyle>
          <a:p>
            <a:fld id="{D555630B-BF86-4746-A751-C0148BDEBDBF}" type="slidenum">
              <a:rPr lang="en-US" altLang="en-US"/>
              <a:pPr/>
              <a:t>‹#›</a:t>
            </a:fld>
            <a:endParaRPr lang="en-US" altLang="en-US"/>
          </a:p>
        </p:txBody>
      </p:sp>
    </p:spTree>
    <p:extLst>
      <p:ext uri="{BB962C8B-B14F-4D97-AF65-F5344CB8AC3E}">
        <p14:creationId xmlns:p14="http://schemas.microsoft.com/office/powerpoint/2010/main" val="68288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C21083-A08B-4FC2-111A-E956A1A3DC6B}"/>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A1C8A8BA-8DCF-77A1-00E9-10168499AD4E}"/>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DC4B3D6F-5A2A-641E-3319-062F70587DD7}"/>
              </a:ext>
            </a:extLst>
          </p:cNvPr>
          <p:cNvSpPr>
            <a:spLocks noGrp="1"/>
          </p:cNvSpPr>
          <p:nvPr>
            <p:ph type="sldNum" idx="12"/>
          </p:nvPr>
        </p:nvSpPr>
        <p:spPr/>
        <p:txBody>
          <a:bodyPr/>
          <a:lstStyle>
            <a:lvl1pPr>
              <a:defRPr/>
            </a:lvl1pPr>
          </a:lstStyle>
          <a:p>
            <a:fld id="{747A0C6E-0596-43FE-A2A4-A229597628B8}" type="slidenum">
              <a:rPr lang="en-US" altLang="en-US"/>
              <a:pPr/>
              <a:t>‹#›</a:t>
            </a:fld>
            <a:endParaRPr lang="en-US" altLang="en-US"/>
          </a:p>
        </p:txBody>
      </p:sp>
    </p:spTree>
    <p:extLst>
      <p:ext uri="{BB962C8B-B14F-4D97-AF65-F5344CB8AC3E}">
        <p14:creationId xmlns:p14="http://schemas.microsoft.com/office/powerpoint/2010/main" val="352275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24E4-5ABB-7926-D78B-176672ED9534}"/>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F91B80-82B6-0634-2835-91945FF27E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D0F2E0-1069-DA9E-BACA-0CE4C3397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D90A9-775F-68E9-D71E-0993FF11E871}"/>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61AF4C2-5D19-6D2F-5194-65BE6B794307}"/>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74BCAF2-4C3A-07CB-ACEE-819E66E9CBAA}"/>
              </a:ext>
            </a:extLst>
          </p:cNvPr>
          <p:cNvSpPr>
            <a:spLocks noGrp="1"/>
          </p:cNvSpPr>
          <p:nvPr>
            <p:ph type="sldNum" idx="12"/>
          </p:nvPr>
        </p:nvSpPr>
        <p:spPr/>
        <p:txBody>
          <a:bodyPr/>
          <a:lstStyle>
            <a:lvl1pPr>
              <a:defRPr/>
            </a:lvl1pPr>
          </a:lstStyle>
          <a:p>
            <a:fld id="{7913AAB5-6F03-48AC-808C-289563854D61}" type="slidenum">
              <a:rPr lang="en-US" altLang="en-US"/>
              <a:pPr/>
              <a:t>‹#›</a:t>
            </a:fld>
            <a:endParaRPr lang="en-US" altLang="en-US"/>
          </a:p>
        </p:txBody>
      </p:sp>
    </p:spTree>
    <p:extLst>
      <p:ext uri="{BB962C8B-B14F-4D97-AF65-F5344CB8AC3E}">
        <p14:creationId xmlns:p14="http://schemas.microsoft.com/office/powerpoint/2010/main" val="2771301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CE332-B1E6-6FC1-B1B7-C93A035D9D07}"/>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D54321-2F0C-24A4-BAB3-99A5D73E70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3421C1-1215-6CE2-17A3-897C73FDB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745F0-7E10-5B26-4486-244C83A74EB6}"/>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E2CF112-7ECA-9C80-CAA1-C5BE88265902}"/>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E0A76E7-2F63-D988-9671-3D410ABFE487}"/>
              </a:ext>
            </a:extLst>
          </p:cNvPr>
          <p:cNvSpPr>
            <a:spLocks noGrp="1"/>
          </p:cNvSpPr>
          <p:nvPr>
            <p:ph type="sldNum" idx="12"/>
          </p:nvPr>
        </p:nvSpPr>
        <p:spPr/>
        <p:txBody>
          <a:bodyPr/>
          <a:lstStyle>
            <a:lvl1pPr>
              <a:defRPr/>
            </a:lvl1pPr>
          </a:lstStyle>
          <a:p>
            <a:fld id="{58B1B646-A9DA-424E-BA94-370C70FDE092}" type="slidenum">
              <a:rPr lang="en-US" altLang="en-US"/>
              <a:pPr/>
              <a:t>‹#›</a:t>
            </a:fld>
            <a:endParaRPr lang="en-US" altLang="en-US"/>
          </a:p>
        </p:txBody>
      </p:sp>
    </p:spTree>
    <p:extLst>
      <p:ext uri="{BB962C8B-B14F-4D97-AF65-F5344CB8AC3E}">
        <p14:creationId xmlns:p14="http://schemas.microsoft.com/office/powerpoint/2010/main" val="339169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image" Target="../media/image5.png"/><Relationship Id="rId2" Type="http://schemas.openxmlformats.org/officeDocument/2006/relationships/slideLayout" Target="../slideLayouts/slideLayout14.xml"/><Relationship Id="rId16"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17" Type="http://schemas.openxmlformats.org/officeDocument/2006/relationships/image" Target="../media/image5.png"/><Relationship Id="rId2" Type="http://schemas.openxmlformats.org/officeDocument/2006/relationships/slideLayout" Target="../slideLayouts/slideLayout25.xml"/><Relationship Id="rId16" Type="http://schemas.openxmlformats.org/officeDocument/2006/relationships/image" Target="../media/image4.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402D8DE2-14A5-BE0A-A3E5-33600FBBFB26}"/>
              </a:ext>
            </a:extLst>
          </p:cNvPr>
          <p:cNvSpPr>
            <a:spLocks noChangeArrowheads="1"/>
          </p:cNvSpPr>
          <p:nvPr/>
        </p:nvSpPr>
        <p:spPr bwMode="auto">
          <a:xfrm>
            <a:off x="9525" y="0"/>
            <a:ext cx="12192000" cy="100012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6" name="Picture 2">
            <a:extLst>
              <a:ext uri="{FF2B5EF4-FFF2-40B4-BE49-F238E27FC236}">
                <a16:creationId xmlns:a16="http://schemas.microsoft.com/office/drawing/2014/main" id="{1428648F-6805-1657-7CEE-441664BE72D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6225" y="282575"/>
            <a:ext cx="1990725" cy="4238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7" name="Picture 3">
            <a:extLst>
              <a:ext uri="{FF2B5EF4-FFF2-40B4-BE49-F238E27FC236}">
                <a16:creationId xmlns:a16="http://schemas.microsoft.com/office/drawing/2014/main" id="{E7E7CE33-FE2C-4880-D932-6B673528E40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280650" y="227013"/>
            <a:ext cx="1644650" cy="534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8" name="Picture 4">
            <a:extLst>
              <a:ext uri="{FF2B5EF4-FFF2-40B4-BE49-F238E27FC236}">
                <a16:creationId xmlns:a16="http://schemas.microsoft.com/office/drawing/2014/main" id="{55AAEAE4-AAFC-BD4B-8940-BED71C5E2CD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22763" y="282575"/>
            <a:ext cx="1135062" cy="4238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9" name="Picture 5">
            <a:extLst>
              <a:ext uri="{FF2B5EF4-FFF2-40B4-BE49-F238E27FC236}">
                <a16:creationId xmlns:a16="http://schemas.microsoft.com/office/drawing/2014/main" id="{0E1BF3B5-FD0A-4DC3-0DDE-DE2D448DC10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12050" y="136525"/>
            <a:ext cx="714375" cy="714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a:extLst>
              <a:ext uri="{FF2B5EF4-FFF2-40B4-BE49-F238E27FC236}">
                <a16:creationId xmlns:a16="http://schemas.microsoft.com/office/drawing/2014/main" id="{A3903B74-B1FA-59A3-9C98-C4B2527D75D8}"/>
              </a:ext>
            </a:extLst>
          </p:cNvPr>
          <p:cNvSpPr>
            <a:spLocks noGrp="1" noChangeArrowheads="1"/>
          </p:cNvSpPr>
          <p:nvPr>
            <p:ph type="title"/>
          </p:nvPr>
        </p:nvSpPr>
        <p:spPr bwMode="auto">
          <a:xfrm>
            <a:off x="1524000" y="1122363"/>
            <a:ext cx="9142413" cy="2386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en-US"/>
              <a:t>Click to edit the title text format</a:t>
            </a:r>
          </a:p>
        </p:txBody>
      </p:sp>
      <p:sp>
        <p:nvSpPr>
          <p:cNvPr id="1031" name="Rectangle 7">
            <a:extLst>
              <a:ext uri="{FF2B5EF4-FFF2-40B4-BE49-F238E27FC236}">
                <a16:creationId xmlns:a16="http://schemas.microsoft.com/office/drawing/2014/main" id="{A5696203-9B9C-2C25-FD59-3F0C7DF5A60F}"/>
              </a:ext>
            </a:extLst>
          </p:cNvPr>
          <p:cNvSpPr>
            <a:spLocks noGrp="1" noChangeArrowheads="1"/>
          </p:cNvSpPr>
          <p:nvPr>
            <p:ph type="dt"/>
          </p:nvPr>
        </p:nvSpPr>
        <p:spPr bwMode="auto">
          <a:xfrm>
            <a:off x="838200" y="6356350"/>
            <a:ext cx="27416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nSpc>
                <a:spcPct val="100000"/>
              </a:lnSpc>
              <a:tabLst>
                <a:tab pos="914400" algn="l"/>
                <a:tab pos="18288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32" name="Rectangle 8">
            <a:extLst>
              <a:ext uri="{FF2B5EF4-FFF2-40B4-BE49-F238E27FC236}">
                <a16:creationId xmlns:a16="http://schemas.microsoft.com/office/drawing/2014/main" id="{C844DF22-26EF-4559-699F-676A956665BB}"/>
              </a:ext>
            </a:extLst>
          </p:cNvPr>
          <p:cNvSpPr>
            <a:spLocks noGrp="1" noChangeArrowheads="1"/>
          </p:cNvSpPr>
          <p:nvPr>
            <p:ph type="ftr"/>
          </p:nvPr>
        </p:nvSpPr>
        <p:spPr bwMode="auto">
          <a:xfrm>
            <a:off x="4038600" y="6356350"/>
            <a:ext cx="41132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lnSpc>
                <a:spcPct val="100000"/>
              </a:lnSpc>
              <a:tabLst>
                <a:tab pos="914400" algn="l"/>
                <a:tab pos="1828800" algn="l"/>
                <a:tab pos="2743200" algn="l"/>
                <a:tab pos="36576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33" name="Rectangle 9">
            <a:extLst>
              <a:ext uri="{FF2B5EF4-FFF2-40B4-BE49-F238E27FC236}">
                <a16:creationId xmlns:a16="http://schemas.microsoft.com/office/drawing/2014/main" id="{4F8216E6-E014-46D9-8F4F-61912C8435D1}"/>
              </a:ext>
            </a:extLst>
          </p:cNvPr>
          <p:cNvSpPr>
            <a:spLocks noGrp="1" noChangeArrowheads="1"/>
          </p:cNvSpPr>
          <p:nvPr>
            <p:ph type="sldNum"/>
          </p:nvPr>
        </p:nvSpPr>
        <p:spPr bwMode="auto">
          <a:xfrm>
            <a:off x="8610600" y="6356350"/>
            <a:ext cx="27416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lnSpc>
                <a:spcPct val="100000"/>
              </a:lnSpc>
              <a:tabLst>
                <a:tab pos="0" algn="l"/>
                <a:tab pos="914400" algn="l"/>
                <a:tab pos="1828800" algn="l"/>
                <a:tab pos="2743200" algn="l"/>
              </a:tabLst>
              <a:defRPr sz="1200">
                <a:solidFill>
                  <a:srgbClr val="888888"/>
                </a:solidFill>
                <a:latin typeface="Calibri" panose="020F0502020204030204" pitchFamily="34" charset="0"/>
                <a:cs typeface="Calibri" panose="020F0502020204030204" pitchFamily="34" charset="0"/>
              </a:defRPr>
            </a:lvl1pPr>
          </a:lstStyle>
          <a:p>
            <a:fld id="{C4CBECCC-BD7A-4B57-8731-5B4360F0C9C5}" type="slidenum">
              <a:rPr lang="en-US" altLang="en-US"/>
              <a:pPr/>
              <a:t>‹#›</a:t>
            </a:fld>
            <a:endParaRPr lang="en-US" altLang="en-US"/>
          </a:p>
        </p:txBody>
      </p:sp>
      <p:sp>
        <p:nvSpPr>
          <p:cNvPr id="1034" name="Rectangle 10">
            <a:extLst>
              <a:ext uri="{FF2B5EF4-FFF2-40B4-BE49-F238E27FC236}">
                <a16:creationId xmlns:a16="http://schemas.microsoft.com/office/drawing/2014/main" id="{AE709659-EE54-6136-EFDC-2C3777D50934}"/>
              </a:ext>
            </a:extLst>
          </p:cNvPr>
          <p:cNvSpPr>
            <a:spLocks noGrp="1" noChangeArrowheads="1"/>
          </p:cNvSpPr>
          <p:nvPr>
            <p:ph type="body" idx="1"/>
          </p:nvPr>
        </p:nvSpPr>
        <p:spPr bwMode="auto">
          <a:xfrm>
            <a:off x="609600" y="1604963"/>
            <a:ext cx="109712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44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84" r:id="rId12"/>
  </p:sldLayoutIdLst>
  <p:txStyles>
    <p:titleStyle>
      <a:lvl1pPr algn="l" rtl="0" fontAlgn="base" hangingPunct="0">
        <a:lnSpc>
          <a:spcPct val="93000"/>
        </a:lnSpc>
        <a:spcBef>
          <a:spcPts val="13"/>
        </a:spcBef>
        <a:spcAft>
          <a:spcPts val="13"/>
        </a:spcAft>
        <a:buClr>
          <a:srgbClr val="000000"/>
        </a:buClr>
        <a:buSzPct val="100000"/>
        <a:buFont typeface="Times New Roman" panose="02020603050405020304" pitchFamily="18" charset="0"/>
        <a:defRPr sz="1400" kern="1200">
          <a:solidFill>
            <a:srgbClr val="000000"/>
          </a:solidFill>
          <a:latin typeface="+mj-lt"/>
          <a:ea typeface="+mj-ea"/>
          <a:cs typeface="+mj-cs"/>
        </a:defRPr>
      </a:lvl1pPr>
      <a:lvl2pPr marL="742950" indent="-28575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2pPr>
      <a:lvl3pPr marL="11430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3pPr>
      <a:lvl4pPr marL="16002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4pPr>
      <a:lvl5pPr marL="20574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5pPr>
      <a:lvl6pPr marL="25146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6pPr>
      <a:lvl7pPr marL="29718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7pPr>
      <a:lvl8pPr marL="34290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8pPr>
      <a:lvl9pPr marL="38862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9pPr>
    </p:titleStyle>
    <p:bodyStyle>
      <a:lvl1pPr marL="342900" indent="-342900" algn="l" rtl="0" fontAlgn="base" hangingPunct="0">
        <a:lnSpc>
          <a:spcPct val="93000"/>
        </a:lnSpc>
        <a:spcBef>
          <a:spcPts val="1425"/>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1pPr>
      <a:lvl2pPr marL="742950" indent="-285750" algn="l" rtl="0" fontAlgn="base" hangingPunct="0">
        <a:lnSpc>
          <a:spcPct val="93000"/>
        </a:lnSpc>
        <a:spcBef>
          <a:spcPts val="1138"/>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2pPr>
      <a:lvl3pPr marL="1143000" indent="-228600" algn="l" rtl="0" fontAlgn="base" hangingPunct="0">
        <a:lnSpc>
          <a:spcPct val="93000"/>
        </a:lnSpc>
        <a:spcBef>
          <a:spcPts val="863"/>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3pPr>
      <a:lvl4pPr marL="1600200" indent="-228600" algn="l" rtl="0" fontAlgn="base" hangingPunct="0">
        <a:lnSpc>
          <a:spcPct val="93000"/>
        </a:lnSpc>
        <a:spcBef>
          <a:spcPts val="575"/>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4pPr>
      <a:lvl5pPr marL="2057400" indent="-228600" algn="l" rtl="0" fontAlgn="base" hangingPunct="0">
        <a:lnSpc>
          <a:spcPct val="93000"/>
        </a:lnSpc>
        <a:spcBef>
          <a:spcPts val="288"/>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F942A0FB-D995-8914-A98E-86601B6946D9}"/>
              </a:ext>
            </a:extLst>
          </p:cNvPr>
          <p:cNvSpPr>
            <a:spLocks noChangeArrowheads="1"/>
          </p:cNvSpPr>
          <p:nvPr/>
        </p:nvSpPr>
        <p:spPr bwMode="auto">
          <a:xfrm>
            <a:off x="9525" y="0"/>
            <a:ext cx="12192000" cy="100012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50" name="Picture 2">
            <a:extLst>
              <a:ext uri="{FF2B5EF4-FFF2-40B4-BE49-F238E27FC236}">
                <a16:creationId xmlns:a16="http://schemas.microsoft.com/office/drawing/2014/main" id="{AAC35F6C-6FE8-DF7C-8A53-B8603582A6F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225" y="282575"/>
            <a:ext cx="1990725" cy="4238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1" name="Picture 3">
            <a:extLst>
              <a:ext uri="{FF2B5EF4-FFF2-40B4-BE49-F238E27FC236}">
                <a16:creationId xmlns:a16="http://schemas.microsoft.com/office/drawing/2014/main" id="{786B2C34-FF7C-55E6-80A1-FFB63F175E4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80650" y="227013"/>
            <a:ext cx="1644650" cy="534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2" name="Picture 4">
            <a:extLst>
              <a:ext uri="{FF2B5EF4-FFF2-40B4-BE49-F238E27FC236}">
                <a16:creationId xmlns:a16="http://schemas.microsoft.com/office/drawing/2014/main" id="{22D625C9-7919-7C86-3D59-9444BDE9161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2763" y="282575"/>
            <a:ext cx="1135062" cy="4238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3" name="Picture 5">
            <a:extLst>
              <a:ext uri="{FF2B5EF4-FFF2-40B4-BE49-F238E27FC236}">
                <a16:creationId xmlns:a16="http://schemas.microsoft.com/office/drawing/2014/main" id="{DDBCDA1C-B7EE-D965-4EBB-CCA3D7C13ED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12050" y="136525"/>
            <a:ext cx="714375" cy="714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Rectangle 6">
            <a:extLst>
              <a:ext uri="{FF2B5EF4-FFF2-40B4-BE49-F238E27FC236}">
                <a16:creationId xmlns:a16="http://schemas.microsoft.com/office/drawing/2014/main" id="{21B02BBE-E5C4-ADC2-C1B3-2A9FDF71E72A}"/>
              </a:ext>
            </a:extLst>
          </p:cNvPr>
          <p:cNvSpPr>
            <a:spLocks noGrp="1" noChangeArrowheads="1"/>
          </p:cNvSpPr>
          <p:nvPr>
            <p:ph type="title"/>
          </p:nvPr>
        </p:nvSpPr>
        <p:spPr bwMode="auto">
          <a:xfrm>
            <a:off x="838200" y="365125"/>
            <a:ext cx="1051401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the title text format</a:t>
            </a:r>
          </a:p>
        </p:txBody>
      </p:sp>
      <p:sp>
        <p:nvSpPr>
          <p:cNvPr id="2055" name="Rectangle 7">
            <a:extLst>
              <a:ext uri="{FF2B5EF4-FFF2-40B4-BE49-F238E27FC236}">
                <a16:creationId xmlns:a16="http://schemas.microsoft.com/office/drawing/2014/main" id="{82DB6A0A-4E7F-7040-AE11-7ED6C17BA7D2}"/>
              </a:ext>
            </a:extLst>
          </p:cNvPr>
          <p:cNvSpPr>
            <a:spLocks noGrp="1" noChangeArrowheads="1"/>
          </p:cNvSpPr>
          <p:nvPr>
            <p:ph type="body" idx="1"/>
          </p:nvPr>
        </p:nvSpPr>
        <p:spPr bwMode="auto">
          <a:xfrm>
            <a:off x="838200" y="1825625"/>
            <a:ext cx="10514013"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6" name="Rectangle 8">
            <a:extLst>
              <a:ext uri="{FF2B5EF4-FFF2-40B4-BE49-F238E27FC236}">
                <a16:creationId xmlns:a16="http://schemas.microsoft.com/office/drawing/2014/main" id="{67D1AB8D-CD4E-CAAF-8247-206D85502D65}"/>
              </a:ext>
            </a:extLst>
          </p:cNvPr>
          <p:cNvSpPr>
            <a:spLocks noGrp="1" noChangeArrowheads="1"/>
          </p:cNvSpPr>
          <p:nvPr>
            <p:ph type="dt"/>
          </p:nvPr>
        </p:nvSpPr>
        <p:spPr bwMode="auto">
          <a:xfrm>
            <a:off x="838200" y="6356350"/>
            <a:ext cx="27416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nSpc>
                <a:spcPct val="100000"/>
              </a:lnSpc>
              <a:tabLst>
                <a:tab pos="914400" algn="l"/>
                <a:tab pos="18288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7" name="Rectangle 9">
            <a:extLst>
              <a:ext uri="{FF2B5EF4-FFF2-40B4-BE49-F238E27FC236}">
                <a16:creationId xmlns:a16="http://schemas.microsoft.com/office/drawing/2014/main" id="{FC6824D9-24AC-D624-4A65-C6CBA4E9DD42}"/>
              </a:ext>
            </a:extLst>
          </p:cNvPr>
          <p:cNvSpPr>
            <a:spLocks noGrp="1" noChangeArrowheads="1"/>
          </p:cNvSpPr>
          <p:nvPr>
            <p:ph type="ftr"/>
          </p:nvPr>
        </p:nvSpPr>
        <p:spPr bwMode="auto">
          <a:xfrm>
            <a:off x="4038600" y="6356350"/>
            <a:ext cx="41132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lnSpc>
                <a:spcPct val="100000"/>
              </a:lnSpc>
              <a:tabLst>
                <a:tab pos="914400" algn="l"/>
                <a:tab pos="1828800" algn="l"/>
                <a:tab pos="2743200" algn="l"/>
                <a:tab pos="36576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8" name="Rectangle 10">
            <a:extLst>
              <a:ext uri="{FF2B5EF4-FFF2-40B4-BE49-F238E27FC236}">
                <a16:creationId xmlns:a16="http://schemas.microsoft.com/office/drawing/2014/main" id="{433F8B83-F905-9B17-9DF3-2D01D047BED8}"/>
              </a:ext>
            </a:extLst>
          </p:cNvPr>
          <p:cNvSpPr>
            <a:spLocks noGrp="1" noChangeArrowheads="1"/>
          </p:cNvSpPr>
          <p:nvPr>
            <p:ph type="sldNum"/>
          </p:nvPr>
        </p:nvSpPr>
        <p:spPr bwMode="auto">
          <a:xfrm>
            <a:off x="8610600" y="6356350"/>
            <a:ext cx="27416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lnSpc>
                <a:spcPct val="100000"/>
              </a:lnSpc>
              <a:tabLst>
                <a:tab pos="0" algn="l"/>
                <a:tab pos="914400" algn="l"/>
                <a:tab pos="1828800" algn="l"/>
                <a:tab pos="2743200" algn="l"/>
              </a:tabLst>
              <a:defRPr sz="1200">
                <a:solidFill>
                  <a:srgbClr val="888888"/>
                </a:solidFill>
                <a:latin typeface="Calibri" panose="020F0502020204030204" pitchFamily="34" charset="0"/>
                <a:cs typeface="Calibri" panose="020F0502020204030204" pitchFamily="34" charset="0"/>
              </a:defRPr>
            </a:lvl1pPr>
          </a:lstStyle>
          <a:p>
            <a:fld id="{1A781928-885C-4F73-90F7-0A39DC7F39C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hangingPunct="0">
        <a:lnSpc>
          <a:spcPct val="93000"/>
        </a:lnSpc>
        <a:spcBef>
          <a:spcPts val="13"/>
        </a:spcBef>
        <a:spcAft>
          <a:spcPts val="13"/>
        </a:spcAft>
        <a:buClr>
          <a:srgbClr val="000000"/>
        </a:buClr>
        <a:buSzPct val="100000"/>
        <a:buFont typeface="Times New Roman" panose="02020603050405020304" pitchFamily="18" charset="0"/>
        <a:defRPr sz="1400" kern="1200">
          <a:solidFill>
            <a:srgbClr val="000000"/>
          </a:solidFill>
          <a:latin typeface="+mj-lt"/>
          <a:ea typeface="+mj-ea"/>
          <a:cs typeface="+mj-cs"/>
        </a:defRPr>
      </a:lvl1pPr>
      <a:lvl2pPr marL="742950" indent="-28575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2pPr>
      <a:lvl3pPr marL="11430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3pPr>
      <a:lvl4pPr marL="16002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4pPr>
      <a:lvl5pPr marL="20574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5pPr>
      <a:lvl6pPr marL="25146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6pPr>
      <a:lvl7pPr marL="29718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7pPr>
      <a:lvl8pPr marL="34290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8pPr>
      <a:lvl9pPr marL="38862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9pPr>
    </p:titleStyle>
    <p:bodyStyle>
      <a:lvl1pPr marL="342900" indent="-342900" algn="l" rtl="0" fontAlgn="base" hangingPunct="0">
        <a:lnSpc>
          <a:spcPct val="93000"/>
        </a:lnSpc>
        <a:spcBef>
          <a:spcPts val="1425"/>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1pPr>
      <a:lvl2pPr marL="742950" indent="-285750" algn="l" rtl="0" fontAlgn="base" hangingPunct="0">
        <a:lnSpc>
          <a:spcPct val="93000"/>
        </a:lnSpc>
        <a:spcBef>
          <a:spcPts val="1138"/>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2pPr>
      <a:lvl3pPr marL="1143000" indent="-228600" algn="l" rtl="0" fontAlgn="base" hangingPunct="0">
        <a:lnSpc>
          <a:spcPct val="93000"/>
        </a:lnSpc>
        <a:spcBef>
          <a:spcPts val="863"/>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3pPr>
      <a:lvl4pPr marL="1600200" indent="-228600" algn="l" rtl="0" fontAlgn="base" hangingPunct="0">
        <a:lnSpc>
          <a:spcPct val="93000"/>
        </a:lnSpc>
        <a:spcBef>
          <a:spcPts val="575"/>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4pPr>
      <a:lvl5pPr marL="2057400" indent="-228600" algn="l" rtl="0" fontAlgn="base" hangingPunct="0">
        <a:lnSpc>
          <a:spcPct val="93000"/>
        </a:lnSpc>
        <a:spcBef>
          <a:spcPts val="288"/>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2441C4C4-516A-F330-FEE3-03B3274C0DF0}"/>
              </a:ext>
            </a:extLst>
          </p:cNvPr>
          <p:cNvSpPr>
            <a:spLocks noChangeArrowheads="1"/>
          </p:cNvSpPr>
          <p:nvPr/>
        </p:nvSpPr>
        <p:spPr bwMode="auto">
          <a:xfrm>
            <a:off x="9525" y="0"/>
            <a:ext cx="12192000" cy="100012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3074" name="Picture 2">
            <a:extLst>
              <a:ext uri="{FF2B5EF4-FFF2-40B4-BE49-F238E27FC236}">
                <a16:creationId xmlns:a16="http://schemas.microsoft.com/office/drawing/2014/main" id="{9DCF8F8A-C04A-DE39-4CB4-74FD93EB921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225" y="282575"/>
            <a:ext cx="1990725" cy="4238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a:extLst>
              <a:ext uri="{FF2B5EF4-FFF2-40B4-BE49-F238E27FC236}">
                <a16:creationId xmlns:a16="http://schemas.microsoft.com/office/drawing/2014/main" id="{985AC92F-8F4D-100F-1F17-A39960FA651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80650" y="227013"/>
            <a:ext cx="1644650" cy="534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6" name="Picture 4">
            <a:extLst>
              <a:ext uri="{FF2B5EF4-FFF2-40B4-BE49-F238E27FC236}">
                <a16:creationId xmlns:a16="http://schemas.microsoft.com/office/drawing/2014/main" id="{D56BB815-28BA-135F-4E03-0665DE8D7D6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2763" y="282575"/>
            <a:ext cx="1135062" cy="4238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7" name="Picture 5">
            <a:extLst>
              <a:ext uri="{FF2B5EF4-FFF2-40B4-BE49-F238E27FC236}">
                <a16:creationId xmlns:a16="http://schemas.microsoft.com/office/drawing/2014/main" id="{209B71FB-4357-E288-8F0D-B5EAC7203D4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12050" y="136525"/>
            <a:ext cx="714375" cy="714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8" name="Rectangle 6">
            <a:extLst>
              <a:ext uri="{FF2B5EF4-FFF2-40B4-BE49-F238E27FC236}">
                <a16:creationId xmlns:a16="http://schemas.microsoft.com/office/drawing/2014/main" id="{FA9FDB57-F9A8-D4B5-C67A-60F4DD98516F}"/>
              </a:ext>
            </a:extLst>
          </p:cNvPr>
          <p:cNvSpPr>
            <a:spLocks noGrp="1" noChangeArrowheads="1"/>
          </p:cNvSpPr>
          <p:nvPr>
            <p:ph type="title"/>
          </p:nvPr>
        </p:nvSpPr>
        <p:spPr bwMode="auto">
          <a:xfrm>
            <a:off x="838200" y="365125"/>
            <a:ext cx="1051401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the title text format</a:t>
            </a:r>
          </a:p>
        </p:txBody>
      </p:sp>
      <p:sp>
        <p:nvSpPr>
          <p:cNvPr id="3079" name="Rectangle 7">
            <a:extLst>
              <a:ext uri="{FF2B5EF4-FFF2-40B4-BE49-F238E27FC236}">
                <a16:creationId xmlns:a16="http://schemas.microsoft.com/office/drawing/2014/main" id="{FF4BC724-3021-39F7-DDF0-26EB6D0A3332}"/>
              </a:ext>
            </a:extLst>
          </p:cNvPr>
          <p:cNvSpPr>
            <a:spLocks noGrp="1" noChangeArrowheads="1"/>
          </p:cNvSpPr>
          <p:nvPr>
            <p:ph type="dt"/>
          </p:nvPr>
        </p:nvSpPr>
        <p:spPr bwMode="auto">
          <a:xfrm>
            <a:off x="838200" y="6356350"/>
            <a:ext cx="27416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nSpc>
                <a:spcPct val="100000"/>
              </a:lnSpc>
              <a:tabLst>
                <a:tab pos="914400" algn="l"/>
                <a:tab pos="18288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80" name="Rectangle 8">
            <a:extLst>
              <a:ext uri="{FF2B5EF4-FFF2-40B4-BE49-F238E27FC236}">
                <a16:creationId xmlns:a16="http://schemas.microsoft.com/office/drawing/2014/main" id="{F7776649-B832-D494-4F97-1E60D4C1DB0B}"/>
              </a:ext>
            </a:extLst>
          </p:cNvPr>
          <p:cNvSpPr>
            <a:spLocks noGrp="1" noChangeArrowheads="1"/>
          </p:cNvSpPr>
          <p:nvPr>
            <p:ph type="ftr"/>
          </p:nvPr>
        </p:nvSpPr>
        <p:spPr bwMode="auto">
          <a:xfrm>
            <a:off x="4038600" y="6356350"/>
            <a:ext cx="41132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lnSpc>
                <a:spcPct val="100000"/>
              </a:lnSpc>
              <a:tabLst>
                <a:tab pos="914400" algn="l"/>
                <a:tab pos="1828800" algn="l"/>
                <a:tab pos="2743200" algn="l"/>
                <a:tab pos="36576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81" name="Rectangle 9">
            <a:extLst>
              <a:ext uri="{FF2B5EF4-FFF2-40B4-BE49-F238E27FC236}">
                <a16:creationId xmlns:a16="http://schemas.microsoft.com/office/drawing/2014/main" id="{F1ACF1F5-E836-24BB-FBEB-408B798634F1}"/>
              </a:ext>
            </a:extLst>
          </p:cNvPr>
          <p:cNvSpPr>
            <a:spLocks noGrp="1" noChangeArrowheads="1"/>
          </p:cNvSpPr>
          <p:nvPr>
            <p:ph type="sldNum"/>
          </p:nvPr>
        </p:nvSpPr>
        <p:spPr bwMode="auto">
          <a:xfrm>
            <a:off x="8610600" y="6356350"/>
            <a:ext cx="27416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lnSpc>
                <a:spcPct val="100000"/>
              </a:lnSpc>
              <a:tabLst>
                <a:tab pos="0" algn="l"/>
                <a:tab pos="914400" algn="l"/>
                <a:tab pos="1828800" algn="l"/>
                <a:tab pos="2743200" algn="l"/>
              </a:tabLst>
              <a:defRPr sz="1200">
                <a:solidFill>
                  <a:srgbClr val="888888"/>
                </a:solidFill>
                <a:latin typeface="Calibri" panose="020F0502020204030204" pitchFamily="34" charset="0"/>
                <a:cs typeface="Calibri" panose="020F0502020204030204" pitchFamily="34" charset="0"/>
              </a:defRPr>
            </a:lvl1pPr>
          </a:lstStyle>
          <a:p>
            <a:fld id="{3C04CC4B-5284-44C7-B344-956A86CC9C7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fontAlgn="base" hangingPunct="0">
        <a:lnSpc>
          <a:spcPct val="93000"/>
        </a:lnSpc>
        <a:spcBef>
          <a:spcPts val="13"/>
        </a:spcBef>
        <a:spcAft>
          <a:spcPts val="13"/>
        </a:spcAft>
        <a:buClr>
          <a:srgbClr val="000000"/>
        </a:buClr>
        <a:buSzPct val="100000"/>
        <a:buFont typeface="Times New Roman" panose="02020603050405020304" pitchFamily="18" charset="0"/>
        <a:defRPr sz="1400" kern="1200">
          <a:solidFill>
            <a:srgbClr val="000000"/>
          </a:solidFill>
          <a:latin typeface="+mj-lt"/>
          <a:ea typeface="+mj-ea"/>
          <a:cs typeface="+mj-cs"/>
        </a:defRPr>
      </a:lvl1pPr>
      <a:lvl2pPr marL="742950" indent="-28575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2pPr>
      <a:lvl3pPr marL="11430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3pPr>
      <a:lvl4pPr marL="16002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4pPr>
      <a:lvl5pPr marL="20574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5pPr>
      <a:lvl6pPr marL="25146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6pPr>
      <a:lvl7pPr marL="29718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7pPr>
      <a:lvl8pPr marL="34290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8pPr>
      <a:lvl9pPr marL="38862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9pPr>
    </p:titleStyle>
    <p:bodyStyle>
      <a:lvl1pPr marL="342900" indent="-342900" algn="l" rtl="0" fontAlgn="base" hangingPunct="0">
        <a:lnSpc>
          <a:spcPct val="93000"/>
        </a:lnSpc>
        <a:spcBef>
          <a:spcPts val="1425"/>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1pPr>
      <a:lvl2pPr marL="742950" indent="-285750" algn="l" rtl="0" fontAlgn="base" hangingPunct="0">
        <a:lnSpc>
          <a:spcPct val="93000"/>
        </a:lnSpc>
        <a:spcBef>
          <a:spcPts val="1138"/>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2pPr>
      <a:lvl3pPr marL="1143000" indent="-228600" algn="l" rtl="0" fontAlgn="base" hangingPunct="0">
        <a:lnSpc>
          <a:spcPct val="93000"/>
        </a:lnSpc>
        <a:spcBef>
          <a:spcPts val="863"/>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3pPr>
      <a:lvl4pPr marL="1600200" indent="-228600" algn="l" rtl="0" fontAlgn="base" hangingPunct="0">
        <a:lnSpc>
          <a:spcPct val="93000"/>
        </a:lnSpc>
        <a:spcBef>
          <a:spcPts val="575"/>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4pPr>
      <a:lvl5pPr marL="2057400" indent="-228600" algn="l" rtl="0" fontAlgn="base" hangingPunct="0">
        <a:lnSpc>
          <a:spcPct val="93000"/>
        </a:lnSpc>
        <a:spcBef>
          <a:spcPts val="288"/>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athiyapriyan77/810021114077"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520BDE16-184B-6B66-E960-947AEFD70916}"/>
              </a:ext>
            </a:extLst>
          </p:cNvPr>
          <p:cNvSpPr>
            <a:spLocks noGrp="1" noChangeArrowheads="1"/>
          </p:cNvSpPr>
          <p:nvPr>
            <p:ph type="title" idx="4294967295"/>
          </p:nvPr>
        </p:nvSpPr>
        <p:spPr>
          <a:xfrm>
            <a:off x="1281113" y="2255838"/>
            <a:ext cx="9144000" cy="977900"/>
          </a:xfrm>
          <a:ln/>
        </p:spPr>
        <p:txBody>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Lst>
            </a:pPr>
            <a:r>
              <a:rPr lang="en-US" altLang="en-US" sz="4000" b="1">
                <a:solidFill>
                  <a:srgbClr val="4472C4"/>
                </a:solidFill>
              </a:rPr>
              <a:t>An End-to-End Data Science Project with ChatGPT</a:t>
            </a:r>
          </a:p>
        </p:txBody>
      </p:sp>
      <p:sp>
        <p:nvSpPr>
          <p:cNvPr id="5122" name="Rectangle 2">
            <a:extLst>
              <a:ext uri="{FF2B5EF4-FFF2-40B4-BE49-F238E27FC236}">
                <a16:creationId xmlns:a16="http://schemas.microsoft.com/office/drawing/2014/main" id="{B67BD85A-63FD-D9A2-4116-D078A89C12C8}"/>
              </a:ext>
            </a:extLst>
          </p:cNvPr>
          <p:cNvSpPr>
            <a:spLocks noChangeArrowheads="1"/>
          </p:cNvSpPr>
          <p:nvPr/>
        </p:nvSpPr>
        <p:spPr bwMode="auto">
          <a:xfrm>
            <a:off x="-330200" y="1035050"/>
            <a:ext cx="127269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a:solidFill>
                  <a:srgbClr val="000000"/>
                </a:solidFill>
                <a:latin typeface="Arial" panose="020B0604020202020204" pitchFamily="34" charset="0"/>
                <a:cs typeface="Source Han Sans CN"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a:solidFill>
                  <a:srgbClr val="000000"/>
                </a:solidFill>
                <a:latin typeface="Arial" panose="020B0604020202020204" pitchFamily="34" charset="0"/>
                <a:cs typeface="Source Han Sans CN"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a:solidFill>
                  <a:srgbClr val="000000"/>
                </a:solidFill>
                <a:latin typeface="Arial" panose="020B0604020202020204" pitchFamily="34" charset="0"/>
                <a:cs typeface="Source Han Sans CN"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a:solidFill>
                  <a:srgbClr val="000000"/>
                </a:solidFill>
                <a:latin typeface="Arial" panose="020B0604020202020204" pitchFamily="34" charset="0"/>
                <a:cs typeface="Source Han Sans CN"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a:solidFill>
                  <a:srgbClr val="000000"/>
                </a:solidFill>
                <a:latin typeface="Arial" panose="020B0604020202020204" pitchFamily="34" charset="0"/>
                <a:cs typeface="Source Han Sans CN" charset="0"/>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a:solidFill>
                  <a:srgbClr val="000000"/>
                </a:solidFill>
                <a:latin typeface="Arial" panose="020B0604020202020204" pitchFamily="34" charset="0"/>
                <a:cs typeface="Source Han Sans CN" charset="0"/>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a:solidFill>
                  <a:srgbClr val="000000"/>
                </a:solidFill>
                <a:latin typeface="Arial" panose="020B0604020202020204" pitchFamily="34" charset="0"/>
                <a:cs typeface="Source Han Sans CN" charset="0"/>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a:solidFill>
                  <a:srgbClr val="000000"/>
                </a:solidFill>
                <a:latin typeface="Arial" panose="020B0604020202020204" pitchFamily="34" charset="0"/>
                <a:cs typeface="Source Han Sans CN" charset="0"/>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a:solidFill>
                  <a:srgbClr val="000000"/>
                </a:solidFill>
                <a:latin typeface="Arial" panose="020B0604020202020204" pitchFamily="34" charset="0"/>
                <a:cs typeface="Source Han Sans CN" charset="0"/>
              </a:defRPr>
            </a:lvl9pPr>
          </a:lstStyle>
          <a:p>
            <a:pPr algn="ctr">
              <a:lnSpc>
                <a:spcPct val="100000"/>
              </a:lnSpc>
            </a:pPr>
            <a:r>
              <a:rPr lang="en-US" altLang="en-US" sz="3200" b="1">
                <a:solidFill>
                  <a:srgbClr val="2F5496"/>
                </a:solidFill>
                <a:cs typeface="Arial" panose="020B0604020202020204" pitchFamily="34" charset="0"/>
              </a:rPr>
              <a:t>TSP- AI ML Fundamentals (Capstone Project)</a:t>
            </a:r>
          </a:p>
        </p:txBody>
      </p:sp>
      <p:sp>
        <p:nvSpPr>
          <p:cNvPr id="5123" name="Rectangle 3">
            <a:extLst>
              <a:ext uri="{FF2B5EF4-FFF2-40B4-BE49-F238E27FC236}">
                <a16:creationId xmlns:a16="http://schemas.microsoft.com/office/drawing/2014/main" id="{8E7CDFD9-866B-5133-C09E-949B1B4C6831}"/>
              </a:ext>
            </a:extLst>
          </p:cNvPr>
          <p:cNvSpPr>
            <a:spLocks noChangeArrowheads="1"/>
          </p:cNvSpPr>
          <p:nvPr/>
        </p:nvSpPr>
        <p:spPr bwMode="auto">
          <a:xfrm>
            <a:off x="1724025" y="3683000"/>
            <a:ext cx="903922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spAutoFit/>
          </a:bodyPr>
          <a:lstStyle>
            <a:lvl1pPr>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1pPr>
            <a:lvl2pPr>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2pPr>
            <a:lvl3pPr>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3pPr>
            <a:lvl4pPr>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4pPr>
            <a:lvl5pPr>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9pPr>
          </a:lstStyle>
          <a:p>
            <a:pPr>
              <a:lnSpc>
                <a:spcPct val="100000"/>
              </a:lnSpc>
            </a:pPr>
            <a:r>
              <a:rPr lang="en-US" altLang="en-US" sz="2000" b="1">
                <a:solidFill>
                  <a:srgbClr val="2F5496"/>
                </a:solidFill>
                <a:latin typeface="Arial"/>
                <a:cs typeface="Arial"/>
              </a:rPr>
              <a:t>Presented By:</a:t>
            </a:r>
          </a:p>
          <a:p>
            <a:pPr>
              <a:lnSpc>
                <a:spcPct val="100000"/>
              </a:lnSpc>
            </a:pPr>
            <a:r>
              <a:rPr lang="en-US" altLang="en-US" sz="2000" b="1">
                <a:solidFill>
                  <a:srgbClr val="2F5496"/>
                </a:solidFill>
                <a:latin typeface="Arial"/>
                <a:cs typeface="Arial"/>
              </a:rPr>
              <a:t>SATHIYAPRIYAN S– AU810021114077</a:t>
            </a:r>
            <a:endParaRPr lang="en-US" altLang="en-US" sz="2000" b="1">
              <a:solidFill>
                <a:srgbClr val="2F5496"/>
              </a:solidFill>
              <a:cs typeface="Arial" panose="020B0604020202020204" pitchFamily="34" charset="0"/>
            </a:endParaRPr>
          </a:p>
        </p:txBody>
      </p:sp>
      <p:sp>
        <p:nvSpPr>
          <p:cNvPr id="5124" name="Rectangle 4">
            <a:extLst>
              <a:ext uri="{FF2B5EF4-FFF2-40B4-BE49-F238E27FC236}">
                <a16:creationId xmlns:a16="http://schemas.microsoft.com/office/drawing/2014/main" id="{C8D760B0-AC9F-F35D-BE74-F603B11199B9}"/>
              </a:ext>
            </a:extLst>
          </p:cNvPr>
          <p:cNvSpPr>
            <a:spLocks noChangeArrowheads="1"/>
          </p:cNvSpPr>
          <p:nvPr/>
        </p:nvSpPr>
        <p:spPr bwMode="auto">
          <a:xfrm>
            <a:off x="1724025" y="5194300"/>
            <a:ext cx="8259763"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1pPr>
            <a:lvl2pPr>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2pPr>
            <a:lvl3pPr>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3pPr>
            <a:lvl4pPr>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4pPr>
            <a:lvl5pPr>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Lst>
              <a:defRPr>
                <a:solidFill>
                  <a:srgbClr val="000000"/>
                </a:solidFill>
                <a:latin typeface="Arial" panose="020B0604020202020204" pitchFamily="34" charset="0"/>
                <a:cs typeface="Source Han Sans CN" charset="0"/>
              </a:defRPr>
            </a:lvl9pPr>
          </a:lstStyle>
          <a:p>
            <a:pPr>
              <a:lnSpc>
                <a:spcPct val="100000"/>
              </a:lnSpc>
            </a:pPr>
            <a:r>
              <a:rPr lang="en-US" altLang="en-US" sz="2000" b="1">
                <a:solidFill>
                  <a:srgbClr val="2F5496"/>
                </a:solidFill>
                <a:cs typeface="Arial" panose="020B0604020202020204" pitchFamily="34" charset="0"/>
              </a:rPr>
              <a:t>Guided By: Ramar Bose Sr. AI Master Trainer   </a:t>
            </a:r>
          </a:p>
        </p:txBody>
      </p:sp>
      <p:sp>
        <p:nvSpPr>
          <p:cNvPr id="5125" name="Text Box 5">
            <a:extLst>
              <a:ext uri="{FF2B5EF4-FFF2-40B4-BE49-F238E27FC236}">
                <a16:creationId xmlns:a16="http://schemas.microsoft.com/office/drawing/2014/main" id="{F2E8206D-802A-702B-45C6-142573570586}"/>
              </a:ext>
            </a:extLst>
          </p:cNvPr>
          <p:cNvSpPr txBox="1">
            <a:spLocks noChangeArrowheads="1"/>
          </p:cNvSpPr>
          <p:nvPr/>
        </p:nvSpPr>
        <p:spPr bwMode="auto">
          <a:xfrm>
            <a:off x="4248150" y="6492875"/>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1pPr>
            <a:lvl2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2pPr>
            <a:lvl3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3pPr>
            <a:lvl4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4pPr>
            <a:lvl5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9pPr>
          </a:lstStyle>
          <a:p>
            <a:pPr algn="ctr">
              <a:lnSpc>
                <a:spcPct val="100000"/>
              </a:lnSpc>
            </a:pPr>
            <a:r>
              <a:rPr lang="en-US" altLang="en-US" sz="1200">
                <a:solidFill>
                  <a:srgbClr val="888888"/>
                </a:solidFill>
                <a:latin typeface="Calibri" panose="020F0502020204030204" pitchFamily="34" charset="0"/>
                <a:cs typeface="Calibri" panose="020F0502020204030204" pitchFamily="34" charset="0"/>
              </a:rPr>
              <a:t>© Edunet Foundation. All rights reserved.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64280F6D-EFCC-0CBA-C6BC-883D13520C65}"/>
              </a:ext>
            </a:extLst>
          </p:cNvPr>
          <p:cNvSpPr>
            <a:spLocks noGrp="1" noChangeArrowheads="1"/>
          </p:cNvSpPr>
          <p:nvPr>
            <p:ph type="title" idx="4294967295"/>
          </p:nvPr>
        </p:nvSpPr>
        <p:spPr>
          <a:xfrm>
            <a:off x="1509713" y="963613"/>
            <a:ext cx="9144000" cy="822325"/>
          </a:xfrm>
          <a:ln/>
        </p:spPr>
        <p:txBody>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Lst>
            </a:pPr>
            <a:r>
              <a:rPr lang="en-US" altLang="en-US" sz="4400" b="1">
                <a:solidFill>
                  <a:srgbClr val="4472C4"/>
                </a:solidFill>
              </a:rPr>
              <a:t>References</a:t>
            </a:r>
          </a:p>
        </p:txBody>
      </p:sp>
      <p:sp>
        <p:nvSpPr>
          <p:cNvPr id="14338" name="Rectangle 2">
            <a:extLst>
              <a:ext uri="{FF2B5EF4-FFF2-40B4-BE49-F238E27FC236}">
                <a16:creationId xmlns:a16="http://schemas.microsoft.com/office/drawing/2014/main" id="{5E75925F-928F-2DB7-C01A-ED6E2E5684BD}"/>
              </a:ext>
            </a:extLst>
          </p:cNvPr>
          <p:cNvSpPr>
            <a:spLocks noGrp="1" noChangeArrowheads="1"/>
          </p:cNvSpPr>
          <p:nvPr>
            <p:ph type="subTitle" idx="4294967295"/>
          </p:nvPr>
        </p:nvSpPr>
        <p:spPr>
          <a:xfrm>
            <a:off x="614363" y="2109788"/>
            <a:ext cx="11152187" cy="4365625"/>
          </a:xfrm>
          <a:ln/>
        </p:spPr>
        <p:txBody>
          <a:bodyPr lIns="91440" tIns="45720" rIns="91440" bIns="45720"/>
          <a:lstStyle/>
          <a:p>
            <a:pPr marL="0" indent="0">
              <a:lnSpc>
                <a:spcPct val="150000"/>
              </a:lnSpc>
              <a:spcBef>
                <a:spcPts val="13"/>
              </a:spcBef>
              <a:buFont typeface="Times New Roman" panose="02020603050405020304" pitchFamily="18"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altLang="en-US" sz="2400">
                <a:latin typeface="Times New Roman" panose="02020603050405020304" pitchFamily="18" charset="0"/>
                <a:cs typeface="Times New Roman" panose="02020603050405020304" pitchFamily="18" charset="0"/>
              </a:rPr>
              <a:t>Project Github link, Ramar Bose , 2024</a:t>
            </a:r>
          </a:p>
          <a:p>
            <a:pPr marL="0" indent="0">
              <a:lnSpc>
                <a:spcPct val="150000"/>
              </a:lnSpc>
              <a:spcBef>
                <a:spcPts val="1013"/>
              </a:spcBef>
              <a:buFont typeface="Times New Roman" panose="02020603050405020304" pitchFamily="18"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altLang="en-US" sz="2400">
                <a:latin typeface="Times New Roman" panose="02020603050405020304" pitchFamily="18" charset="0"/>
                <a:cs typeface="Times New Roman" panose="02020603050405020304" pitchFamily="18" charset="0"/>
              </a:rPr>
              <a:t>Project video recorded link (youtube/github), Ramar Bose , 2024</a:t>
            </a:r>
          </a:p>
          <a:p>
            <a:pPr marL="0" indent="0">
              <a:lnSpc>
                <a:spcPct val="150000"/>
              </a:lnSpc>
              <a:spcBef>
                <a:spcPts val="1013"/>
              </a:spcBef>
              <a:buFont typeface="Times New Roman" panose="02020603050405020304" pitchFamily="18"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altLang="en-US" sz="2400">
                <a:latin typeface="Times New Roman" panose="02020603050405020304" pitchFamily="18" charset="0"/>
                <a:cs typeface="Times New Roman" panose="02020603050405020304" pitchFamily="18" charset="0"/>
              </a:rPr>
              <a:t>Project PPT &amp; Report github link, Ramar Bose , 2024 </a:t>
            </a:r>
          </a:p>
          <a:p>
            <a:pPr marL="0" indent="0">
              <a:lnSpc>
                <a:spcPct val="90000"/>
              </a:lnSpc>
              <a:spcBef>
                <a:spcPts val="1013"/>
              </a:spcBef>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endParaRPr lang="en-US" altLang="en-US" sz="2600"/>
          </a:p>
        </p:txBody>
      </p:sp>
      <p:sp>
        <p:nvSpPr>
          <p:cNvPr id="14339" name="Text Box 3">
            <a:extLst>
              <a:ext uri="{FF2B5EF4-FFF2-40B4-BE49-F238E27FC236}">
                <a16:creationId xmlns:a16="http://schemas.microsoft.com/office/drawing/2014/main" id="{C1992FD2-253E-303C-14B6-4CA5DCAEFC43}"/>
              </a:ext>
            </a:extLst>
          </p:cNvPr>
          <p:cNvSpPr txBox="1">
            <a:spLocks noChangeArrowheads="1"/>
          </p:cNvSpPr>
          <p:nvPr/>
        </p:nvSpPr>
        <p:spPr bwMode="auto">
          <a:xfrm>
            <a:off x="3994150" y="6492875"/>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1pPr>
            <a:lvl2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2pPr>
            <a:lvl3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3pPr>
            <a:lvl4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4pPr>
            <a:lvl5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9pPr>
          </a:lstStyle>
          <a:p>
            <a:pPr algn="ctr">
              <a:lnSpc>
                <a:spcPct val="100000"/>
              </a:lnSpc>
            </a:pPr>
            <a:r>
              <a:rPr lang="en-US" altLang="en-US" sz="1200">
                <a:solidFill>
                  <a:srgbClr val="888888"/>
                </a:solidFill>
                <a:latin typeface="Calibri" panose="020F0502020204030204" pitchFamily="34" charset="0"/>
                <a:cs typeface="Calibri" panose="020F0502020204030204" pitchFamily="34" charset="0"/>
              </a:rPr>
              <a:t>© Edunet Foundation. All rights reserved.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49A0A777-F28C-2B1F-87B8-E305B69396FC}"/>
              </a:ext>
            </a:extLst>
          </p:cNvPr>
          <p:cNvSpPr>
            <a:spLocks noGrp="1" noChangeArrowheads="1"/>
          </p:cNvSpPr>
          <p:nvPr>
            <p:ph type="title"/>
          </p:nvPr>
        </p:nvSpPr>
        <p:spPr>
          <a:xfrm>
            <a:off x="1463675" y="2767013"/>
            <a:ext cx="9297988" cy="1325562"/>
          </a:xfrm>
          <a:ln/>
        </p:spPr>
        <p:txBody>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Lst>
            </a:pPr>
            <a:r>
              <a:rPr lang="en-US" altLang="en-US" sz="4400" b="1">
                <a:solidFill>
                  <a:srgbClr val="002060"/>
                </a:solidFill>
              </a:rPr>
              <a:t>THANK YOU</a:t>
            </a:r>
          </a:p>
        </p:txBody>
      </p:sp>
      <p:sp>
        <p:nvSpPr>
          <p:cNvPr id="15362" name="Text Box 2">
            <a:extLst>
              <a:ext uri="{FF2B5EF4-FFF2-40B4-BE49-F238E27FC236}">
                <a16:creationId xmlns:a16="http://schemas.microsoft.com/office/drawing/2014/main" id="{7231EA77-F034-1DA8-7967-F7174D146506}"/>
              </a:ext>
            </a:extLst>
          </p:cNvPr>
          <p:cNvSpPr txBox="1">
            <a:spLocks noChangeArrowheads="1"/>
          </p:cNvSpPr>
          <p:nvPr/>
        </p:nvSpPr>
        <p:spPr bwMode="auto">
          <a:xfrm>
            <a:off x="4038600" y="6492875"/>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1pPr>
            <a:lvl2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2pPr>
            <a:lvl3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3pPr>
            <a:lvl4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4pPr>
            <a:lvl5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9pPr>
          </a:lstStyle>
          <a:p>
            <a:pPr algn="ctr">
              <a:lnSpc>
                <a:spcPct val="100000"/>
              </a:lnSpc>
            </a:pPr>
            <a:r>
              <a:rPr lang="en-US" altLang="en-US" sz="1200">
                <a:solidFill>
                  <a:srgbClr val="888888"/>
                </a:solidFill>
                <a:latin typeface="Calibri" panose="020F0502020204030204" pitchFamily="34" charset="0"/>
                <a:cs typeface="Calibri" panose="020F0502020204030204" pitchFamily="34" charset="0"/>
              </a:rPr>
              <a:t>© Edunet Foundation. All rights reserved.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4C56BB99-4CE1-1CB2-00A5-B17BEE9E14D3}"/>
              </a:ext>
            </a:extLst>
          </p:cNvPr>
          <p:cNvSpPr>
            <a:spLocks noGrp="1" noChangeArrowheads="1"/>
          </p:cNvSpPr>
          <p:nvPr>
            <p:ph type="title" idx="4294967295"/>
          </p:nvPr>
        </p:nvSpPr>
        <p:spPr>
          <a:xfrm>
            <a:off x="838200" y="823913"/>
            <a:ext cx="10515600" cy="1325562"/>
          </a:xfrm>
          <a:ln/>
        </p:spPr>
        <p:txBody>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4400" b="1">
                <a:solidFill>
                  <a:srgbClr val="002060"/>
                </a:solidFill>
              </a:rPr>
              <a:t>OUTLINE</a:t>
            </a:r>
          </a:p>
        </p:txBody>
      </p:sp>
      <p:sp>
        <p:nvSpPr>
          <p:cNvPr id="6146" name="Text Box 2">
            <a:extLst>
              <a:ext uri="{FF2B5EF4-FFF2-40B4-BE49-F238E27FC236}">
                <a16:creationId xmlns:a16="http://schemas.microsoft.com/office/drawing/2014/main" id="{D7F0249C-953F-7B6A-116E-00EA35015DB7}"/>
              </a:ext>
            </a:extLst>
          </p:cNvPr>
          <p:cNvSpPr txBox="1">
            <a:spLocks noChangeArrowheads="1"/>
          </p:cNvSpPr>
          <p:nvPr/>
        </p:nvSpPr>
        <p:spPr bwMode="auto">
          <a:xfrm>
            <a:off x="838200" y="1619250"/>
            <a:ext cx="11018838" cy="523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cs typeface="Source Han Sans CN"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cs typeface="Source Han Sans CN"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cs typeface="Source Han Sans CN"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cs typeface="Source Han Sans CN"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cs typeface="Source Han Sans CN" charset="0"/>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cs typeface="Source Han Sans CN" charset="0"/>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cs typeface="Source Han Sans CN" charset="0"/>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cs typeface="Source Han Sans CN" charset="0"/>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cs typeface="Source Han Sans CN" charset="0"/>
              </a:defRPr>
            </a:lvl9pPr>
          </a:lstStyle>
          <a:p>
            <a:pPr>
              <a:lnSpc>
                <a:spcPct val="90000"/>
              </a:lnSpc>
            </a:pPr>
            <a:endParaRPr lang="en-US" altLang="en-US" sz="2800">
              <a:cs typeface="Arial" panose="020B0604020202020204" pitchFamily="34" charset="0"/>
            </a:endParaRPr>
          </a:p>
          <a:p>
            <a:pPr>
              <a:lnSpc>
                <a:spcPct val="90000"/>
              </a:lnSpc>
              <a:spcBef>
                <a:spcPts val="1013"/>
              </a:spcBef>
              <a:buFont typeface="Arial" panose="020B0604020202020204" pitchFamily="34" charset="0"/>
              <a:buChar char="•"/>
            </a:pPr>
            <a:r>
              <a:rPr lang="en-US" altLang="en-US" sz="2000" b="1">
                <a:cs typeface="Arial" panose="020B0604020202020204" pitchFamily="34" charset="0"/>
              </a:rPr>
              <a:t>Problem Statement </a:t>
            </a:r>
          </a:p>
          <a:p>
            <a:pPr>
              <a:lnSpc>
                <a:spcPct val="90000"/>
              </a:lnSpc>
              <a:spcBef>
                <a:spcPts val="1013"/>
              </a:spcBef>
              <a:buFont typeface="Arial" panose="020B0604020202020204" pitchFamily="34" charset="0"/>
              <a:buChar char="•"/>
            </a:pPr>
            <a:r>
              <a:rPr lang="en-US" altLang="en-US" sz="2000" b="1">
                <a:cs typeface="Arial" panose="020B0604020202020204" pitchFamily="34" charset="0"/>
              </a:rPr>
              <a:t>Proposed System/Solution</a:t>
            </a:r>
          </a:p>
          <a:p>
            <a:pPr>
              <a:lnSpc>
                <a:spcPct val="90000"/>
              </a:lnSpc>
              <a:spcBef>
                <a:spcPts val="1013"/>
              </a:spcBef>
              <a:buFont typeface="Arial" panose="020B0604020202020204" pitchFamily="34" charset="0"/>
              <a:buChar char="•"/>
            </a:pPr>
            <a:r>
              <a:rPr lang="en-US" altLang="en-US" sz="2000" b="1">
                <a:cs typeface="Arial" panose="020B0604020202020204" pitchFamily="34" charset="0"/>
              </a:rPr>
              <a:t>Algorithm &amp; Deployment  </a:t>
            </a:r>
          </a:p>
          <a:p>
            <a:pPr>
              <a:lnSpc>
                <a:spcPct val="90000"/>
              </a:lnSpc>
              <a:spcBef>
                <a:spcPts val="1013"/>
              </a:spcBef>
              <a:buFont typeface="Arial" panose="020B0604020202020204" pitchFamily="34" charset="0"/>
              <a:buChar char="•"/>
            </a:pPr>
            <a:r>
              <a:rPr lang="en-US" altLang="en-US" sz="2000" b="1">
                <a:cs typeface="Arial" panose="020B0604020202020204" pitchFamily="34" charset="0"/>
              </a:rPr>
              <a:t>GitHub Link</a:t>
            </a:r>
          </a:p>
          <a:p>
            <a:pPr>
              <a:lnSpc>
                <a:spcPct val="90000"/>
              </a:lnSpc>
              <a:spcBef>
                <a:spcPts val="1013"/>
              </a:spcBef>
              <a:buFont typeface="Arial" panose="020B0604020202020204" pitchFamily="34" charset="0"/>
              <a:buChar char="•"/>
            </a:pPr>
            <a:r>
              <a:rPr lang="en-US" altLang="en-US" sz="2000" b="1">
                <a:cs typeface="Arial" panose="020B0604020202020204" pitchFamily="34" charset="0"/>
              </a:rPr>
              <a:t>Project Demo(photos / videos)</a:t>
            </a:r>
          </a:p>
          <a:p>
            <a:pPr>
              <a:lnSpc>
                <a:spcPct val="90000"/>
              </a:lnSpc>
              <a:spcBef>
                <a:spcPts val="1013"/>
              </a:spcBef>
              <a:buFont typeface="Arial" panose="020B0604020202020204" pitchFamily="34" charset="0"/>
              <a:buChar char="•"/>
            </a:pPr>
            <a:r>
              <a:rPr lang="en-US" altLang="en-US" sz="2000" b="1">
                <a:cs typeface="Arial" panose="020B0604020202020204" pitchFamily="34" charset="0"/>
              </a:rPr>
              <a:t>Conclusion</a:t>
            </a:r>
          </a:p>
          <a:p>
            <a:pPr>
              <a:lnSpc>
                <a:spcPct val="90000"/>
              </a:lnSpc>
              <a:spcBef>
                <a:spcPts val="1013"/>
              </a:spcBef>
              <a:buFont typeface="Arial" panose="020B0604020202020204" pitchFamily="34" charset="0"/>
              <a:buChar char="•"/>
            </a:pPr>
            <a:r>
              <a:rPr lang="en-US" altLang="en-US" sz="2000" b="1">
                <a:cs typeface="Arial" panose="020B0604020202020204" pitchFamily="34" charset="0"/>
              </a:rPr>
              <a:t>Future Scope</a:t>
            </a:r>
          </a:p>
          <a:p>
            <a:pPr>
              <a:lnSpc>
                <a:spcPct val="90000"/>
              </a:lnSpc>
              <a:spcBef>
                <a:spcPts val="1013"/>
              </a:spcBef>
              <a:buFont typeface="Arial" panose="020B0604020202020204" pitchFamily="34" charset="0"/>
              <a:buChar char="•"/>
            </a:pPr>
            <a:r>
              <a:rPr lang="en-US" altLang="en-US" sz="2000" b="1">
                <a:cs typeface="Arial" panose="020B0604020202020204" pitchFamily="34" charset="0"/>
              </a:rPr>
              <a:t>References</a:t>
            </a:r>
          </a:p>
        </p:txBody>
      </p:sp>
      <p:sp>
        <p:nvSpPr>
          <p:cNvPr id="6147" name="Text Box 3">
            <a:extLst>
              <a:ext uri="{FF2B5EF4-FFF2-40B4-BE49-F238E27FC236}">
                <a16:creationId xmlns:a16="http://schemas.microsoft.com/office/drawing/2014/main" id="{6EF2D339-75B3-4880-7010-F03A73D45611}"/>
              </a:ext>
            </a:extLst>
          </p:cNvPr>
          <p:cNvSpPr txBox="1">
            <a:spLocks noChangeArrowheads="1"/>
          </p:cNvSpPr>
          <p:nvPr/>
        </p:nvSpPr>
        <p:spPr bwMode="auto">
          <a:xfrm>
            <a:off x="4083050" y="6492875"/>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1pPr>
            <a:lvl2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2pPr>
            <a:lvl3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3pPr>
            <a:lvl4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4pPr>
            <a:lvl5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9pPr>
          </a:lstStyle>
          <a:p>
            <a:pPr algn="ctr">
              <a:lnSpc>
                <a:spcPct val="100000"/>
              </a:lnSpc>
            </a:pPr>
            <a:r>
              <a:rPr lang="en-US" altLang="en-US" sz="1200">
                <a:solidFill>
                  <a:srgbClr val="888888"/>
                </a:solidFill>
                <a:latin typeface="Calibri" panose="020F0502020204030204" pitchFamily="34" charset="0"/>
                <a:cs typeface="Calibri" panose="020F0502020204030204" pitchFamily="34" charset="0"/>
              </a:rPr>
              <a:t>© Edunet Foundation. All rights reserved.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E9A44C55-1409-C822-8820-18ED5F726353}"/>
              </a:ext>
            </a:extLst>
          </p:cNvPr>
          <p:cNvSpPr>
            <a:spLocks noGrp="1" noChangeArrowheads="1"/>
          </p:cNvSpPr>
          <p:nvPr>
            <p:ph type="title" idx="4294967295"/>
          </p:nvPr>
        </p:nvSpPr>
        <p:spPr>
          <a:xfrm>
            <a:off x="1509713" y="963613"/>
            <a:ext cx="9144000" cy="822325"/>
          </a:xfrm>
          <a:ln/>
        </p:spPr>
        <p:txBody>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Lst>
            </a:pPr>
            <a:r>
              <a:rPr lang="en-US" altLang="en-US" sz="4400" b="1">
                <a:solidFill>
                  <a:srgbClr val="4472C4"/>
                </a:solidFill>
              </a:rPr>
              <a:t>Problem Statement</a:t>
            </a:r>
          </a:p>
        </p:txBody>
      </p:sp>
      <p:sp>
        <p:nvSpPr>
          <p:cNvPr id="7170" name="Rectangle 2">
            <a:extLst>
              <a:ext uri="{FF2B5EF4-FFF2-40B4-BE49-F238E27FC236}">
                <a16:creationId xmlns:a16="http://schemas.microsoft.com/office/drawing/2014/main" id="{DEDEE722-77C9-83EE-2D75-5679A95B9AE4}"/>
              </a:ext>
            </a:extLst>
          </p:cNvPr>
          <p:cNvSpPr>
            <a:spLocks noGrp="1" noChangeArrowheads="1"/>
          </p:cNvSpPr>
          <p:nvPr>
            <p:ph type="subTitle" idx="4294967295"/>
          </p:nvPr>
        </p:nvSpPr>
        <p:spPr>
          <a:xfrm>
            <a:off x="614363" y="2109788"/>
            <a:ext cx="11152187" cy="4365625"/>
          </a:xfrm>
          <a:ln/>
        </p:spPr>
        <p:txBody>
          <a:bodyPr lIns="91440" tIns="45720" rIns="91440" bIns="45720"/>
          <a:lstStyle/>
          <a:p>
            <a:pPr marL="0" indent="0">
              <a:lnSpc>
                <a:spcPct val="90000"/>
              </a:lnSpc>
              <a:spcBef>
                <a:spcPts val="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altLang="en-US" sz="2600"/>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p>
        </p:txBody>
      </p:sp>
      <p:sp>
        <p:nvSpPr>
          <p:cNvPr id="7171" name="Text Box 3">
            <a:extLst>
              <a:ext uri="{FF2B5EF4-FFF2-40B4-BE49-F238E27FC236}">
                <a16:creationId xmlns:a16="http://schemas.microsoft.com/office/drawing/2014/main" id="{40424981-84F8-8408-F6E7-F18591FB5B4D}"/>
              </a:ext>
            </a:extLst>
          </p:cNvPr>
          <p:cNvSpPr txBox="1">
            <a:spLocks noChangeArrowheads="1"/>
          </p:cNvSpPr>
          <p:nvPr/>
        </p:nvSpPr>
        <p:spPr bwMode="auto">
          <a:xfrm>
            <a:off x="3994150" y="6492875"/>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1pPr>
            <a:lvl2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2pPr>
            <a:lvl3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3pPr>
            <a:lvl4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4pPr>
            <a:lvl5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9pPr>
          </a:lstStyle>
          <a:p>
            <a:pPr algn="ctr">
              <a:lnSpc>
                <a:spcPct val="100000"/>
              </a:lnSpc>
            </a:pPr>
            <a:r>
              <a:rPr lang="en-US" altLang="en-US" sz="1200">
                <a:solidFill>
                  <a:srgbClr val="888888"/>
                </a:solidFill>
                <a:latin typeface="Calibri" panose="020F0502020204030204" pitchFamily="34" charset="0"/>
                <a:cs typeface="Calibri" panose="020F0502020204030204" pitchFamily="34" charset="0"/>
              </a:rPr>
              <a:t>© Edunet Foundation. All rights reserved.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DC5C2E56-CB28-565F-AA99-C133C79D71E1}"/>
              </a:ext>
            </a:extLst>
          </p:cNvPr>
          <p:cNvSpPr>
            <a:spLocks noGrp="1" noChangeArrowheads="1"/>
          </p:cNvSpPr>
          <p:nvPr>
            <p:ph type="title" idx="4294967295"/>
          </p:nvPr>
        </p:nvSpPr>
        <p:spPr>
          <a:xfrm>
            <a:off x="1509713" y="963613"/>
            <a:ext cx="9144000" cy="822325"/>
          </a:xfrm>
          <a:ln/>
        </p:spPr>
        <p:txBody>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Lst>
            </a:pPr>
            <a:r>
              <a:rPr lang="en-US" altLang="en-US" sz="4400" b="1">
                <a:solidFill>
                  <a:srgbClr val="4472C4"/>
                </a:solidFill>
              </a:rPr>
              <a:t>Proposed Solution</a:t>
            </a:r>
          </a:p>
        </p:txBody>
      </p:sp>
      <p:sp>
        <p:nvSpPr>
          <p:cNvPr id="8194" name="Rectangle 2">
            <a:extLst>
              <a:ext uri="{FF2B5EF4-FFF2-40B4-BE49-F238E27FC236}">
                <a16:creationId xmlns:a16="http://schemas.microsoft.com/office/drawing/2014/main" id="{0E9E3F45-53A8-70CC-9A82-AF1F2292EAFA}"/>
              </a:ext>
            </a:extLst>
          </p:cNvPr>
          <p:cNvSpPr>
            <a:spLocks noGrp="1" noChangeArrowheads="1"/>
          </p:cNvSpPr>
          <p:nvPr>
            <p:ph type="subTitle" idx="4294967295"/>
          </p:nvPr>
        </p:nvSpPr>
        <p:spPr>
          <a:xfrm>
            <a:off x="614363" y="2109788"/>
            <a:ext cx="11152187" cy="4365625"/>
          </a:xfrm>
          <a:ln/>
        </p:spPr>
        <p:txBody>
          <a:bodyPr lIns="91440" tIns="45720" rIns="91440" bIns="45720"/>
          <a:lstStyle/>
          <a:p>
            <a:pPr marL="0" indent="0">
              <a:lnSpc>
                <a:spcPct val="90000"/>
              </a:lnSpc>
              <a:spcBef>
                <a:spcPts val="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altLang="en-US" sz="2600"/>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p>
        </p:txBody>
      </p:sp>
      <p:sp>
        <p:nvSpPr>
          <p:cNvPr id="8195" name="Text Box 3">
            <a:extLst>
              <a:ext uri="{FF2B5EF4-FFF2-40B4-BE49-F238E27FC236}">
                <a16:creationId xmlns:a16="http://schemas.microsoft.com/office/drawing/2014/main" id="{6E3EEDA4-7ED4-66A0-B9C1-DB449179D9DD}"/>
              </a:ext>
            </a:extLst>
          </p:cNvPr>
          <p:cNvSpPr txBox="1">
            <a:spLocks noChangeArrowheads="1"/>
          </p:cNvSpPr>
          <p:nvPr/>
        </p:nvSpPr>
        <p:spPr bwMode="auto">
          <a:xfrm>
            <a:off x="3994150" y="6492875"/>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1pPr>
            <a:lvl2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2pPr>
            <a:lvl3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3pPr>
            <a:lvl4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4pPr>
            <a:lvl5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9pPr>
          </a:lstStyle>
          <a:p>
            <a:pPr algn="ctr">
              <a:lnSpc>
                <a:spcPct val="100000"/>
              </a:lnSpc>
            </a:pPr>
            <a:r>
              <a:rPr lang="en-US" altLang="en-US" sz="1200">
                <a:solidFill>
                  <a:srgbClr val="888888"/>
                </a:solidFill>
                <a:latin typeface="Calibri" panose="020F0502020204030204" pitchFamily="34" charset="0"/>
                <a:cs typeface="Calibri" panose="020F0502020204030204" pitchFamily="34" charset="0"/>
              </a:rPr>
              <a:t>© Edunet Foundation. All rights reserved.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2E18C823-749D-6630-EE2D-79C263C6EE36}"/>
              </a:ext>
            </a:extLst>
          </p:cNvPr>
          <p:cNvSpPr>
            <a:spLocks noGrp="1" noChangeArrowheads="1"/>
          </p:cNvSpPr>
          <p:nvPr>
            <p:ph type="title" idx="4294967295"/>
          </p:nvPr>
        </p:nvSpPr>
        <p:spPr>
          <a:xfrm>
            <a:off x="1509713" y="963613"/>
            <a:ext cx="9144000" cy="822325"/>
          </a:xfrm>
          <a:ln/>
        </p:spPr>
        <p:txBody>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Lst>
            </a:pPr>
            <a:r>
              <a:rPr lang="en-US" altLang="en-US" sz="4400" b="1">
                <a:solidFill>
                  <a:srgbClr val="4472C4"/>
                </a:solidFill>
              </a:rPr>
              <a:t>Algorithm &amp; Deployment</a:t>
            </a:r>
          </a:p>
        </p:txBody>
      </p:sp>
      <p:sp>
        <p:nvSpPr>
          <p:cNvPr id="9218" name="Rectangle 2">
            <a:extLst>
              <a:ext uri="{FF2B5EF4-FFF2-40B4-BE49-F238E27FC236}">
                <a16:creationId xmlns:a16="http://schemas.microsoft.com/office/drawing/2014/main" id="{B8CDA249-DAC7-9223-C231-5AFA955306AB}"/>
              </a:ext>
            </a:extLst>
          </p:cNvPr>
          <p:cNvSpPr>
            <a:spLocks noGrp="1" noChangeArrowheads="1"/>
          </p:cNvSpPr>
          <p:nvPr>
            <p:ph type="subTitle" idx="4294967295"/>
          </p:nvPr>
        </p:nvSpPr>
        <p:spPr>
          <a:xfrm>
            <a:off x="614363" y="2109788"/>
            <a:ext cx="11152187" cy="4365625"/>
          </a:xfrm>
          <a:ln/>
        </p:spPr>
        <p:txBody>
          <a:bodyPr lIns="91440" tIns="45720" rIns="91440" bIns="45720"/>
          <a:lstStyle/>
          <a:p>
            <a:pPr marL="457200" indent="-457200">
              <a:lnSpc>
                <a:spcPct val="90000"/>
              </a:lnSpc>
              <a:spcBef>
                <a:spcPts val="13"/>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altLang="en-US" sz="2600"/>
              <a:t>Data preprocessing: Clean and prepare loan dataset, handle missing values and outliers.</a:t>
            </a:r>
          </a:p>
          <a:p>
            <a:pPr marL="457200" indent="-457200">
              <a:lnSpc>
                <a:spcPct val="90000"/>
              </a:lnSpc>
              <a:spcBef>
                <a:spcPts val="1013"/>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altLang="en-US" sz="2600"/>
              <a:t>Feature engineering: Extract relevant information to enhance model performance.</a:t>
            </a:r>
          </a:p>
          <a:p>
            <a:pPr marL="457200" indent="-457200">
              <a:lnSpc>
                <a:spcPct val="90000"/>
              </a:lnSpc>
              <a:spcBef>
                <a:spcPts val="1013"/>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altLang="en-US" sz="2600"/>
              <a:t>Machine learning model training: Train model (e.g., logistic regression, random forest) to predict loan approval/rejection based on historical data.</a:t>
            </a:r>
          </a:p>
          <a:p>
            <a:pPr marL="457200" indent="-457200">
              <a:lnSpc>
                <a:spcPct val="90000"/>
              </a:lnSpc>
              <a:spcBef>
                <a:spcPts val="1013"/>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altLang="en-US" sz="2600"/>
              <a:t>Integration of ChatGPT: Enable conversational interface for user inquiries and assistance.</a:t>
            </a:r>
          </a:p>
          <a:p>
            <a:pPr marL="457200" indent="-457200">
              <a:lnSpc>
                <a:spcPct val="90000"/>
              </a:lnSpc>
              <a:spcBef>
                <a:spcPts val="1013"/>
              </a:spcBef>
              <a:buFont typeface="Arial" panose="020B0604020202020204"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altLang="en-US" sz="2600"/>
              <a:t>Testing and evaluation: Ensure model accuracy and effectiveness in real-world scenarios.</a:t>
            </a:r>
          </a:p>
        </p:txBody>
      </p:sp>
      <p:sp>
        <p:nvSpPr>
          <p:cNvPr id="9219" name="Text Box 3">
            <a:extLst>
              <a:ext uri="{FF2B5EF4-FFF2-40B4-BE49-F238E27FC236}">
                <a16:creationId xmlns:a16="http://schemas.microsoft.com/office/drawing/2014/main" id="{AE8C0F94-0B2E-EF37-E69F-BB2D2A673D53}"/>
              </a:ext>
            </a:extLst>
          </p:cNvPr>
          <p:cNvSpPr txBox="1">
            <a:spLocks noChangeArrowheads="1"/>
          </p:cNvSpPr>
          <p:nvPr/>
        </p:nvSpPr>
        <p:spPr bwMode="auto">
          <a:xfrm>
            <a:off x="3994150" y="6492875"/>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1pPr>
            <a:lvl2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2pPr>
            <a:lvl3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3pPr>
            <a:lvl4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4pPr>
            <a:lvl5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9pPr>
          </a:lstStyle>
          <a:p>
            <a:pPr algn="ctr">
              <a:lnSpc>
                <a:spcPct val="100000"/>
              </a:lnSpc>
            </a:pPr>
            <a:r>
              <a:rPr lang="en-US" altLang="en-US" sz="1200">
                <a:solidFill>
                  <a:srgbClr val="888888"/>
                </a:solidFill>
                <a:latin typeface="Calibri" panose="020F0502020204030204" pitchFamily="34" charset="0"/>
                <a:cs typeface="Calibri" panose="020F0502020204030204" pitchFamily="34" charset="0"/>
              </a:rPr>
              <a:t>© Edunet Foundation. All rights reserved.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3E80E3C7-587F-794B-B431-F1DCDAF6DE34}"/>
              </a:ext>
            </a:extLst>
          </p:cNvPr>
          <p:cNvSpPr>
            <a:spLocks noGrp="1" noChangeArrowheads="1"/>
          </p:cNvSpPr>
          <p:nvPr>
            <p:ph type="title" idx="4294967295"/>
          </p:nvPr>
        </p:nvSpPr>
        <p:spPr>
          <a:xfrm>
            <a:off x="1509713" y="963613"/>
            <a:ext cx="9144000" cy="822325"/>
          </a:xfrm>
          <a:ln/>
        </p:spPr>
        <p:txBody>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Lst>
            </a:pPr>
            <a:r>
              <a:rPr lang="en-US" altLang="en-US" sz="4400" b="1">
                <a:solidFill>
                  <a:srgbClr val="4472C4"/>
                </a:solidFill>
              </a:rPr>
              <a:t>GitHub Link</a:t>
            </a:r>
          </a:p>
        </p:txBody>
      </p:sp>
      <p:sp>
        <p:nvSpPr>
          <p:cNvPr id="10242" name="Rectangle 2">
            <a:extLst>
              <a:ext uri="{FF2B5EF4-FFF2-40B4-BE49-F238E27FC236}">
                <a16:creationId xmlns:a16="http://schemas.microsoft.com/office/drawing/2014/main" id="{6196545F-C18B-33BB-8958-676FE4B7F4E6}"/>
              </a:ext>
            </a:extLst>
          </p:cNvPr>
          <p:cNvSpPr>
            <a:spLocks noGrp="1" noChangeArrowheads="1"/>
          </p:cNvSpPr>
          <p:nvPr>
            <p:ph type="subTitle" idx="4294967295"/>
          </p:nvPr>
        </p:nvSpPr>
        <p:spPr>
          <a:xfrm>
            <a:off x="-1139825" y="2032691"/>
            <a:ext cx="14663738" cy="4457009"/>
          </a:xfrm>
          <a:ln/>
        </p:spPr>
        <p:txBody>
          <a:bodyPr lIns="91440" tIns="45720" rIns="91440" bIns="45720"/>
          <a:lstStyle/>
          <a:p>
            <a:pPr marL="0" indent="0" algn="ctr">
              <a:lnSpc>
                <a:spcPct val="90000"/>
              </a:lnSpc>
              <a:spcBef>
                <a:spcPts val="13"/>
              </a:spcBef>
              <a:tabLst>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 pos="12801600" algn="l"/>
                <a:tab pos="13716000" algn="l"/>
                <a:tab pos="14630400" algn="l"/>
              </a:tabLst>
            </a:pPr>
            <a:endParaRPr lang="en-US">
              <a:ea typeface="+mn-lt"/>
              <a:cs typeface="+mn-lt"/>
            </a:endParaRPr>
          </a:p>
          <a:p>
            <a:pPr marL="0" indent="0" algn="ctr">
              <a:lnSpc>
                <a:spcPct val="90000"/>
              </a:lnSpc>
              <a:spcBef>
                <a:spcPts val="13"/>
              </a:spcBef>
              <a:tabLst>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 pos="12801600" algn="l"/>
                <a:tab pos="13716000" algn="l"/>
                <a:tab pos="14630400" algn="l"/>
              </a:tabLst>
            </a:pPr>
            <a:endParaRPr lang="en-US">
              <a:ea typeface="+mn-lt"/>
              <a:cs typeface="+mn-lt"/>
            </a:endParaRPr>
          </a:p>
          <a:p>
            <a:pPr marL="0" indent="0" algn="ctr">
              <a:lnSpc>
                <a:spcPct val="90000"/>
              </a:lnSpc>
              <a:spcBef>
                <a:spcPts val="13"/>
              </a:spcBef>
              <a:tabLst>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 pos="12801600" algn="l"/>
                <a:tab pos="13716000" algn="l"/>
                <a:tab pos="14630400" algn="l"/>
              </a:tabLst>
            </a:pPr>
            <a:endParaRPr lang="en-US" b="1">
              <a:solidFill>
                <a:schemeClr val="tx2"/>
              </a:solidFill>
              <a:ea typeface="+mn-lt"/>
              <a:cs typeface="+mn-lt"/>
            </a:endParaRPr>
          </a:p>
          <a:p>
            <a:pPr marL="0" indent="0" algn="ctr">
              <a:lnSpc>
                <a:spcPct val="90000"/>
              </a:lnSpc>
              <a:spcBef>
                <a:spcPts val="13"/>
              </a:spcBef>
              <a:tabLst>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 pos="12801600" algn="l"/>
                <a:tab pos="13716000" algn="l"/>
                <a:tab pos="14630400" algn="l"/>
              </a:tabLst>
            </a:pPr>
            <a:endParaRPr lang="en-US" b="1">
              <a:solidFill>
                <a:schemeClr val="tx2"/>
              </a:solidFill>
              <a:ea typeface="+mn-lt"/>
              <a:cs typeface="+mn-lt"/>
            </a:endParaRPr>
          </a:p>
          <a:p>
            <a:pPr marL="0" indent="0" algn="ctr">
              <a:lnSpc>
                <a:spcPct val="90000"/>
              </a:lnSpc>
              <a:spcBef>
                <a:spcPts val="13"/>
              </a:spcBef>
              <a:tabLst>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 pos="12801600" algn="l"/>
                <a:tab pos="13716000" algn="l"/>
                <a:tab pos="14630400" algn="l"/>
              </a:tabLst>
            </a:pPr>
            <a:r>
              <a:rPr lang="en-US" b="1">
                <a:solidFill>
                  <a:schemeClr val="tx2"/>
                </a:solidFill>
                <a:ea typeface="+mn-lt"/>
                <a:cs typeface="+mn-lt"/>
                <a:hlinkClick r:id="rId3">
                  <a:extLst>
                    <a:ext uri="{A12FA001-AC4F-418D-AE19-62706E023703}">
                      <ahyp:hlinkClr xmlns:ahyp="http://schemas.microsoft.com/office/drawing/2018/hyperlinkcolor" val="tx"/>
                    </a:ext>
                  </a:extLst>
                </a:hlinkClick>
              </a:rPr>
              <a:t>sathiyapriyan77/810021114077 (github.com)</a:t>
            </a:r>
          </a:p>
          <a:p>
            <a:pPr marL="0" indent="0" algn="ctr">
              <a:lnSpc>
                <a:spcPct val="90000"/>
              </a:lnSpc>
              <a:spcBef>
                <a:spcPts val="13"/>
              </a:spcBef>
              <a:tabLst>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 pos="12801600" algn="l"/>
                <a:tab pos="13716000" algn="l"/>
                <a:tab pos="14630400" algn="l"/>
              </a:tabLst>
            </a:pPr>
            <a:endParaRPr lang="en-US"/>
          </a:p>
        </p:txBody>
      </p:sp>
      <p:sp>
        <p:nvSpPr>
          <p:cNvPr id="10243" name="Text Box 3">
            <a:extLst>
              <a:ext uri="{FF2B5EF4-FFF2-40B4-BE49-F238E27FC236}">
                <a16:creationId xmlns:a16="http://schemas.microsoft.com/office/drawing/2014/main" id="{33D58A37-8DC2-30C6-E082-D8BF6F59E9BF}"/>
              </a:ext>
            </a:extLst>
          </p:cNvPr>
          <p:cNvSpPr txBox="1">
            <a:spLocks noChangeArrowheads="1"/>
          </p:cNvSpPr>
          <p:nvPr/>
        </p:nvSpPr>
        <p:spPr bwMode="auto">
          <a:xfrm>
            <a:off x="3994150" y="6492875"/>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1pPr>
            <a:lvl2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2pPr>
            <a:lvl3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3pPr>
            <a:lvl4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4pPr>
            <a:lvl5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9pPr>
          </a:lstStyle>
          <a:p>
            <a:pPr algn="ctr">
              <a:lnSpc>
                <a:spcPct val="100000"/>
              </a:lnSpc>
            </a:pPr>
            <a:r>
              <a:rPr lang="en-US" altLang="en-US" sz="1200">
                <a:solidFill>
                  <a:srgbClr val="888888"/>
                </a:solidFill>
                <a:latin typeface="Calibri" panose="020F0502020204030204" pitchFamily="34" charset="0"/>
                <a:cs typeface="Calibri" panose="020F0502020204030204" pitchFamily="34" charset="0"/>
              </a:rPr>
              <a:t>© Edunet Foundation. All rights reserved.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F249B80E-21C2-1D1C-920B-07CA882F0994}"/>
              </a:ext>
            </a:extLst>
          </p:cNvPr>
          <p:cNvSpPr>
            <a:spLocks noGrp="1" noChangeArrowheads="1"/>
          </p:cNvSpPr>
          <p:nvPr>
            <p:ph type="title" idx="4294967295"/>
          </p:nvPr>
        </p:nvSpPr>
        <p:spPr>
          <a:xfrm>
            <a:off x="1509713" y="963613"/>
            <a:ext cx="9144000" cy="822325"/>
          </a:xfrm>
          <a:ln/>
        </p:spPr>
        <p:txBody>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Lst>
            </a:pPr>
            <a:r>
              <a:rPr lang="en-US" altLang="en-US" sz="4400" b="1">
                <a:solidFill>
                  <a:srgbClr val="4472C4"/>
                </a:solidFill>
              </a:rPr>
              <a:t>Conclusion</a:t>
            </a:r>
          </a:p>
        </p:txBody>
      </p:sp>
      <p:sp>
        <p:nvSpPr>
          <p:cNvPr id="11266" name="Rectangle 2">
            <a:extLst>
              <a:ext uri="{FF2B5EF4-FFF2-40B4-BE49-F238E27FC236}">
                <a16:creationId xmlns:a16="http://schemas.microsoft.com/office/drawing/2014/main" id="{A3819C34-F68E-3504-BB2A-9FE3BA53DD2B}"/>
              </a:ext>
            </a:extLst>
          </p:cNvPr>
          <p:cNvSpPr>
            <a:spLocks noGrp="1" noChangeArrowheads="1"/>
          </p:cNvSpPr>
          <p:nvPr>
            <p:ph type="subTitle" idx="4294967295"/>
          </p:nvPr>
        </p:nvSpPr>
        <p:spPr>
          <a:xfrm>
            <a:off x="614363" y="2109788"/>
            <a:ext cx="11152187" cy="4365625"/>
          </a:xfrm>
          <a:ln/>
        </p:spPr>
        <p:txBody>
          <a:bodyPr lIns="91440" tIns="45720" rIns="91440" bIns="45720"/>
          <a:lstStyle/>
          <a:p>
            <a:pPr marL="0" indent="0">
              <a:lnSpc>
                <a:spcPct val="90000"/>
              </a:lnSpc>
              <a:spcBef>
                <a:spcPts val="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altLang="en-US" sz="2600"/>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p>
        </p:txBody>
      </p:sp>
      <p:sp>
        <p:nvSpPr>
          <p:cNvPr id="11267" name="Text Box 3">
            <a:extLst>
              <a:ext uri="{FF2B5EF4-FFF2-40B4-BE49-F238E27FC236}">
                <a16:creationId xmlns:a16="http://schemas.microsoft.com/office/drawing/2014/main" id="{E7C1DF85-2DB8-2338-2D87-2BA3DEBECB85}"/>
              </a:ext>
            </a:extLst>
          </p:cNvPr>
          <p:cNvSpPr txBox="1">
            <a:spLocks noChangeArrowheads="1"/>
          </p:cNvSpPr>
          <p:nvPr/>
        </p:nvSpPr>
        <p:spPr bwMode="auto">
          <a:xfrm>
            <a:off x="3994150" y="6492875"/>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1pPr>
            <a:lvl2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2pPr>
            <a:lvl3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3pPr>
            <a:lvl4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4pPr>
            <a:lvl5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9pPr>
          </a:lstStyle>
          <a:p>
            <a:pPr algn="ctr">
              <a:lnSpc>
                <a:spcPct val="100000"/>
              </a:lnSpc>
            </a:pPr>
            <a:r>
              <a:rPr lang="en-US" altLang="en-US" sz="1200">
                <a:solidFill>
                  <a:srgbClr val="888888"/>
                </a:solidFill>
                <a:latin typeface="Calibri" panose="020F0502020204030204" pitchFamily="34" charset="0"/>
                <a:cs typeface="Calibri" panose="020F0502020204030204" pitchFamily="34" charset="0"/>
              </a:rPr>
              <a:t>© Edunet Foundation. All rights reserved.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8EA19027-FCB4-CC17-566D-E924089B2202}"/>
              </a:ext>
            </a:extLst>
          </p:cNvPr>
          <p:cNvSpPr>
            <a:spLocks noGrp="1" noChangeArrowheads="1"/>
          </p:cNvSpPr>
          <p:nvPr>
            <p:ph type="title" idx="4294967295"/>
          </p:nvPr>
        </p:nvSpPr>
        <p:spPr>
          <a:xfrm>
            <a:off x="1509713" y="963613"/>
            <a:ext cx="9144000" cy="822325"/>
          </a:xfrm>
          <a:ln/>
        </p:spPr>
        <p:txBody>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Lst>
            </a:pPr>
            <a:r>
              <a:rPr lang="en-US" altLang="en-US" sz="4400" b="1">
                <a:solidFill>
                  <a:srgbClr val="4472C4"/>
                </a:solidFill>
              </a:rPr>
              <a:t>Future Scope</a:t>
            </a:r>
          </a:p>
        </p:txBody>
      </p:sp>
      <p:sp>
        <p:nvSpPr>
          <p:cNvPr id="12290" name="Rectangle 2">
            <a:extLst>
              <a:ext uri="{FF2B5EF4-FFF2-40B4-BE49-F238E27FC236}">
                <a16:creationId xmlns:a16="http://schemas.microsoft.com/office/drawing/2014/main" id="{1C588417-C832-208F-E86F-54BF3615422A}"/>
              </a:ext>
            </a:extLst>
          </p:cNvPr>
          <p:cNvSpPr>
            <a:spLocks noGrp="1" noChangeArrowheads="1"/>
          </p:cNvSpPr>
          <p:nvPr>
            <p:ph type="subTitle" idx="4294967295"/>
          </p:nvPr>
        </p:nvSpPr>
        <p:spPr>
          <a:xfrm>
            <a:off x="614363" y="2109788"/>
            <a:ext cx="11152187" cy="4365625"/>
          </a:xfrm>
          <a:ln/>
        </p:spPr>
        <p:txBody>
          <a:bodyPr lIns="91440" tIns="45720" rIns="91440" bIns="45720"/>
          <a:lstStyle/>
          <a:p>
            <a:pPr marL="0" indent="0">
              <a:lnSpc>
                <a:spcPct val="90000"/>
              </a:lnSpc>
              <a:spcBef>
                <a:spcPts val="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altLang="en-US" sz="2600"/>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p>
        </p:txBody>
      </p:sp>
      <p:sp>
        <p:nvSpPr>
          <p:cNvPr id="12291" name="Text Box 3">
            <a:extLst>
              <a:ext uri="{FF2B5EF4-FFF2-40B4-BE49-F238E27FC236}">
                <a16:creationId xmlns:a16="http://schemas.microsoft.com/office/drawing/2014/main" id="{A11E5877-B7B4-FD63-E29A-BD5AC39F1C24}"/>
              </a:ext>
            </a:extLst>
          </p:cNvPr>
          <p:cNvSpPr txBox="1">
            <a:spLocks noChangeArrowheads="1"/>
          </p:cNvSpPr>
          <p:nvPr/>
        </p:nvSpPr>
        <p:spPr bwMode="auto">
          <a:xfrm>
            <a:off x="3994150" y="6492875"/>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1pPr>
            <a:lvl2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2pPr>
            <a:lvl3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3pPr>
            <a:lvl4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4pPr>
            <a:lvl5pPr>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Lst>
              <a:defRPr>
                <a:solidFill>
                  <a:srgbClr val="000000"/>
                </a:solidFill>
                <a:latin typeface="Arial" panose="020B0604020202020204" pitchFamily="34" charset="0"/>
                <a:cs typeface="Source Han Sans CN" charset="0"/>
              </a:defRPr>
            </a:lvl9pPr>
          </a:lstStyle>
          <a:p>
            <a:pPr algn="ctr">
              <a:lnSpc>
                <a:spcPct val="100000"/>
              </a:lnSpc>
            </a:pPr>
            <a:r>
              <a:rPr lang="en-US" altLang="en-US" sz="1200">
                <a:solidFill>
                  <a:srgbClr val="888888"/>
                </a:solidFill>
                <a:latin typeface="Calibri" panose="020F0502020204030204" pitchFamily="34" charset="0"/>
                <a:cs typeface="Calibri" panose="020F0502020204030204" pitchFamily="34" charset="0"/>
              </a:rPr>
              <a:t>© Edunet Foundation. All rights reserved.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F916-381A-6804-F254-924E24255A8A}"/>
              </a:ext>
            </a:extLst>
          </p:cNvPr>
          <p:cNvSpPr>
            <a:spLocks noGrp="1"/>
          </p:cNvSpPr>
          <p:nvPr>
            <p:ph type="title"/>
          </p:nvPr>
        </p:nvSpPr>
        <p:spPr/>
        <p:txBody>
          <a:bodyPr/>
          <a:lstStyle/>
          <a:p>
            <a:endParaRPr lang="en-US"/>
          </a:p>
        </p:txBody>
      </p:sp>
      <p:pic>
        <p:nvPicPr>
          <p:cNvPr id="4" name="810021114077_sathiyapriyan s_au810021114077.ipynb at main · sathiyapriyan77_810021114077 and 3 more pages - Personal - Microsoft_ Edge 2024-04-18 19-15-24 - Compressed with FlexClip">
            <a:hlinkClick r:id="" action="ppaction://media"/>
            <a:extLst>
              <a:ext uri="{FF2B5EF4-FFF2-40B4-BE49-F238E27FC236}">
                <a16:creationId xmlns:a16="http://schemas.microsoft.com/office/drawing/2014/main" id="{A50A0094-5CE4-E047-5B6D-9FEA5806C01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417" y="164549"/>
            <a:ext cx="12359860" cy="6562034"/>
          </a:xfrm>
          <a:prstGeom prst="rect">
            <a:avLst/>
          </a:prstGeom>
        </p:spPr>
      </p:pic>
    </p:spTree>
    <p:extLst>
      <p:ext uri="{BB962C8B-B14F-4D97-AF65-F5344CB8AC3E}">
        <p14:creationId xmlns:p14="http://schemas.microsoft.com/office/powerpoint/2010/main" val="378372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Source Han Sans C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Source Han Sans CN"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Source Han Sans C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Source Han Sans CN"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Source Han Sans C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Source Han Sans CN"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10</Notes>
  <HiddenSlides>0</HiddenSlide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Office Theme</vt:lpstr>
      <vt:lpstr>Office Theme</vt:lpstr>
      <vt:lpstr>Office Theme</vt:lpstr>
      <vt:lpstr>An End-to-End Data Science Project with ChatGPT</vt:lpstr>
      <vt:lpstr>OUTLINE</vt:lpstr>
      <vt:lpstr>Problem Statement</vt:lpstr>
      <vt:lpstr>Proposed Solution</vt:lpstr>
      <vt:lpstr>Algorithm &amp; Deployment</vt:lpstr>
      <vt:lpstr>GitHub Link</vt:lpstr>
      <vt:lpstr>Conclusion</vt:lpstr>
      <vt:lpstr>Future Scope</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revision>1</cp:revision>
  <cp:lastPrinted>1601-01-01T00:00:00Z</cp:lastPrinted>
  <dcterms:created xsi:type="dcterms:W3CDTF">1601-01-01T00:00:00Z</dcterms:created>
  <dcterms:modified xsi:type="dcterms:W3CDTF">2024-04-18T13:49:41Z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19.1200</vt:lpwstr>
  </property>
  <property fmtid="{D5CDD505-2E9C-101B-9397-08002B2CF9AE}" pid="3" name="MMClips">
    <vt:r8>1</vt:r8>
  </property>
  <property fmtid="{D5CDD505-2E9C-101B-9397-08002B2CF9AE}" pid="4" name="Notes">
    <vt:r8>10</vt:r8>
  </property>
  <property fmtid="{D5CDD505-2E9C-101B-9397-08002B2CF9AE}" pid="5" name="PresentationFormat">
    <vt:lpwstr>Widescreen</vt:lpwstr>
  </property>
  <property fmtid="{D5CDD505-2E9C-101B-9397-08002B2CF9AE}" pid="6" name="Slides">
    <vt:r8>11</vt:r8>
  </property>
</Properties>
</file>