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S</a:t>
            </a:r>
            <a:r>
              <a:rPr dirty="0" sz="2400" lang="en-US"/>
              <a:t>.</a:t>
            </a:r>
            <a:r>
              <a:rPr dirty="0" sz="2400" lang="en-US"/>
              <a:t> </a:t>
            </a:r>
            <a:r>
              <a:rPr dirty="0" sz="2400" lang="en-US"/>
              <a:t>S</a:t>
            </a:r>
            <a:r>
              <a:rPr dirty="0" sz="2400" lang="en-US"/>
              <a:t>a</a:t>
            </a:r>
            <a:r>
              <a:rPr dirty="0" sz="2400" lang="en-US"/>
              <a:t>t</a:t>
            </a:r>
            <a:r>
              <a:rPr dirty="0" sz="2400" lang="en-US"/>
              <a:t>h</a:t>
            </a:r>
            <a:r>
              <a:rPr dirty="0" sz="2400" lang="en-US"/>
              <a:t>i</a:t>
            </a:r>
            <a:r>
              <a:rPr dirty="0" sz="2400" lang="en-US"/>
              <a:t>y</a:t>
            </a:r>
            <a:r>
              <a:rPr dirty="0" sz="2400" lang="en-US"/>
              <a:t>a</a:t>
            </a:r>
            <a:r>
              <a:rPr dirty="0" sz="2400" lang="en-US"/>
              <a:t>p</a:t>
            </a:r>
            <a:r>
              <a:rPr dirty="0" sz="2400" lang="en-US"/>
              <a:t>r</a:t>
            </a:r>
            <a:r>
              <a:rPr dirty="0" sz="2400" lang="en-US"/>
              <a:t>i</a:t>
            </a:r>
            <a:r>
              <a:rPr dirty="0" sz="2400" lang="en-US"/>
              <a:t>y</a:t>
            </a:r>
            <a:r>
              <a:rPr dirty="0" sz="2400" lang="en-US"/>
              <a:t>a</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4</a:t>
            </a:r>
            <a:r>
              <a:rPr dirty="0" sz="2400" lang="en-US"/>
              <a:t>1</a:t>
            </a:r>
            <a:r>
              <a:rPr dirty="0" sz="2400" lang="en-US"/>
              <a:t>2</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3</a:t>
            </a:r>
            <a:r>
              <a:rPr dirty="0" sz="2400" lang="en-US"/>
              <a:t>0</a:t>
            </a:r>
            <a:r>
              <a:rPr dirty="0" sz="2400" lang="en-US"/>
              <a:t>,</a:t>
            </a:r>
            <a:r>
              <a:rPr dirty="0" sz="2400" lang="en-US"/>
              <a:t> </a:t>
            </a:r>
            <a:r>
              <a:rPr dirty="0" sz="2400" lang="en-US"/>
              <a:t>a</a:t>
            </a:r>
            <a:r>
              <a:rPr dirty="0" sz="2400" lang="en-US"/>
              <a:t>u</a:t>
            </a:r>
            <a:r>
              <a:rPr dirty="0" sz="2400" lang="en-US"/>
              <a:t>t</a:t>
            </a:r>
            <a:r>
              <a:rPr dirty="0" sz="2400" lang="en-US"/>
              <a:t>a</a:t>
            </a:r>
            <a:r>
              <a:rPr dirty="0" sz="2400" lang="en-US"/>
              <a:t>n</a:t>
            </a:r>
            <a:r>
              <a:rPr dirty="0" sz="2400" lang="en-US"/>
              <a:t>m</a:t>
            </a:r>
            <a:r>
              <a:rPr dirty="0" sz="2400" lang="en-US"/>
              <a:t>4</a:t>
            </a:r>
            <a:r>
              <a:rPr dirty="0" sz="2400" lang="en-US"/>
              <a:t>1</a:t>
            </a:r>
            <a:r>
              <a:rPr dirty="0" sz="2400" lang="en-US"/>
              <a:t>2</a:t>
            </a:r>
            <a:r>
              <a:rPr dirty="0" sz="2400" lang="en-US"/>
              <a:t>4</a:t>
            </a:r>
            <a:r>
              <a:rPr dirty="0" sz="2400" lang="en-US"/>
              <a:t>1</a:t>
            </a:r>
            <a:r>
              <a:rPr dirty="0" sz="2400" lang="en-US"/>
              <a:t>2</a:t>
            </a:r>
            <a:r>
              <a:rPr dirty="0" sz="2400" lang="en-US"/>
              <a:t>2</a:t>
            </a:r>
            <a:r>
              <a:rPr dirty="0" sz="2400" lang="en-US"/>
              <a:t>4</a:t>
            </a:r>
            <a:r>
              <a:rPr dirty="0" sz="2400" lang="en-US"/>
              <a:t>u</a:t>
            </a:r>
            <a:r>
              <a:rPr dirty="0" sz="2400" lang="en-US"/>
              <a:t>c</a:t>
            </a:r>
            <a:r>
              <a:rPr dirty="0" sz="2400" lang="en-US"/>
              <a:t>s</a:t>
            </a:r>
            <a:r>
              <a:rPr dirty="0" sz="2400" lang="en-US"/>
              <a:t>c</a:t>
            </a:r>
            <a:r>
              <a:rPr dirty="0" sz="2400" lang="en-US"/>
              <a:t>0</a:t>
            </a:r>
            <a:r>
              <a:rPr dirty="0" sz="2400" lang="en-US"/>
              <a:t>3</a:t>
            </a:r>
            <a:r>
              <a:rPr dirty="0" sz="2400" lang="en-US"/>
              <a:t>2</a:t>
            </a:r>
            <a:endParaRPr dirty="0" sz="2400" lang="en-US">
              <a:cs typeface="Calibri"/>
            </a:endParaRPr>
          </a:p>
          <a:p>
            <a:r>
              <a:rPr dirty="0" sz="2400" lang="en-US"/>
              <a:t>DEPARTMENT: </a:t>
            </a:r>
            <a:r>
              <a:rPr dirty="0" sz="2400" lang="en-US"/>
              <a:t>|</a:t>
            </a:r>
            <a:r>
              <a:rPr dirty="0" sz="2400" lang="en-US"/>
              <a:t>|</a:t>
            </a:r>
            <a:r>
              <a:rPr dirty="0" sz="2400" lang="en-US"/>
              <a:t> </a:t>
            </a:r>
            <a:r>
              <a:rPr dirty="0" sz="2400" lang="en-US"/>
              <a:t>B</a:t>
            </a:r>
            <a:r>
              <a:rPr dirty="0" sz="2400" lang="en-US"/>
              <a:t>s</a:t>
            </a:r>
            <a:r>
              <a:rPr dirty="0" sz="2400" lang="en-US"/>
              <a:t>c</a:t>
            </a:r>
            <a:r>
              <a:rPr dirty="0" sz="2400" lang="en-US"/>
              <a:t>.</a:t>
            </a:r>
            <a:r>
              <a:rPr dirty="0" sz="2400" lang="en-US"/>
              <a:t>c</a:t>
            </a:r>
            <a:r>
              <a:rPr dirty="0" sz="2400" lang="en-US"/>
              <a:t>s</a:t>
            </a:r>
            <a:r>
              <a:rPr dirty="0" sz="2400" lang="en-US"/>
              <a:t>.</a:t>
            </a:r>
            <a:r>
              <a:rPr dirty="0" sz="2400" lang="en-US"/>
              <a:t>,</a:t>
            </a:r>
            <a:r>
              <a:rPr dirty="0" sz="2400" lang="en-US"/>
              <a:t> </a:t>
            </a:r>
            <a:r>
              <a:rPr dirty="0" sz="2400" lang="en-US"/>
              <a:t>c</a:t>
            </a:r>
            <a:r>
              <a:rPr dirty="0" sz="2400" lang="en-US"/>
              <a:t>o</a:t>
            </a:r>
            <a:r>
              <a:rPr dirty="0" sz="2400" lang="en-US"/>
              <a:t>mputer </a:t>
            </a:r>
            <a:r>
              <a:rPr dirty="0" sz="2400" lang="en-US"/>
              <a:t>science </a:t>
            </a:r>
            <a:endParaRPr altLang="en-US" lang="zh-CN"/>
          </a:p>
          <a:p>
            <a:r>
              <a:rPr dirty="0" sz="2400" lang="en-US"/>
              <a:t>COLLEGE: COLLEGE/ UNIVERSITY</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lai </a:t>
            </a:r>
            <a:r>
              <a:rPr dirty="0" sz="2400" lang="en-US"/>
              <a:t>U</a:t>
            </a:r>
            <a:r>
              <a:rPr dirty="0" sz="2400" lang="en-US"/>
              <a:t>n</a:t>
            </a:r>
            <a:r>
              <a:rPr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810750" y="27488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0155579" y="3429000"/>
            <a:ext cx="1121639" cy="3419475"/>
          </a:xfrm>
          <a:prstGeom prst="rect"/>
        </p:spPr>
      </p:pic>
      <p:sp>
        <p:nvSpPr>
          <p:cNvPr id="1048676" name="object 7"/>
          <p:cNvSpPr txBox="1">
            <a:spLocks noGrp="1"/>
          </p:cNvSpPr>
          <p:nvPr>
            <p:ph type="title"/>
          </p:nvPr>
        </p:nvSpPr>
        <p:spPr>
          <a:xfrm>
            <a:off x="873125" y="117404"/>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
          <p:cNvSpPr txBox="1"/>
          <p:nvPr/>
        </p:nvSpPr>
        <p:spPr>
          <a:xfrm>
            <a:off x="1195519" y="-2840806"/>
            <a:ext cx="8607161" cy="49964342"/>
          </a:xfrm>
          <a:prstGeom prst="rect"/>
        </p:spPr>
        <p:txBody>
          <a:bodyPr rtlCol="0" wrap="square">
            <a:spAutoFit/>
          </a:bodyPr>
          <a:p>
            <a:r>
              <a:rPr sz="2800" lang="en-US">
                <a:solidFill>
                  <a:srgbClr val="000000"/>
                </a:solidFill>
              </a:rPr>
              <a:t>Great — you're wrapping up your portfolio documentation or project report with the Result and Screenshot section. This is where you showcase the final outcome and give visual proof of your work.
Let’s break it down so you can structure it clearly.
---
✅ 1. Result (Text Section)
This is a brief summary of what was achieved through your portfolio design and development.
🔹 Example Template:
&gt; Result
The portfolio website was successfully designed and deployed using [e.g., Figma and Webflow / HTML, CSS, and JavaScript].
It presents a clean, responsive, and user-friendly interface that allows visitors to:
View detailed case studies
Learn about my skills and background
Download my resume
Contact me directly
User testing with [X number] of people revealed a positive response, especially towards the layout, ease of navigation, and responsiveness on mobile devices.
The site is now live at: [your portfolio URL]
You can also mention:
Tools used (again, briefly)
How it meets the goal of your initial problem statement
Any feedback or analytics (if available)
---
🖼️ 2. Screenshot Section
Include screenshots of the key pages. Common ones:
Screenshot Type	What to Include
Homepage	Show branding, intro, and featured projects
About Me Page	Bio, skills, tools, and personal info layout
Project Page (Case Study)	Problem, process, tools, visuals, outcome
Responsive Design	Mobile/tablet view mockups (can be side-by-side)
Contact Page/Form	Clear layout of the form and contact methods
🔹 Tips:
Use high-quality images
Keep them labeled (e.g., “Fig 1: Homepage View”)
Use mockups (like placing your screenshot in a browser frame or phone mockup) for presentation polish — tools like Figma, Canva, or Mockup Generator can help
You can also create a PDF or slide deck if you're submitting this for review
---
🧾 Sample Text for Report:
&gt; Screenshots Below are screenshots of the final portfolio:
Figure 1: Homepage with introduction and navigation
Figure 2: “About Me” section showcasing skills and tools
Figure 3: Sample project case study page
Figure 4: Responsive mobile view of the portfolio
Figure 5: Contact form interface
---
If you'd like, you can upload your screenshots here and I can help you annotate or caption them for your report. Or I can help generate sample mockups to use.
Would you like that?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1111622" y="0"/>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
          <p:cNvSpPr txBox="1"/>
          <p:nvPr/>
        </p:nvSpPr>
        <p:spPr>
          <a:xfrm>
            <a:off x="1111622" y="-5857785"/>
            <a:ext cx="9544581" cy="33200344"/>
          </a:xfrm>
          <a:prstGeom prst="rect"/>
        </p:spPr>
        <p:txBody>
          <a:bodyPr rtlCol="0" wrap="square">
            <a:spAutoFit/>
          </a:bodyPr>
          <a:p>
            <a:r>
              <a:rPr sz="2800" lang="en-US">
                <a:solidFill>
                  <a:srgbClr val="000000"/>
                </a:solidFill>
              </a:rPr>
              <a:t>You're nearly done — well done! Now for the Conclusion, which is the final section of your project/portfolio report. This should summarize the entire effort, highlight what was learned or achieved, and possibly mention future improvements.
---
✅ Conclusion – General Template
Here’s a solid, adaptable conclusion you can use:
---
&gt; Conclusion
The portfolio project successfully achieved its goal of showcasing my skills, experience, and completed projects in a structured, user-friendly, and visually engaging manner.
Throughout the design and development process, I applied a variety of tools and techniques such as [e.g., Figma for prototyping, HTML/CSS for coding, responsive design principles, user testing, etc.], which helped ensure a high-quality final product.
The website is fully responsive, easy to navigate, and presents a clear narrative of my professional journey. Feedback from peers and mentors was positive, particularly highlighting the layout, simplicity, and visual consistency.
This project allowed me to deepen my understanding of [e.g., UI/UX design, frontend development, personal branding], and gave me hands-on experience with real-world tools and techniques.
Future improvements may include adding a blog section, enhancing accessibility, integrating analytics, or expanding the portfolio with new projects as they are completed.
---
✍️ Customize It Based on Your Role:
For Designers:
&gt; ... enhanced my ability to create user-centric interfaces, maintain visual hierarchy, and follow design systems.
For Developers:
&gt; ... improved my skills in clean code practices, cross-browser compatibility, and mobile-first development.
For Students:
&gt; ... gave me valuable practical experience applying theory to a real-world product that reflects my learning journey.
---
Would you like me to generate a version of the conclusion tailored to your specific role or tech/design stack? Just let me know what you're focusing on (e.g., UX design, frontend dev, branding, etc.) and I’ll personalize it for you.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5938837" y="211090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8427574" cy="3750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br>
              <a:rPr dirty="0" sz="4250" lang="en-US" spc="25"/>
            </a:br>
            <a:br>
              <a:rPr dirty="0" sz="4250" lang="en-US" spc="25"/>
            </a:br>
            <a:br>
              <a:rPr dirty="0" sz="4250" lang="en-US" spc="25"/>
            </a:br>
            <a:br>
              <a:rPr dirty="0" sz="4250" lang="en-US" spc="25"/>
            </a:br>
            <a:r>
              <a:rPr dirty="0" sz="4250" lang="en-US" spc="25"/>
              <a:t>S</a:t>
            </a:r>
            <a:r>
              <a:rPr dirty="0" sz="4250" lang="en-US" spc="25"/>
              <a:t>T</a:t>
            </a:r>
            <a:r>
              <a:rPr dirty="0" sz="4250" lang="en-US" spc="25"/>
              <a:t>U</a:t>
            </a:r>
            <a:r>
              <a:rPr dirty="0" sz="4250" lang="en-US" spc="25"/>
              <a:t>D</a:t>
            </a:r>
            <a:r>
              <a:rPr dirty="0" sz="4250" lang="en-US" spc="25"/>
              <a:t>E</a:t>
            </a:r>
            <a:r>
              <a:rPr dirty="0" sz="4250" lang="en-US" spc="25"/>
              <a:t>N</a:t>
            </a:r>
            <a:r>
              <a:rPr dirty="0" sz="4250" lang="en-US" spc="25"/>
              <a:t>T</a:t>
            </a:r>
            <a:r>
              <a:rPr dirty="0" sz="4250" lang="en-US" spc="25"/>
              <a:t> </a:t>
            </a:r>
            <a:r>
              <a:rPr dirty="0" sz="4250" lang="en-US" spc="25"/>
              <a:t>P</a:t>
            </a:r>
            <a:r>
              <a:rPr dirty="0" sz="4250" lang="en-US" spc="25"/>
              <a:t>R</a:t>
            </a:r>
            <a:r>
              <a:rPr dirty="0" sz="4250" lang="en-US" spc="25"/>
              <a:t>O</a:t>
            </a:r>
            <a:r>
              <a:rPr dirty="0" sz="4250" lang="en-US" spc="25"/>
              <a:t>T</a:t>
            </a:r>
            <a:r>
              <a:rPr dirty="0" sz="4250" lang="en-US" spc="25"/>
              <a:t>F</a:t>
            </a:r>
            <a:r>
              <a:rPr dirty="0" sz="4250" lang="en-US" spc="25"/>
              <a:t>O</a:t>
            </a:r>
            <a:r>
              <a:rPr dirty="0" sz="4250" lang="en-US" spc="25"/>
              <a:t>L</a:t>
            </a:r>
            <a:r>
              <a:rPr dirty="0" sz="4250" lang="en-US" spc="25"/>
              <a:t>I</a:t>
            </a:r>
            <a:r>
              <a:rPr dirty="0" sz="4250" lang="en-US" spc="25"/>
              <a:t>O</a:t>
            </a:r>
            <a:r>
              <a:rPr dirty="0" sz="4250" lang="en-US" spc="25"/>
              <a:t> </a:t>
            </a:r>
            <a:r>
              <a:rPr dirty="0" sz="4250" lang="en-US" spc="25"/>
              <a:t>W</a:t>
            </a:r>
            <a:r>
              <a:rPr dirty="0" sz="4250" lang="en-US" spc="25"/>
              <a:t>E</a:t>
            </a:r>
            <a:r>
              <a:rPr dirty="0" sz="4250" lang="en-US" spc="25"/>
              <a:t>B</a:t>
            </a:r>
            <a:r>
              <a:rPr dirty="0" sz="4250" lang="en-US" spc="25"/>
              <a:t>S</a:t>
            </a:r>
            <a:r>
              <a:rPr dirty="0" sz="4250" lang="en-US" spc="25"/>
              <a:t>I</a:t>
            </a:r>
            <a:r>
              <a:rPr dirty="0" sz="4250" lang="en-US" spc="25"/>
              <a:t>T</a:t>
            </a:r>
            <a:r>
              <a:rPr dirty="0" sz="4250" lang="en-US" spc="25"/>
              <a:t>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3084810"/>
          </a:xfrm>
          <a:prstGeom prst="rect"/>
        </p:spPr>
        <p:txBody>
          <a:bodyPr bIns="0" lIns="0" rIns="0" rtlCol="0" tIns="16510" vert="horz" wrap="square">
            <a:spAutoFit/>
          </a:bodyPr>
          <a:p>
            <a:pPr marL="12700">
              <a:lnSpc>
                <a:spcPct val="100000"/>
              </a:lnSpc>
              <a:spcBef>
                <a:spcPts val="130"/>
              </a:spcBef>
              <a:tabLst>
                <a:tab algn="l" pos="2727960"/>
              </a:tabLst>
            </a:pPr>
            <a:r>
              <a:rPr sz="4250"/>
              <a:t>Sure! Could you clarify what you mean by "Problem statement"? Are you:</a:t>
            </a:r>
            <a:br>
              <a:rPr sz="4250"/>
            </a:br>
            <a:r>
              <a:rPr sz="4250"/>
              <a:t>1. Looking for help writing a problem statement for a project, research, or assignment?</a:t>
            </a:r>
            <a:br>
              <a:rPr sz="4250"/>
            </a:br>
            <a:r>
              <a:rPr sz="4250"/>
              <a:t>2. Referring to a specific subject (e.g., math, science, business)?</a:t>
            </a:r>
            <a:br>
              <a:rPr sz="4250"/>
            </a:br>
            <a:r>
              <a:rPr sz="4250"/>
              <a:t>3. Asking for a sample or template?</a:t>
            </a:r>
            <a:br>
              <a:rPr sz="4250"/>
            </a:br>
            <a:r>
              <a:rPr sz="4250"/>
              <a:t>4. Referring to a specific problem (if yes, please provide context)?</a:t>
            </a:r>
            <a:br>
              <a:rPr sz="4250"/>
            </a:br>
            <a:r>
              <a:rPr sz="4250"/>
              <a:t>Let me know how you'd like to proceed!</a:t>
            </a:r>
            <a:br>
              <a:rPr sz="4250"/>
            </a:b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
          <p:cNvSpPr txBox="1"/>
          <p:nvPr/>
        </p:nvSpPr>
        <p:spPr>
          <a:xfrm>
            <a:off x="624852" y="1695449"/>
            <a:ext cx="8569894" cy="9311640"/>
          </a:xfrm>
          <a:prstGeom prst="rect"/>
        </p:spPr>
        <p:txBody>
          <a:bodyPr rtlCol="0" wrap="square">
            <a:spAutoFit/>
          </a:bodyPr>
          <a:p>
            <a:r>
              <a:rPr sz="2800" lang="en-US">
                <a:solidFill>
                  <a:srgbClr val="000000"/>
                </a:solidFill>
              </a:rPr>
              <a:t>Sure! Could you clarify what you mean by "Problem statement"? Are you:
1. Looking for help writing a problem statement for a project, research, or assignment?
2. Referring to a specific subject (e.g., math, science, business)?
3. Asking for a sample or template?
4. Referring to a specific problem (if yes, please provide context)?
Let me know how you'd like to proceed!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
          <p:cNvSpPr txBox="1"/>
          <p:nvPr/>
        </p:nvSpPr>
        <p:spPr>
          <a:xfrm>
            <a:off x="470408" y="-5122547"/>
            <a:ext cx="8883141" cy="23561045"/>
          </a:xfrm>
          <a:prstGeom prst="rect"/>
        </p:spPr>
        <p:txBody>
          <a:bodyPr rtlCol="0" wrap="square">
            <a:spAutoFit/>
          </a:bodyPr>
          <a:p>
            <a:r>
              <a:rPr sz="2800" lang="en-US">
                <a:solidFill>
                  <a:srgbClr val="000000"/>
                </a:solidFill>
              </a:rPr>
              <a:t>Let’s define “Who are the users?” in a general but structured way, and then you can tell me your specific context.
---
🔹 General Definition:
Users are the people who interact with a system, product, or service to achieve a goal or solve a problem.
---
🔹 Types of Users (by Role or Context):
Context	Examples of Users
Mobile App	Customers, admins, service providers
E-commerce Website	Shoppers, sellers, delivery partners, support agents
Educational Platform	Students, teachers, administrators
Healthcare System	Patients, doctors, nurses, lab technicians
Banking App	Account holders, customer support, financial advisors
Internal Tool (Enterprise)	Employees, managers, IT staff
Social Media	Content creators, viewers, advertisers
---
🔹 Why It Matters:
Identifying the users helps define:
What features are needed
What problems the system must solve
What kind of experience (UX/UI) to design
---
If you tell me what product, project, or problem you're working on, I can give you a precise list of users. Would you like to do that?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9353550" y="3219450"/>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
          <p:cNvSpPr txBox="1"/>
          <p:nvPr/>
        </p:nvSpPr>
        <p:spPr>
          <a:xfrm rot="21582066">
            <a:off x="1020026" y="-5465911"/>
            <a:ext cx="8328863" cy="36553143"/>
          </a:xfrm>
          <a:prstGeom prst="rect"/>
        </p:spPr>
        <p:txBody>
          <a:bodyPr rtlCol="0" wrap="square">
            <a:spAutoFit/>
          </a:bodyPr>
          <a:p>
            <a:r>
              <a:rPr sz="2800" lang="en-US">
                <a:solidFill>
                  <a:srgbClr val="000000"/>
                </a:solidFill>
              </a:rPr>
              <a:t>Great — you're building up elements like problem statement, users, and now tools and techniques — this looks like you're working on a project, case study, or research.
---
🔹 General Meaning of Tools and Techniques:
These refer to the methods, software, or approaches used to analyze, design, build, or evaluate a solution to a problem.
---
🔧 Examples of Tools and Techniques by Domain:
1. Software Development / App Design
Tools: Figma, GitHub, VS Code, Android Studio, Postman
Techniques: Agile methodology, wireframing, user testing, version control
2. Project Management
Tools: Trello, Jira, MS Project, Asana
Techniques: Gantt charts, SWOT analysis, risk assessment, Scrum
3. Business Analysis
Tools: Excel, Tableau, Power BI
Techniques: Root Cause Analysis, 5 Whys, PESTLE, Porter’s Five Forces
4. Academic Research
Tools: SPSS, NVivo, Google Scholar, EndNote
Techniques: Surveys, interviews, literature review, data analysis
5. UI/UX Design
Tools: Figma, Adobe XD, Sketch
Techniques: User personas, usability testing, heuristic evaluation
---
✅ How to Present This in a Project Report:
&gt; Tools and Techniques
In this project, the following tools and techniques were used:
Tools: Figma for prototyping, Trello for task management, and VS Code for development.
Techniques: Agile methodology for project execution, user testing for feedback, and root cause analysis to identify key problems.
---
Would you like me to tailor this list to your specific project? If so, just tell me the domain or topic you're working on.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
          <p:cNvSpPr txBox="1"/>
          <p:nvPr/>
        </p:nvSpPr>
        <p:spPr>
          <a:xfrm>
            <a:off x="911811" y="-9157191"/>
            <a:ext cx="9603789" cy="48287940"/>
          </a:xfrm>
          <a:prstGeom prst="rect"/>
        </p:spPr>
        <p:txBody>
          <a:bodyPr rtlCol="0" wrap="square">
            <a:spAutoFit/>
          </a:bodyPr>
          <a:p>
            <a:r>
              <a:rPr sz="2800" lang="en-US">
                <a:solidFill>
                  <a:srgbClr val="000000"/>
                </a:solidFill>
              </a:rPr>
              <a:t>Great — now you're asking about Portfolio Design and Layout, which is a crucial element for showcasing your skills, projects, and experiences, whether you're in design, tech, writing, or other creative/technical fields.
Let’s break it down clearly:
---
🎨 Portfolio Design and Layout: Overview
A well-designed portfolio:
Highlights your best work
Reflects your personal or professional brand
Guides the viewer easily through your content
Is responsive (works well on mobile and desktop)
---
🔧 Key Elements of Portfolio Design
1. Homepage / Landing Page
Eye-catching intro or tagline (e.g., “Hi, I’m Ayesha — a UX Designer crafting user-first experiences.”)
Clear navigation (About | Work | Resume | Contact)
Featured projects or a call to action
2. About Me
Short bio
Skills and tools you use
Optional: a downloadable CV/resume
3. Projects / Case Studies
Each project should include:
Project title &amp; role
Problem statement
Users (target audience)
Tools &amp; techniques used
Process (research → design → implementation)
Outcome (results, metrics, user feedback)
Visuals: Screenshots, prototypes, diagrams
4. Resume / Skills
Education
Work experience
Technical and soft skills
Certifications (optional)
5. Contact Section
Email / LinkedIn / GitHub (if relevant)
Contact form or direct message link (optional)
---
🧭 Layout Tips
Use consistent spacing, fonts, and colors
Keep the design clean and minimal
Use white space to improve readability
Make sure the site is responsive (test on phone + desktop)
Use navigation menus that stay accessible throughout
---
📌 Optional Additions
Blog or articles
Testimonials or references
Downloadable version of your portfolio (PDF)
Interactive prototypes (if you're a designer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FEATURES AND FUNCTIONALITY</a:t>
            </a:r>
          </a:p>
        </p:txBody>
      </p:sp>
      <p:sp>
        <p:nvSpPr>
          <p:cNvPr id="1048671" name=""/>
          <p:cNvSpPr txBox="1"/>
          <p:nvPr/>
        </p:nvSpPr>
        <p:spPr>
          <a:xfrm>
            <a:off x="755331" y="-14913844"/>
            <a:ext cx="9233909" cy="26494743"/>
          </a:xfrm>
          <a:prstGeom prst="rect"/>
        </p:spPr>
        <p:txBody>
          <a:bodyPr rtlCol="0" wrap="square">
            <a:spAutoFit/>
          </a:bodyPr>
          <a:p>
            <a:r>
              <a:rPr sz="2800" lang="en-US">
                <a:solidFill>
                  <a:srgbClr val="000000"/>
                </a:solidFill>
              </a:rPr>
              <a:t>Great — you're building up a complete portfolio project breakdown, and now you're asking about Features and Functionality, which refers to what your portfolio can do and what value it provides to users (e.g., recruiters, clients, peers).
---
✅ Features and Functionality of a Portfolio Website
Below is a structured list of common features. You can pick and customize these based on your field (e.g., designer, developer, writer, researcher).
---
🔹 Core Features
Feature	Functionality
Homepage	Introduces you with a brief tagline, image, or video; acts as a starting point.
About Me Section	Shares your background, skills, tools, and personal story.
Project Showcase	Displays detailed case studies or project thumbnails linked to full pages.
Resume Download	Lets users download your CV (PDF format).
Contact Form	Allows visitors to send you a message directly from the site.
Responsive Design	Works seamlessly on desktop, tablet, and mobile devices.
---
🔹 Advanced Features (Optional but Impressive)
Feature	Functionality
Dark Mode Toggle	Switches between light and dark themes for better user experience.
Interactive Prototypes	Embeds Figma/Adobe XD/InVision prototypes directly in project pages.
Blog/Article Section	Showcases thought leadership, tutorials, or personal reflections.
Search Functionality	Enables users to search your content or projects quickly.
Filterable Portfolio	Lets users filter projects by tags (e.g., “UI/UX”, “Web Dev”, “Research”).
Animations / Transitions	Adds subtle animations for a polished feel (e.g., fade-ins, hover effects).
Multilingual Support	Offers your content in more than one language (if applicable).
Live Chat or Chatbot	Allows direct, real-time communication (useful for freelancing portfolios).
Testimonials/Reviews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2025-08-25T08:46:17Z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6600c2f597d244118be85e6f158e4539</vt:lpwstr>
  </property>
</Properties>
</file>