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1" r:id="rId7"/>
    <p:sldId id="261" r:id="rId8"/>
    <p:sldId id="266" r:id="rId9"/>
    <p:sldId id="269" r:id="rId10"/>
    <p:sldId id="270" r:id="rId11"/>
    <p:sldId id="267" r:id="rId12"/>
    <p:sldId id="268" r:id="rId13"/>
    <p:sldId id="264" r:id="rId1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816" y="60"/>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94DDDE"/>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600" b="1" i="0">
                <a:solidFill>
                  <a:srgbClr val="F5F5F5"/>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7250" b="0" i="0">
                <a:solidFill>
                  <a:srgbClr val="F5F5F5"/>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1" i="0">
                <a:solidFill>
                  <a:srgbClr val="F5F5F5"/>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7999" cy="10286999"/>
          </a:xfrm>
          <a:prstGeom prst="rect">
            <a:avLst/>
          </a:prstGeom>
        </p:spPr>
      </p:pic>
      <p:sp>
        <p:nvSpPr>
          <p:cNvPr id="2" name="Holder 2"/>
          <p:cNvSpPr>
            <a:spLocks noGrp="1"/>
          </p:cNvSpPr>
          <p:nvPr>
            <p:ph type="title"/>
          </p:nvPr>
        </p:nvSpPr>
        <p:spPr/>
        <p:txBody>
          <a:bodyPr lIns="0" tIns="0" rIns="0" bIns="0"/>
          <a:lstStyle>
            <a:lvl1pPr>
              <a:defRPr sz="4600" b="1" i="0">
                <a:solidFill>
                  <a:srgbClr val="F5F5F5"/>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BE6D1"/>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997363" y="2301218"/>
            <a:ext cx="4293273" cy="726439"/>
          </a:xfrm>
          <a:prstGeom prst="rect">
            <a:avLst/>
          </a:prstGeom>
        </p:spPr>
        <p:txBody>
          <a:bodyPr wrap="square" lIns="0" tIns="0" rIns="0" bIns="0">
            <a:spAutoFit/>
          </a:bodyPr>
          <a:lstStyle>
            <a:lvl1pPr>
              <a:defRPr sz="4600" b="1" i="0">
                <a:solidFill>
                  <a:srgbClr val="F5F5F5"/>
                </a:solidFill>
                <a:latin typeface="Trebuchet MS"/>
                <a:cs typeface="Trebuchet MS"/>
              </a:defRPr>
            </a:lvl1pPr>
          </a:lstStyle>
          <a:p>
            <a:endParaRPr/>
          </a:p>
        </p:txBody>
      </p:sp>
      <p:sp>
        <p:nvSpPr>
          <p:cNvPr id="3" name="Holder 3"/>
          <p:cNvSpPr>
            <a:spLocks noGrp="1"/>
          </p:cNvSpPr>
          <p:nvPr>
            <p:ph type="body" idx="1"/>
          </p:nvPr>
        </p:nvSpPr>
        <p:spPr>
          <a:xfrm>
            <a:off x="1016000" y="3231778"/>
            <a:ext cx="16256000" cy="2238375"/>
          </a:xfrm>
          <a:prstGeom prst="rect">
            <a:avLst/>
          </a:prstGeom>
        </p:spPr>
        <p:txBody>
          <a:bodyPr wrap="square" lIns="0" tIns="0" rIns="0" bIns="0">
            <a:spAutoFit/>
          </a:bodyPr>
          <a:lstStyle>
            <a:lvl1pPr>
              <a:defRPr sz="7250" b="0" i="0">
                <a:solidFill>
                  <a:srgbClr val="F5F5F5"/>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5/19/2023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duotone>
              <a:prstClr val="black"/>
              <a:schemeClr val="accent1">
                <a:tint val="45000"/>
                <a:satMod val="400000"/>
              </a:schemeClr>
            </a:duotone>
          </a:blip>
          <a:stretch>
            <a:fillRect/>
          </a:stretch>
        </p:blipFill>
        <p:spPr>
          <a:xfrm>
            <a:off x="285687" y="357154"/>
            <a:ext cx="17573749" cy="9572692"/>
          </a:xfrm>
          <a:prstGeom prst="rect">
            <a:avLst/>
          </a:prstGeom>
          <a:solidFill>
            <a:schemeClr val="tx2">
              <a:lumMod val="60000"/>
              <a:lumOff val="40000"/>
            </a:schemeClr>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pic>
      <p:sp>
        <p:nvSpPr>
          <p:cNvPr id="3" name="object 3"/>
          <p:cNvSpPr txBox="1">
            <a:spLocks noGrp="1"/>
          </p:cNvSpPr>
          <p:nvPr>
            <p:ph type="body" idx="1"/>
          </p:nvPr>
        </p:nvSpPr>
        <p:spPr>
          <a:xfrm>
            <a:off x="1371600" y="2552700"/>
            <a:ext cx="15900400" cy="3438017"/>
          </a:xfrm>
          <a:prstGeom prst="rect">
            <a:avLst/>
          </a:prstGeom>
        </p:spPr>
        <p:txBody>
          <a:bodyPr vert="horz" wrap="square" lIns="0" tIns="14604" rIns="0" bIns="0" rtlCol="0">
            <a:spAutoFit/>
          </a:bodyPr>
          <a:lstStyle/>
          <a:p>
            <a:pPr marL="12700" marR="5080" algn="ctr">
              <a:lnSpc>
                <a:spcPct val="100000"/>
              </a:lnSpc>
              <a:spcBef>
                <a:spcPts val="114"/>
              </a:spcBef>
            </a:pPr>
            <a:r>
              <a:rPr b="1" spc="340" dirty="0"/>
              <a:t>INTELLIGENT </a:t>
            </a:r>
            <a:r>
              <a:rPr b="1" spc="229" dirty="0"/>
              <a:t>MANHOLE </a:t>
            </a:r>
            <a:r>
              <a:rPr b="1" spc="210" dirty="0"/>
              <a:t>MONITORING </a:t>
            </a:r>
            <a:r>
              <a:rPr b="1" spc="-2170" dirty="0"/>
              <a:t> </a:t>
            </a:r>
            <a:r>
              <a:rPr b="1" spc="395" dirty="0"/>
              <a:t>SYSTEM</a:t>
            </a:r>
            <a:r>
              <a:rPr b="1" spc="-515" dirty="0"/>
              <a:t> </a:t>
            </a:r>
            <a:r>
              <a:rPr b="1" spc="345" dirty="0"/>
              <a:t>USING</a:t>
            </a:r>
            <a:r>
              <a:rPr b="1" spc="-509" dirty="0"/>
              <a:t> </a:t>
            </a:r>
            <a:r>
              <a:rPr b="1" spc="220" dirty="0"/>
              <a:t>IOT</a:t>
            </a:r>
            <a:r>
              <a:rPr b="1" spc="-509" dirty="0"/>
              <a:t> </a:t>
            </a:r>
            <a:r>
              <a:rPr b="1" spc="260" dirty="0"/>
              <a:t>AND</a:t>
            </a:r>
            <a:r>
              <a:rPr b="1" spc="-509" dirty="0"/>
              <a:t> </a:t>
            </a:r>
            <a:r>
              <a:rPr b="1" spc="400" dirty="0"/>
              <a:t>BLYNK</a:t>
            </a:r>
            <a:r>
              <a:rPr b="1" spc="-509" dirty="0"/>
              <a:t> </a:t>
            </a:r>
            <a:r>
              <a:rPr b="1" spc="75" dirty="0"/>
              <a:t>CLOUD</a:t>
            </a:r>
          </a:p>
        </p:txBody>
      </p:sp>
      <p:sp>
        <p:nvSpPr>
          <p:cNvPr id="5" name="object 5"/>
          <p:cNvSpPr txBox="1"/>
          <p:nvPr/>
        </p:nvSpPr>
        <p:spPr>
          <a:xfrm>
            <a:off x="9786942" y="6286509"/>
            <a:ext cx="6900859" cy="3659463"/>
          </a:xfrm>
          <a:prstGeom prst="rect">
            <a:avLst/>
          </a:prstGeom>
        </p:spPr>
        <p:txBody>
          <a:bodyPr vert="horz" wrap="square" lIns="0" tIns="11430" rIns="0" bIns="0" rtlCol="0">
            <a:spAutoFit/>
          </a:bodyPr>
          <a:lstStyle/>
          <a:p>
            <a:pPr marL="131445">
              <a:lnSpc>
                <a:spcPct val="100000"/>
              </a:lnSpc>
              <a:spcBef>
                <a:spcPts val="90"/>
              </a:spcBef>
            </a:pPr>
            <a:r>
              <a:rPr lang="en-IN" sz="3150" spc="65" dirty="0">
                <a:solidFill>
                  <a:schemeClr val="accent6">
                    <a:lumMod val="40000"/>
                    <a:lumOff val="60000"/>
                  </a:schemeClr>
                </a:solidFill>
                <a:latin typeface="Swis721 Hv BT" panose="020B0804020202020204" pitchFamily="34" charset="0"/>
                <a:cs typeface="Trebuchet MS"/>
              </a:rPr>
              <a:t>TEAM</a:t>
            </a:r>
            <a:r>
              <a:rPr lang="en-IN" sz="3150" spc="-215" dirty="0">
                <a:solidFill>
                  <a:schemeClr val="accent6">
                    <a:lumMod val="40000"/>
                    <a:lumOff val="60000"/>
                  </a:schemeClr>
                </a:solidFill>
                <a:latin typeface="Swis721 Hv BT" panose="020B0804020202020204" pitchFamily="34" charset="0"/>
                <a:cs typeface="Trebuchet MS"/>
              </a:rPr>
              <a:t> </a:t>
            </a:r>
            <a:r>
              <a:rPr lang="en-IN" sz="3150" spc="-270" dirty="0">
                <a:solidFill>
                  <a:schemeClr val="accent6">
                    <a:lumMod val="40000"/>
                    <a:lumOff val="60000"/>
                  </a:schemeClr>
                </a:solidFill>
                <a:latin typeface="Swis721 Hv BT" panose="020B0804020202020204" pitchFamily="34" charset="0"/>
                <a:cs typeface="Trebuchet MS"/>
              </a:rPr>
              <a:t> M E M B E R S :</a:t>
            </a:r>
            <a:endParaRPr lang="en-IN" sz="3150" dirty="0">
              <a:solidFill>
                <a:schemeClr val="accent6">
                  <a:lumMod val="40000"/>
                  <a:lumOff val="60000"/>
                </a:schemeClr>
              </a:solidFill>
              <a:latin typeface="Swis721 Hv BT" panose="020B0804020202020204" pitchFamily="34" charset="0"/>
              <a:cs typeface="Trebuchet MS"/>
            </a:endParaRPr>
          </a:p>
          <a:p>
            <a:pPr marL="12700" marR="5080" indent="103505">
              <a:lnSpc>
                <a:spcPct val="96600"/>
              </a:lnSpc>
              <a:spcBef>
                <a:spcPts val="2495"/>
              </a:spcBef>
            </a:pPr>
            <a:r>
              <a:rPr lang="en-IN" sz="3150" b="1" i="1" spc="-350" dirty="0">
                <a:solidFill>
                  <a:srgbClr val="EDF7EB"/>
                </a:solidFill>
                <a:latin typeface="Trebuchet MS"/>
                <a:cs typeface="Times New Roman"/>
              </a:rPr>
              <a:t>I. S A T H I Y A   P R I Y A  - 911719104060</a:t>
            </a:r>
          </a:p>
          <a:p>
            <a:pPr marL="12700" marR="5080" indent="103505">
              <a:lnSpc>
                <a:spcPct val="96600"/>
              </a:lnSpc>
              <a:spcBef>
                <a:spcPts val="2495"/>
              </a:spcBef>
              <a:buAutoNum type="alphaUcPeriod"/>
            </a:pPr>
            <a:r>
              <a:rPr lang="en-IN" sz="3150" b="1" i="1" spc="-350" dirty="0">
                <a:solidFill>
                  <a:srgbClr val="EDF7EB"/>
                </a:solidFill>
                <a:latin typeface="Trebuchet MS"/>
                <a:cs typeface="Times New Roman"/>
              </a:rPr>
              <a:t> R E </a:t>
            </a:r>
            <a:r>
              <a:rPr lang="en-IN" sz="3150" b="1" i="1" spc="-350" dirty="0" err="1">
                <a:solidFill>
                  <a:srgbClr val="EDF7EB"/>
                </a:solidFill>
                <a:latin typeface="Trebuchet MS"/>
                <a:cs typeface="Times New Roman"/>
              </a:rPr>
              <a:t>E</a:t>
            </a:r>
            <a:r>
              <a:rPr lang="en-IN" sz="3150" b="1" i="1" spc="-350" dirty="0">
                <a:solidFill>
                  <a:srgbClr val="EDF7EB"/>
                </a:solidFill>
                <a:latin typeface="Trebuchet MS"/>
                <a:cs typeface="Times New Roman"/>
              </a:rPr>
              <a:t> M A  H A J RA  - 911719104062</a:t>
            </a:r>
          </a:p>
          <a:p>
            <a:pPr marL="12700" marR="5080" indent="103505">
              <a:lnSpc>
                <a:spcPct val="96600"/>
              </a:lnSpc>
              <a:spcBef>
                <a:spcPts val="2495"/>
              </a:spcBef>
            </a:pPr>
            <a:r>
              <a:rPr lang="en-IN" sz="3150" b="1" i="1" spc="-350" dirty="0">
                <a:solidFill>
                  <a:srgbClr val="EDF7EB"/>
                </a:solidFill>
                <a:latin typeface="Trebuchet MS"/>
                <a:cs typeface="Times New Roman"/>
              </a:rPr>
              <a:t>M. SELCIA  - 911719104056</a:t>
            </a:r>
          </a:p>
          <a:p>
            <a:pPr marL="12700" marR="5080" indent="103505">
              <a:lnSpc>
                <a:spcPct val="96600"/>
              </a:lnSpc>
              <a:spcBef>
                <a:spcPts val="2495"/>
              </a:spcBef>
            </a:pPr>
            <a:endParaRPr lang="en-IN" sz="3150" spc="-350" dirty="0">
              <a:solidFill>
                <a:srgbClr val="EDF7EB"/>
              </a:solidFill>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258" y="1000096"/>
            <a:ext cx="15544800" cy="707886"/>
          </a:xfrm>
        </p:spPr>
        <p:txBody>
          <a:bodyPr/>
          <a:lstStyle/>
          <a:p>
            <a:r>
              <a:rPr lang="en-GB" dirty="0">
                <a:solidFill>
                  <a:schemeClr val="tx1"/>
                </a:solidFill>
              </a:rPr>
              <a:t>ARCHITECTURE:</a:t>
            </a:r>
            <a:endParaRPr lang="en-US" dirty="0">
              <a:solidFill>
                <a:schemeClr val="tx1"/>
              </a:solidFill>
            </a:endParaRPr>
          </a:p>
        </p:txBody>
      </p:sp>
      <p:pic>
        <p:nvPicPr>
          <p:cNvPr id="5" name="Picture 4" descr="Archi-pro.png"/>
          <p:cNvPicPr>
            <a:picLocks noChangeAspect="1"/>
          </p:cNvPicPr>
          <p:nvPr/>
        </p:nvPicPr>
        <p:blipFill>
          <a:blip r:embed="rId2"/>
          <a:stretch>
            <a:fillRect/>
          </a:stretch>
        </p:blipFill>
        <p:spPr>
          <a:xfrm>
            <a:off x="2500266" y="2214542"/>
            <a:ext cx="13930410" cy="60722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85820" y="1041871"/>
            <a:ext cx="15544800" cy="602207"/>
          </a:xfrm>
        </p:spPr>
        <p:txBody>
          <a:bodyPr/>
          <a:lstStyle/>
          <a:p>
            <a:r>
              <a:rPr lang="en-GB" dirty="0">
                <a:solidFill>
                  <a:schemeClr val="tx1"/>
                </a:solidFill>
                <a:latin typeface="+mj-lt"/>
              </a:rPr>
              <a:t>REFERENCES:</a:t>
            </a:r>
            <a:endParaRPr lang="en-US" dirty="0">
              <a:solidFill>
                <a:schemeClr val="tx1"/>
              </a:solidFill>
              <a:latin typeface="+mj-lt"/>
            </a:endParaRPr>
          </a:p>
        </p:txBody>
      </p:sp>
      <p:sp>
        <p:nvSpPr>
          <p:cNvPr id="5" name="Subtitle 4"/>
          <p:cNvSpPr>
            <a:spLocks noGrp="1"/>
          </p:cNvSpPr>
          <p:nvPr>
            <p:ph type="subTitle" idx="4"/>
          </p:nvPr>
        </p:nvSpPr>
        <p:spPr>
          <a:xfrm>
            <a:off x="2879304" y="2119164"/>
            <a:ext cx="13951316" cy="7125964"/>
          </a:xfrm>
        </p:spPr>
        <p:txBody>
          <a:bodyPr/>
          <a:lstStyle/>
          <a:p>
            <a:pPr algn="l"/>
            <a:r>
              <a:rPr lang="en-GB" sz="2400" dirty="0" err="1">
                <a:solidFill>
                  <a:schemeClr val="tx1"/>
                </a:solidFill>
              </a:rPr>
              <a:t>Lazarescu</a:t>
            </a:r>
            <a:r>
              <a:rPr lang="en-GB" sz="2400" dirty="0">
                <a:solidFill>
                  <a:schemeClr val="tx1"/>
                </a:solidFill>
              </a:rPr>
              <a:t>, M.T., "Design of a WSN Platform for Long- Term Environmental</a:t>
            </a:r>
          </a:p>
          <a:p>
            <a:pPr algn="l"/>
            <a:r>
              <a:rPr lang="en-GB" sz="2400" dirty="0">
                <a:solidFill>
                  <a:schemeClr val="tx1"/>
                </a:solidFill>
              </a:rPr>
              <a:t>Monitoring for IoT Applications," Emerging and Selected Topics in Circuits and</a:t>
            </a:r>
          </a:p>
          <a:p>
            <a:pPr algn="l"/>
            <a:r>
              <a:rPr lang="en-GB" sz="2400" dirty="0">
                <a:solidFill>
                  <a:schemeClr val="tx1"/>
                </a:solidFill>
              </a:rPr>
              <a:t>Systems, IEEE Journal on , vol.3, no.1, pp.45,54, March 2013</a:t>
            </a:r>
          </a:p>
          <a:p>
            <a:pPr algn="l"/>
            <a:endParaRPr lang="en-GB" sz="2400" dirty="0">
              <a:solidFill>
                <a:schemeClr val="tx1"/>
              </a:solidFill>
            </a:endParaRPr>
          </a:p>
          <a:p>
            <a:pPr algn="l"/>
            <a:r>
              <a:rPr lang="en-GB" sz="2400" dirty="0">
                <a:solidFill>
                  <a:schemeClr val="tx1"/>
                </a:solidFill>
              </a:rPr>
              <a:t>Kelly, S.D.T.; </a:t>
            </a:r>
            <a:r>
              <a:rPr lang="en-GB" sz="2400" dirty="0" err="1">
                <a:solidFill>
                  <a:schemeClr val="tx1"/>
                </a:solidFill>
              </a:rPr>
              <a:t>Suryadevara</a:t>
            </a:r>
            <a:r>
              <a:rPr lang="en-GB" sz="2400" dirty="0">
                <a:solidFill>
                  <a:schemeClr val="tx1"/>
                </a:solidFill>
              </a:rPr>
              <a:t>, N.K.; Mukhopadhyay, S.C., "Towards the</a:t>
            </a:r>
          </a:p>
          <a:p>
            <a:pPr algn="l"/>
            <a:r>
              <a:rPr lang="en-GB" sz="2400" dirty="0">
                <a:solidFill>
                  <a:schemeClr val="tx1"/>
                </a:solidFill>
              </a:rPr>
              <a:t>Implementation of IoT for Environmental Condition Monitoring in Homes,"</a:t>
            </a:r>
          </a:p>
          <a:p>
            <a:pPr algn="l"/>
            <a:r>
              <a:rPr lang="en-GB" sz="2400" dirty="0">
                <a:solidFill>
                  <a:schemeClr val="tx1"/>
                </a:solidFill>
              </a:rPr>
              <a:t>Sensors Journal, IEEE, vol.13, no.10, pp.3846, 3853, Oct. 2013.</a:t>
            </a:r>
          </a:p>
          <a:p>
            <a:pPr algn="l"/>
            <a:endParaRPr lang="en-GB" sz="2400" dirty="0">
              <a:solidFill>
                <a:schemeClr val="tx1"/>
              </a:solidFill>
            </a:endParaRPr>
          </a:p>
          <a:p>
            <a:pPr algn="l"/>
            <a:r>
              <a:rPr lang="en-GB" sz="2400" dirty="0">
                <a:solidFill>
                  <a:schemeClr val="tx1"/>
                </a:solidFill>
              </a:rPr>
              <a:t>I. </a:t>
            </a:r>
            <a:r>
              <a:rPr lang="en-GB" sz="2400" dirty="0" err="1">
                <a:solidFill>
                  <a:schemeClr val="tx1"/>
                </a:solidFill>
              </a:rPr>
              <a:t>Akyildiz</a:t>
            </a:r>
            <a:r>
              <a:rPr lang="en-GB" sz="2400" dirty="0">
                <a:solidFill>
                  <a:schemeClr val="tx1"/>
                </a:solidFill>
              </a:rPr>
              <a:t>, W. </a:t>
            </a:r>
            <a:r>
              <a:rPr lang="en-GB" sz="2400" dirty="0" err="1">
                <a:solidFill>
                  <a:schemeClr val="tx1"/>
                </a:solidFill>
              </a:rPr>
              <a:t>Su</a:t>
            </a:r>
            <a:r>
              <a:rPr lang="en-GB" sz="2400" dirty="0">
                <a:solidFill>
                  <a:schemeClr val="tx1"/>
                </a:solidFill>
              </a:rPr>
              <a:t>, Y. </a:t>
            </a:r>
            <a:r>
              <a:rPr lang="en-GB" sz="2400" dirty="0" err="1">
                <a:solidFill>
                  <a:schemeClr val="tx1"/>
                </a:solidFill>
              </a:rPr>
              <a:t>Sankarasubramanian</a:t>
            </a:r>
            <a:r>
              <a:rPr lang="en-GB" sz="2400" dirty="0">
                <a:solidFill>
                  <a:schemeClr val="tx1"/>
                </a:solidFill>
              </a:rPr>
              <a:t>, E. </a:t>
            </a:r>
            <a:r>
              <a:rPr lang="en-GB" sz="2400" dirty="0" err="1">
                <a:solidFill>
                  <a:schemeClr val="tx1"/>
                </a:solidFill>
              </a:rPr>
              <a:t>Cayirci</a:t>
            </a:r>
            <a:r>
              <a:rPr lang="en-GB" sz="2400" dirty="0">
                <a:solidFill>
                  <a:schemeClr val="tx1"/>
                </a:solidFill>
              </a:rPr>
              <a:t>, “A Survey on Sensor</a:t>
            </a:r>
          </a:p>
          <a:p>
            <a:pPr algn="l"/>
            <a:r>
              <a:rPr lang="en-GB" sz="2400" dirty="0">
                <a:solidFill>
                  <a:schemeClr val="tx1"/>
                </a:solidFill>
              </a:rPr>
              <a:t>Networks”, IEEE Communications Magazines, August 2002.</a:t>
            </a:r>
          </a:p>
          <a:p>
            <a:pPr algn="l"/>
            <a:endParaRPr lang="en-GB" sz="2400" dirty="0">
              <a:solidFill>
                <a:schemeClr val="tx1"/>
              </a:solidFill>
            </a:endParaRPr>
          </a:p>
          <a:p>
            <a:pPr algn="l"/>
            <a:r>
              <a:rPr lang="en-GB" sz="2400" dirty="0">
                <a:solidFill>
                  <a:schemeClr val="tx1"/>
                </a:solidFill>
              </a:rPr>
              <a:t>A. </a:t>
            </a:r>
            <a:r>
              <a:rPr lang="en-GB" sz="2400" dirty="0" err="1">
                <a:solidFill>
                  <a:schemeClr val="tx1"/>
                </a:solidFill>
              </a:rPr>
              <a:t>OzanBicen</a:t>
            </a:r>
            <a:r>
              <a:rPr lang="en-GB" sz="2400" dirty="0">
                <a:solidFill>
                  <a:schemeClr val="tx1"/>
                </a:solidFill>
              </a:rPr>
              <a:t> and </a:t>
            </a:r>
            <a:r>
              <a:rPr lang="en-GB" sz="2400" dirty="0" err="1">
                <a:solidFill>
                  <a:schemeClr val="tx1"/>
                </a:solidFill>
              </a:rPr>
              <a:t>Ozgur</a:t>
            </a:r>
            <a:r>
              <a:rPr lang="en-GB" sz="2400" dirty="0">
                <a:solidFill>
                  <a:schemeClr val="tx1"/>
                </a:solidFill>
              </a:rPr>
              <a:t> B. Akan and V. </a:t>
            </a:r>
            <a:r>
              <a:rPr lang="en-GB" sz="2400" dirty="0" err="1">
                <a:solidFill>
                  <a:schemeClr val="tx1"/>
                </a:solidFill>
              </a:rPr>
              <a:t>CagriGungor</a:t>
            </a:r>
            <a:r>
              <a:rPr lang="en-GB" sz="2400" dirty="0">
                <a:solidFill>
                  <a:schemeClr val="tx1"/>
                </a:solidFill>
              </a:rPr>
              <a:t>, “Spectrum-Aware and</a:t>
            </a:r>
          </a:p>
          <a:p>
            <a:pPr algn="l"/>
            <a:r>
              <a:rPr lang="en-GB" sz="2400" dirty="0">
                <a:solidFill>
                  <a:schemeClr val="tx1"/>
                </a:solidFill>
              </a:rPr>
              <a:t>Cognitive Sensor Networks for Smart Grid Applications,” IEEE Communications</a:t>
            </a:r>
          </a:p>
          <a:p>
            <a:pPr algn="l"/>
            <a:r>
              <a:rPr lang="en-GB" sz="2400" dirty="0">
                <a:solidFill>
                  <a:schemeClr val="tx1"/>
                </a:solidFill>
              </a:rPr>
              <a:t>Magazine, No. 5pp. 158-165. 2012</a:t>
            </a:r>
          </a:p>
          <a:p>
            <a:pPr algn="l"/>
            <a:endParaRPr lang="en-GB" sz="2400" dirty="0">
              <a:solidFill>
                <a:schemeClr val="tx1"/>
              </a:solidFill>
            </a:endParaRPr>
          </a:p>
          <a:p>
            <a:pPr algn="l"/>
            <a:r>
              <a:rPr lang="en-GB" sz="2400" dirty="0">
                <a:solidFill>
                  <a:schemeClr val="tx1"/>
                </a:solidFill>
              </a:rPr>
              <a:t>J. Guevara, F. </a:t>
            </a:r>
            <a:r>
              <a:rPr lang="en-GB" sz="2400" dirty="0" err="1">
                <a:solidFill>
                  <a:schemeClr val="tx1"/>
                </a:solidFill>
              </a:rPr>
              <a:t>Barrero</a:t>
            </a:r>
            <a:r>
              <a:rPr lang="en-GB" sz="2400" dirty="0">
                <a:solidFill>
                  <a:schemeClr val="tx1"/>
                </a:solidFill>
              </a:rPr>
              <a:t>, E. Vargas, J. Becerra, S. Toral, “Environmental wireless</a:t>
            </a:r>
          </a:p>
          <a:p>
            <a:pPr algn="l"/>
            <a:r>
              <a:rPr lang="en-GB" sz="2400" dirty="0">
                <a:solidFill>
                  <a:schemeClr val="tx1"/>
                </a:solidFill>
              </a:rPr>
              <a:t>sensor network for road traffic applications,” IET </a:t>
            </a:r>
            <a:r>
              <a:rPr lang="en-GB" sz="2400" dirty="0" err="1">
                <a:solidFill>
                  <a:schemeClr val="tx1"/>
                </a:solidFill>
              </a:rPr>
              <a:t>Intell.Transp</a:t>
            </a:r>
            <a:r>
              <a:rPr lang="en-GB" sz="2400" dirty="0">
                <a:solidFill>
                  <a:schemeClr val="tx1"/>
                </a:solidFill>
              </a:rPr>
              <a:t>. Syst., Vol. 6, </a:t>
            </a:r>
            <a:r>
              <a:rPr lang="en-GB" sz="2400" dirty="0" err="1">
                <a:solidFill>
                  <a:schemeClr val="tx1"/>
                </a:solidFill>
              </a:rPr>
              <a:t>Iss</a:t>
            </a:r>
            <a:r>
              <a:rPr lang="en-GB" sz="2400" dirty="0">
                <a:solidFill>
                  <a:schemeClr val="tx1"/>
                </a:solidFill>
              </a:rPr>
              <a:t>.</a:t>
            </a:r>
          </a:p>
          <a:p>
            <a:pPr algn="l"/>
            <a:r>
              <a:rPr lang="en-GB" sz="2400" dirty="0">
                <a:solidFill>
                  <a:schemeClr val="tx1"/>
                </a:solidFill>
              </a:rPr>
              <a:t>2, pp. 177–186, 2012 </a:t>
            </a:r>
            <a:endParaRPr lang="en-US" sz="2400" dirty="0">
              <a:solidFill>
                <a:schemeClr val="tx1"/>
              </a:solidFill>
            </a:endParaRPr>
          </a:p>
        </p:txBody>
      </p:sp>
      <p:sp>
        <p:nvSpPr>
          <p:cNvPr id="6" name="object 5"/>
          <p:cNvSpPr/>
          <p:nvPr/>
        </p:nvSpPr>
        <p:spPr>
          <a:xfrm>
            <a:off x="15639873" y="7848129"/>
            <a:ext cx="1616710" cy="1397000"/>
          </a:xfrm>
          <a:custGeom>
            <a:avLst/>
            <a:gdLst/>
            <a:ahLst/>
            <a:cxnLst/>
            <a:rect l="l" t="t" r="r" b="b"/>
            <a:pathLst>
              <a:path w="1616709" h="1397000">
                <a:moveTo>
                  <a:pt x="311137" y="965200"/>
                </a:moveTo>
                <a:lnTo>
                  <a:pt x="307200" y="939800"/>
                </a:lnTo>
                <a:lnTo>
                  <a:pt x="299339" y="939800"/>
                </a:lnTo>
                <a:lnTo>
                  <a:pt x="266725" y="952500"/>
                </a:lnTo>
                <a:lnTo>
                  <a:pt x="257733" y="952500"/>
                </a:lnTo>
                <a:lnTo>
                  <a:pt x="266166" y="977900"/>
                </a:lnTo>
                <a:lnTo>
                  <a:pt x="273748" y="977900"/>
                </a:lnTo>
                <a:lnTo>
                  <a:pt x="306362" y="965200"/>
                </a:lnTo>
                <a:lnTo>
                  <a:pt x="311137" y="965200"/>
                </a:lnTo>
                <a:close/>
              </a:path>
              <a:path w="1616709" h="1397000">
                <a:moveTo>
                  <a:pt x="322097" y="482600"/>
                </a:moveTo>
                <a:lnTo>
                  <a:pt x="318173" y="469900"/>
                </a:lnTo>
                <a:lnTo>
                  <a:pt x="310299" y="469900"/>
                </a:lnTo>
                <a:lnTo>
                  <a:pt x="269824" y="482600"/>
                </a:lnTo>
                <a:lnTo>
                  <a:pt x="265036" y="482600"/>
                </a:lnTo>
                <a:lnTo>
                  <a:pt x="268973" y="495300"/>
                </a:lnTo>
                <a:lnTo>
                  <a:pt x="277126" y="508000"/>
                </a:lnTo>
                <a:lnTo>
                  <a:pt x="284721" y="508000"/>
                </a:lnTo>
                <a:lnTo>
                  <a:pt x="317322" y="495300"/>
                </a:lnTo>
                <a:lnTo>
                  <a:pt x="322097" y="482600"/>
                </a:lnTo>
                <a:close/>
              </a:path>
              <a:path w="1616709" h="1397000">
                <a:moveTo>
                  <a:pt x="327164" y="368300"/>
                </a:moveTo>
                <a:lnTo>
                  <a:pt x="326034" y="355600"/>
                </a:lnTo>
                <a:lnTo>
                  <a:pt x="320979" y="330200"/>
                </a:lnTo>
                <a:lnTo>
                  <a:pt x="316763" y="330200"/>
                </a:lnTo>
                <a:lnTo>
                  <a:pt x="296799" y="355600"/>
                </a:lnTo>
                <a:lnTo>
                  <a:pt x="297649" y="368300"/>
                </a:lnTo>
                <a:lnTo>
                  <a:pt x="299618" y="368300"/>
                </a:lnTo>
                <a:lnTo>
                  <a:pt x="307479" y="381000"/>
                </a:lnTo>
                <a:lnTo>
                  <a:pt x="315074" y="368300"/>
                </a:lnTo>
                <a:lnTo>
                  <a:pt x="327164" y="368300"/>
                </a:lnTo>
                <a:close/>
              </a:path>
              <a:path w="1616709" h="1397000">
                <a:moveTo>
                  <a:pt x="374103" y="914400"/>
                </a:moveTo>
                <a:lnTo>
                  <a:pt x="373265" y="901700"/>
                </a:lnTo>
                <a:lnTo>
                  <a:pt x="371017" y="876300"/>
                </a:lnTo>
                <a:lnTo>
                  <a:pt x="369608" y="876300"/>
                </a:lnTo>
                <a:lnTo>
                  <a:pt x="362013" y="863600"/>
                </a:lnTo>
                <a:lnTo>
                  <a:pt x="347116" y="863600"/>
                </a:lnTo>
                <a:lnTo>
                  <a:pt x="341782" y="876300"/>
                </a:lnTo>
                <a:lnTo>
                  <a:pt x="342061" y="889000"/>
                </a:lnTo>
                <a:lnTo>
                  <a:pt x="344309" y="914400"/>
                </a:lnTo>
                <a:lnTo>
                  <a:pt x="344868" y="914400"/>
                </a:lnTo>
                <a:lnTo>
                  <a:pt x="351904" y="927100"/>
                </a:lnTo>
                <a:lnTo>
                  <a:pt x="367919" y="927100"/>
                </a:lnTo>
                <a:lnTo>
                  <a:pt x="374103" y="914400"/>
                </a:lnTo>
                <a:close/>
              </a:path>
              <a:path w="1616709" h="1397000">
                <a:moveTo>
                  <a:pt x="405587" y="1003300"/>
                </a:moveTo>
                <a:lnTo>
                  <a:pt x="403898" y="990600"/>
                </a:lnTo>
                <a:lnTo>
                  <a:pt x="381419" y="990600"/>
                </a:lnTo>
                <a:lnTo>
                  <a:pt x="362864" y="1016000"/>
                </a:lnTo>
                <a:lnTo>
                  <a:pt x="358648" y="1028700"/>
                </a:lnTo>
                <a:lnTo>
                  <a:pt x="360337" y="1028700"/>
                </a:lnTo>
                <a:lnTo>
                  <a:pt x="366801" y="1041400"/>
                </a:lnTo>
                <a:lnTo>
                  <a:pt x="382257" y="1041400"/>
                </a:lnTo>
                <a:lnTo>
                  <a:pt x="386753" y="1028700"/>
                </a:lnTo>
                <a:lnTo>
                  <a:pt x="401091" y="1016000"/>
                </a:lnTo>
                <a:lnTo>
                  <a:pt x="405587" y="1003300"/>
                </a:lnTo>
                <a:close/>
              </a:path>
              <a:path w="1616709" h="1397000">
                <a:moveTo>
                  <a:pt x="427228" y="254000"/>
                </a:moveTo>
                <a:lnTo>
                  <a:pt x="425551" y="254000"/>
                </a:lnTo>
                <a:lnTo>
                  <a:pt x="420204" y="241300"/>
                </a:lnTo>
                <a:lnTo>
                  <a:pt x="398843" y="228600"/>
                </a:lnTo>
                <a:lnTo>
                  <a:pt x="389559" y="228600"/>
                </a:lnTo>
                <a:lnTo>
                  <a:pt x="376351" y="241300"/>
                </a:lnTo>
                <a:lnTo>
                  <a:pt x="376631" y="241300"/>
                </a:lnTo>
                <a:lnTo>
                  <a:pt x="379171" y="254000"/>
                </a:lnTo>
                <a:lnTo>
                  <a:pt x="382816" y="254000"/>
                </a:lnTo>
                <a:lnTo>
                  <a:pt x="403898" y="266700"/>
                </a:lnTo>
                <a:lnTo>
                  <a:pt x="423862" y="266700"/>
                </a:lnTo>
                <a:lnTo>
                  <a:pt x="427228" y="254000"/>
                </a:lnTo>
                <a:close/>
              </a:path>
              <a:path w="1616709" h="1397000">
                <a:moveTo>
                  <a:pt x="437349" y="1117600"/>
                </a:moveTo>
                <a:lnTo>
                  <a:pt x="433412" y="1104900"/>
                </a:lnTo>
                <a:lnTo>
                  <a:pt x="385064" y="1104900"/>
                </a:lnTo>
                <a:lnTo>
                  <a:pt x="380568" y="1117600"/>
                </a:lnTo>
                <a:lnTo>
                  <a:pt x="382257" y="1130300"/>
                </a:lnTo>
                <a:lnTo>
                  <a:pt x="384225" y="1130300"/>
                </a:lnTo>
                <a:lnTo>
                  <a:pt x="392099" y="1143000"/>
                </a:lnTo>
                <a:lnTo>
                  <a:pt x="432574" y="1130300"/>
                </a:lnTo>
                <a:lnTo>
                  <a:pt x="437349" y="1117600"/>
                </a:lnTo>
                <a:close/>
              </a:path>
              <a:path w="1616709" h="1397000">
                <a:moveTo>
                  <a:pt x="463207" y="368300"/>
                </a:moveTo>
                <a:lnTo>
                  <a:pt x="462927" y="368300"/>
                </a:lnTo>
                <a:lnTo>
                  <a:pt x="456184" y="355600"/>
                </a:lnTo>
                <a:lnTo>
                  <a:pt x="434822" y="355600"/>
                </a:lnTo>
                <a:lnTo>
                  <a:pt x="433984" y="368300"/>
                </a:lnTo>
                <a:lnTo>
                  <a:pt x="432854" y="393700"/>
                </a:lnTo>
                <a:lnTo>
                  <a:pt x="432854" y="406400"/>
                </a:lnTo>
                <a:lnTo>
                  <a:pt x="461810" y="406400"/>
                </a:lnTo>
                <a:lnTo>
                  <a:pt x="462089" y="393700"/>
                </a:lnTo>
                <a:lnTo>
                  <a:pt x="463207" y="368300"/>
                </a:lnTo>
                <a:close/>
              </a:path>
              <a:path w="1616709" h="1397000">
                <a:moveTo>
                  <a:pt x="470242" y="698500"/>
                </a:moveTo>
                <a:lnTo>
                  <a:pt x="466305" y="673100"/>
                </a:lnTo>
                <a:lnTo>
                  <a:pt x="450557" y="673100"/>
                </a:lnTo>
                <a:lnTo>
                  <a:pt x="417957" y="685800"/>
                </a:lnTo>
                <a:lnTo>
                  <a:pt x="416661" y="689241"/>
                </a:lnTo>
                <a:lnTo>
                  <a:pt x="412965" y="657110"/>
                </a:lnTo>
                <a:lnTo>
                  <a:pt x="397217" y="613067"/>
                </a:lnTo>
                <a:lnTo>
                  <a:pt x="372516" y="574217"/>
                </a:lnTo>
                <a:lnTo>
                  <a:pt x="360641" y="562356"/>
                </a:lnTo>
                <a:lnTo>
                  <a:pt x="359206" y="546100"/>
                </a:lnTo>
                <a:lnTo>
                  <a:pt x="357797" y="533400"/>
                </a:lnTo>
                <a:lnTo>
                  <a:pt x="329971" y="533400"/>
                </a:lnTo>
                <a:lnTo>
                  <a:pt x="329971" y="535368"/>
                </a:lnTo>
                <a:lnTo>
                  <a:pt x="301269" y="517118"/>
                </a:lnTo>
                <a:lnTo>
                  <a:pt x="257225" y="501370"/>
                </a:lnTo>
                <a:lnTo>
                  <a:pt x="209245" y="495846"/>
                </a:lnTo>
                <a:lnTo>
                  <a:pt x="161264" y="501370"/>
                </a:lnTo>
                <a:lnTo>
                  <a:pt x="117221" y="517118"/>
                </a:lnTo>
                <a:lnTo>
                  <a:pt x="78371" y="541820"/>
                </a:lnTo>
                <a:lnTo>
                  <a:pt x="45961" y="574217"/>
                </a:lnTo>
                <a:lnTo>
                  <a:pt x="21259" y="613067"/>
                </a:lnTo>
                <a:lnTo>
                  <a:pt x="5524" y="657110"/>
                </a:lnTo>
                <a:lnTo>
                  <a:pt x="0" y="705078"/>
                </a:lnTo>
                <a:lnTo>
                  <a:pt x="5524" y="753071"/>
                </a:lnTo>
                <a:lnTo>
                  <a:pt x="21259" y="797115"/>
                </a:lnTo>
                <a:lnTo>
                  <a:pt x="45961" y="835964"/>
                </a:lnTo>
                <a:lnTo>
                  <a:pt x="78371" y="868362"/>
                </a:lnTo>
                <a:lnTo>
                  <a:pt x="117221" y="893064"/>
                </a:lnTo>
                <a:lnTo>
                  <a:pt x="161264" y="908812"/>
                </a:lnTo>
                <a:lnTo>
                  <a:pt x="209245" y="914336"/>
                </a:lnTo>
                <a:lnTo>
                  <a:pt x="257225" y="908812"/>
                </a:lnTo>
                <a:lnTo>
                  <a:pt x="301269" y="893064"/>
                </a:lnTo>
                <a:lnTo>
                  <a:pt x="340118" y="868362"/>
                </a:lnTo>
                <a:lnTo>
                  <a:pt x="372516" y="835964"/>
                </a:lnTo>
                <a:lnTo>
                  <a:pt x="391566" y="806005"/>
                </a:lnTo>
                <a:lnTo>
                  <a:pt x="396316" y="812800"/>
                </a:lnTo>
                <a:lnTo>
                  <a:pt x="423291" y="812800"/>
                </a:lnTo>
                <a:lnTo>
                  <a:pt x="424980" y="800100"/>
                </a:lnTo>
                <a:lnTo>
                  <a:pt x="420484" y="787400"/>
                </a:lnTo>
                <a:lnTo>
                  <a:pt x="417118" y="787400"/>
                </a:lnTo>
                <a:lnTo>
                  <a:pt x="405244" y="774649"/>
                </a:lnTo>
                <a:lnTo>
                  <a:pt x="412965" y="753071"/>
                </a:lnTo>
                <a:lnTo>
                  <a:pt x="417779" y="711200"/>
                </a:lnTo>
                <a:lnTo>
                  <a:pt x="424980" y="711200"/>
                </a:lnTo>
                <a:lnTo>
                  <a:pt x="465467" y="698500"/>
                </a:lnTo>
                <a:lnTo>
                  <a:pt x="470242" y="698500"/>
                </a:lnTo>
                <a:close/>
              </a:path>
              <a:path w="1616709" h="1397000">
                <a:moveTo>
                  <a:pt x="470522" y="482600"/>
                </a:moveTo>
                <a:lnTo>
                  <a:pt x="467715" y="469900"/>
                </a:lnTo>
                <a:lnTo>
                  <a:pt x="464896" y="469900"/>
                </a:lnTo>
                <a:lnTo>
                  <a:pt x="456463" y="457200"/>
                </a:lnTo>
                <a:lnTo>
                  <a:pt x="448881" y="469900"/>
                </a:lnTo>
                <a:lnTo>
                  <a:pt x="424980" y="469900"/>
                </a:lnTo>
                <a:lnTo>
                  <a:pt x="417398" y="482600"/>
                </a:lnTo>
                <a:lnTo>
                  <a:pt x="413461" y="482600"/>
                </a:lnTo>
                <a:lnTo>
                  <a:pt x="419074" y="495300"/>
                </a:lnTo>
                <a:lnTo>
                  <a:pt x="427507" y="508000"/>
                </a:lnTo>
                <a:lnTo>
                  <a:pt x="435102" y="508000"/>
                </a:lnTo>
                <a:lnTo>
                  <a:pt x="458990" y="495300"/>
                </a:lnTo>
                <a:lnTo>
                  <a:pt x="466585" y="495300"/>
                </a:lnTo>
                <a:lnTo>
                  <a:pt x="470522" y="482600"/>
                </a:lnTo>
                <a:close/>
              </a:path>
              <a:path w="1616709" h="1397000">
                <a:moveTo>
                  <a:pt x="493572" y="1206500"/>
                </a:moveTo>
                <a:lnTo>
                  <a:pt x="491604" y="1193800"/>
                </a:lnTo>
                <a:lnTo>
                  <a:pt x="485140" y="1193800"/>
                </a:lnTo>
                <a:lnTo>
                  <a:pt x="478396" y="1181100"/>
                </a:lnTo>
                <a:lnTo>
                  <a:pt x="469392" y="1181100"/>
                </a:lnTo>
                <a:lnTo>
                  <a:pt x="464896" y="1193800"/>
                </a:lnTo>
                <a:lnTo>
                  <a:pt x="450850" y="1206500"/>
                </a:lnTo>
                <a:lnTo>
                  <a:pt x="447751" y="1219200"/>
                </a:lnTo>
                <a:lnTo>
                  <a:pt x="450850" y="1231900"/>
                </a:lnTo>
                <a:lnTo>
                  <a:pt x="475018" y="1231900"/>
                </a:lnTo>
                <a:lnTo>
                  <a:pt x="489077" y="1206500"/>
                </a:lnTo>
                <a:lnTo>
                  <a:pt x="493572" y="1206500"/>
                </a:lnTo>
                <a:close/>
              </a:path>
              <a:path w="1616709" h="1397000">
                <a:moveTo>
                  <a:pt x="503694" y="990600"/>
                </a:moveTo>
                <a:lnTo>
                  <a:pt x="501726" y="977900"/>
                </a:lnTo>
                <a:lnTo>
                  <a:pt x="473900" y="952500"/>
                </a:lnTo>
                <a:lnTo>
                  <a:pt x="457873" y="952500"/>
                </a:lnTo>
                <a:lnTo>
                  <a:pt x="453936" y="965200"/>
                </a:lnTo>
                <a:lnTo>
                  <a:pt x="450278" y="965200"/>
                </a:lnTo>
                <a:lnTo>
                  <a:pt x="451967" y="977900"/>
                </a:lnTo>
                <a:lnTo>
                  <a:pt x="457593" y="977900"/>
                </a:lnTo>
                <a:lnTo>
                  <a:pt x="478955" y="990600"/>
                </a:lnTo>
                <a:lnTo>
                  <a:pt x="485698" y="1003300"/>
                </a:lnTo>
                <a:lnTo>
                  <a:pt x="494690" y="1003300"/>
                </a:lnTo>
                <a:lnTo>
                  <a:pt x="503694" y="990600"/>
                </a:lnTo>
                <a:close/>
              </a:path>
              <a:path w="1616709" h="1397000">
                <a:moveTo>
                  <a:pt x="512686" y="584200"/>
                </a:moveTo>
                <a:lnTo>
                  <a:pt x="510717" y="571500"/>
                </a:lnTo>
                <a:lnTo>
                  <a:pt x="488226" y="571500"/>
                </a:lnTo>
                <a:lnTo>
                  <a:pt x="469684" y="596900"/>
                </a:lnTo>
                <a:lnTo>
                  <a:pt x="465467" y="609600"/>
                </a:lnTo>
                <a:lnTo>
                  <a:pt x="467423" y="609600"/>
                </a:lnTo>
                <a:lnTo>
                  <a:pt x="474179" y="622300"/>
                </a:lnTo>
                <a:lnTo>
                  <a:pt x="489635" y="622300"/>
                </a:lnTo>
                <a:lnTo>
                  <a:pt x="494131" y="609600"/>
                </a:lnTo>
                <a:lnTo>
                  <a:pt x="512686" y="584200"/>
                </a:lnTo>
                <a:close/>
              </a:path>
              <a:path w="1616709" h="1397000">
                <a:moveTo>
                  <a:pt x="513816" y="850900"/>
                </a:moveTo>
                <a:lnTo>
                  <a:pt x="513245" y="838200"/>
                </a:lnTo>
                <a:lnTo>
                  <a:pt x="507060" y="825500"/>
                </a:lnTo>
                <a:lnTo>
                  <a:pt x="491883" y="825500"/>
                </a:lnTo>
                <a:lnTo>
                  <a:pt x="486549" y="838200"/>
                </a:lnTo>
                <a:lnTo>
                  <a:pt x="469684" y="850900"/>
                </a:lnTo>
                <a:lnTo>
                  <a:pt x="464337" y="863600"/>
                </a:lnTo>
                <a:lnTo>
                  <a:pt x="464896" y="863600"/>
                </a:lnTo>
                <a:lnTo>
                  <a:pt x="477266" y="876300"/>
                </a:lnTo>
                <a:lnTo>
                  <a:pt x="491604" y="876300"/>
                </a:lnTo>
                <a:lnTo>
                  <a:pt x="508469" y="850900"/>
                </a:lnTo>
                <a:lnTo>
                  <a:pt x="513816" y="850900"/>
                </a:lnTo>
                <a:close/>
              </a:path>
              <a:path w="1616709" h="1397000">
                <a:moveTo>
                  <a:pt x="525056" y="139700"/>
                </a:moveTo>
                <a:lnTo>
                  <a:pt x="519988" y="127000"/>
                </a:lnTo>
                <a:lnTo>
                  <a:pt x="504253" y="127000"/>
                </a:lnTo>
                <a:lnTo>
                  <a:pt x="496379" y="139700"/>
                </a:lnTo>
                <a:lnTo>
                  <a:pt x="494690" y="139700"/>
                </a:lnTo>
                <a:lnTo>
                  <a:pt x="488797" y="165100"/>
                </a:lnTo>
                <a:lnTo>
                  <a:pt x="486829" y="177800"/>
                </a:lnTo>
                <a:lnTo>
                  <a:pt x="491604" y="177800"/>
                </a:lnTo>
                <a:lnTo>
                  <a:pt x="499757" y="190500"/>
                </a:lnTo>
                <a:lnTo>
                  <a:pt x="507631" y="190500"/>
                </a:lnTo>
                <a:lnTo>
                  <a:pt x="515493" y="177800"/>
                </a:lnTo>
                <a:lnTo>
                  <a:pt x="517182" y="177800"/>
                </a:lnTo>
                <a:lnTo>
                  <a:pt x="523087" y="152400"/>
                </a:lnTo>
                <a:lnTo>
                  <a:pt x="525056" y="139700"/>
                </a:lnTo>
                <a:close/>
              </a:path>
              <a:path w="1616709" h="1397000">
                <a:moveTo>
                  <a:pt x="534047" y="1054100"/>
                </a:moveTo>
                <a:lnTo>
                  <a:pt x="532079" y="1041400"/>
                </a:lnTo>
                <a:lnTo>
                  <a:pt x="505663" y="1041400"/>
                </a:lnTo>
                <a:lnTo>
                  <a:pt x="491604" y="1066800"/>
                </a:lnTo>
                <a:lnTo>
                  <a:pt x="487387" y="1079500"/>
                </a:lnTo>
                <a:lnTo>
                  <a:pt x="489077" y="1079500"/>
                </a:lnTo>
                <a:lnTo>
                  <a:pt x="495541" y="1092200"/>
                </a:lnTo>
                <a:lnTo>
                  <a:pt x="510997" y="1092200"/>
                </a:lnTo>
                <a:lnTo>
                  <a:pt x="534047" y="1054100"/>
                </a:lnTo>
                <a:close/>
              </a:path>
              <a:path w="1616709" h="1397000">
                <a:moveTo>
                  <a:pt x="556260" y="279400"/>
                </a:moveTo>
                <a:lnTo>
                  <a:pt x="554291" y="266700"/>
                </a:lnTo>
                <a:lnTo>
                  <a:pt x="527304" y="266700"/>
                </a:lnTo>
                <a:lnTo>
                  <a:pt x="513245" y="292100"/>
                </a:lnTo>
                <a:lnTo>
                  <a:pt x="509308" y="304800"/>
                </a:lnTo>
                <a:lnTo>
                  <a:pt x="511556" y="304800"/>
                </a:lnTo>
                <a:lnTo>
                  <a:pt x="518591" y="317500"/>
                </a:lnTo>
                <a:lnTo>
                  <a:pt x="533209" y="317500"/>
                </a:lnTo>
                <a:lnTo>
                  <a:pt x="537705" y="304800"/>
                </a:lnTo>
                <a:lnTo>
                  <a:pt x="556260" y="279400"/>
                </a:lnTo>
                <a:close/>
              </a:path>
              <a:path w="1616709" h="1397000">
                <a:moveTo>
                  <a:pt x="581279" y="1155700"/>
                </a:moveTo>
                <a:lnTo>
                  <a:pt x="567499" y="1155700"/>
                </a:lnTo>
                <a:lnTo>
                  <a:pt x="559346" y="1143000"/>
                </a:lnTo>
                <a:lnTo>
                  <a:pt x="552323" y="1155700"/>
                </a:lnTo>
                <a:lnTo>
                  <a:pt x="551192" y="1168400"/>
                </a:lnTo>
                <a:lnTo>
                  <a:pt x="550075" y="1193800"/>
                </a:lnTo>
                <a:lnTo>
                  <a:pt x="550354" y="1193800"/>
                </a:lnTo>
                <a:lnTo>
                  <a:pt x="557098" y="1206500"/>
                </a:lnTo>
                <a:lnTo>
                  <a:pt x="572274" y="1206500"/>
                </a:lnTo>
                <a:lnTo>
                  <a:pt x="578459" y="1193800"/>
                </a:lnTo>
                <a:lnTo>
                  <a:pt x="579310" y="1193800"/>
                </a:lnTo>
                <a:lnTo>
                  <a:pt x="580428" y="1168400"/>
                </a:lnTo>
                <a:lnTo>
                  <a:pt x="581279" y="1155700"/>
                </a:lnTo>
                <a:close/>
              </a:path>
              <a:path w="1616709" h="1397000">
                <a:moveTo>
                  <a:pt x="586054" y="749300"/>
                </a:moveTo>
                <a:lnTo>
                  <a:pt x="577900" y="723900"/>
                </a:lnTo>
                <a:lnTo>
                  <a:pt x="575652" y="711200"/>
                </a:lnTo>
                <a:lnTo>
                  <a:pt x="552323" y="711200"/>
                </a:lnTo>
                <a:lnTo>
                  <a:pt x="547547" y="723900"/>
                </a:lnTo>
                <a:lnTo>
                  <a:pt x="557657" y="762000"/>
                </a:lnTo>
                <a:lnTo>
                  <a:pt x="581279" y="762000"/>
                </a:lnTo>
                <a:lnTo>
                  <a:pt x="586054" y="749300"/>
                </a:lnTo>
                <a:close/>
              </a:path>
              <a:path w="1616709" h="1397000">
                <a:moveTo>
                  <a:pt x="589711" y="482600"/>
                </a:moveTo>
                <a:lnTo>
                  <a:pt x="586333" y="482600"/>
                </a:lnTo>
                <a:lnTo>
                  <a:pt x="571715" y="469900"/>
                </a:lnTo>
                <a:lnTo>
                  <a:pt x="563003" y="469900"/>
                </a:lnTo>
                <a:lnTo>
                  <a:pt x="559625" y="482600"/>
                </a:lnTo>
                <a:lnTo>
                  <a:pt x="549795" y="508000"/>
                </a:lnTo>
                <a:lnTo>
                  <a:pt x="546138" y="508000"/>
                </a:lnTo>
                <a:lnTo>
                  <a:pt x="549224" y="520700"/>
                </a:lnTo>
                <a:lnTo>
                  <a:pt x="556260" y="520700"/>
                </a:lnTo>
                <a:lnTo>
                  <a:pt x="563562" y="533400"/>
                </a:lnTo>
                <a:lnTo>
                  <a:pt x="572274" y="520700"/>
                </a:lnTo>
                <a:lnTo>
                  <a:pt x="575652" y="520700"/>
                </a:lnTo>
                <a:lnTo>
                  <a:pt x="589711" y="482600"/>
                </a:lnTo>
                <a:close/>
              </a:path>
              <a:path w="1616709" h="1397000">
                <a:moveTo>
                  <a:pt x="601789" y="939800"/>
                </a:moveTo>
                <a:lnTo>
                  <a:pt x="597852" y="927100"/>
                </a:lnTo>
                <a:lnTo>
                  <a:pt x="549503" y="927100"/>
                </a:lnTo>
                <a:lnTo>
                  <a:pt x="544728" y="939800"/>
                </a:lnTo>
                <a:lnTo>
                  <a:pt x="546696" y="952500"/>
                </a:lnTo>
                <a:lnTo>
                  <a:pt x="548665" y="952500"/>
                </a:lnTo>
                <a:lnTo>
                  <a:pt x="556818" y="965200"/>
                </a:lnTo>
                <a:lnTo>
                  <a:pt x="564692" y="965200"/>
                </a:lnTo>
                <a:lnTo>
                  <a:pt x="589140" y="952500"/>
                </a:lnTo>
                <a:lnTo>
                  <a:pt x="597014" y="952500"/>
                </a:lnTo>
                <a:lnTo>
                  <a:pt x="601789" y="939800"/>
                </a:lnTo>
                <a:close/>
              </a:path>
              <a:path w="1616709" h="1397000">
                <a:moveTo>
                  <a:pt x="612190" y="1308100"/>
                </a:moveTo>
                <a:lnTo>
                  <a:pt x="611073" y="1308100"/>
                </a:lnTo>
                <a:lnTo>
                  <a:pt x="589991" y="1282700"/>
                </a:lnTo>
                <a:lnTo>
                  <a:pt x="569188" y="1282700"/>
                </a:lnTo>
                <a:lnTo>
                  <a:pt x="563562" y="1295400"/>
                </a:lnTo>
                <a:lnTo>
                  <a:pt x="586613" y="1320800"/>
                </a:lnTo>
                <a:lnTo>
                  <a:pt x="596176" y="1320800"/>
                </a:lnTo>
                <a:lnTo>
                  <a:pt x="604037" y="1333500"/>
                </a:lnTo>
                <a:lnTo>
                  <a:pt x="611352" y="1320800"/>
                </a:lnTo>
                <a:lnTo>
                  <a:pt x="612190" y="1308100"/>
                </a:lnTo>
                <a:close/>
              </a:path>
              <a:path w="1616709" h="1397000">
                <a:moveTo>
                  <a:pt x="620064" y="63500"/>
                </a:moveTo>
                <a:lnTo>
                  <a:pt x="618096" y="63500"/>
                </a:lnTo>
                <a:lnTo>
                  <a:pt x="575373" y="76200"/>
                </a:lnTo>
                <a:lnTo>
                  <a:pt x="572554" y="88900"/>
                </a:lnTo>
                <a:lnTo>
                  <a:pt x="576491" y="101600"/>
                </a:lnTo>
                <a:lnTo>
                  <a:pt x="596455" y="101600"/>
                </a:lnTo>
                <a:lnTo>
                  <a:pt x="600392" y="88900"/>
                </a:lnTo>
                <a:lnTo>
                  <a:pt x="616407" y="76200"/>
                </a:lnTo>
                <a:lnTo>
                  <a:pt x="620064" y="63500"/>
                </a:lnTo>
                <a:close/>
              </a:path>
              <a:path w="1616709" h="1397000">
                <a:moveTo>
                  <a:pt x="624840" y="584200"/>
                </a:moveTo>
                <a:lnTo>
                  <a:pt x="605167" y="584200"/>
                </a:lnTo>
                <a:lnTo>
                  <a:pt x="600671" y="596900"/>
                </a:lnTo>
                <a:lnTo>
                  <a:pt x="602361" y="596900"/>
                </a:lnTo>
                <a:lnTo>
                  <a:pt x="609104" y="622300"/>
                </a:lnTo>
                <a:lnTo>
                  <a:pt x="609663" y="622300"/>
                </a:lnTo>
                <a:lnTo>
                  <a:pt x="610501" y="635000"/>
                </a:lnTo>
                <a:lnTo>
                  <a:pt x="611632" y="635000"/>
                </a:lnTo>
                <a:lnTo>
                  <a:pt x="624840" y="584200"/>
                </a:lnTo>
                <a:close/>
              </a:path>
              <a:path w="1616709" h="1397000">
                <a:moveTo>
                  <a:pt x="626529" y="381000"/>
                </a:moveTo>
                <a:lnTo>
                  <a:pt x="624840" y="381000"/>
                </a:lnTo>
                <a:lnTo>
                  <a:pt x="619226" y="355600"/>
                </a:lnTo>
                <a:lnTo>
                  <a:pt x="617258" y="342900"/>
                </a:lnTo>
                <a:lnTo>
                  <a:pt x="593636" y="342900"/>
                </a:lnTo>
                <a:lnTo>
                  <a:pt x="588860" y="355600"/>
                </a:lnTo>
                <a:lnTo>
                  <a:pt x="598982" y="393700"/>
                </a:lnTo>
                <a:lnTo>
                  <a:pt x="622033" y="393700"/>
                </a:lnTo>
                <a:lnTo>
                  <a:pt x="626529" y="381000"/>
                </a:lnTo>
                <a:close/>
              </a:path>
              <a:path w="1616709" h="1397000">
                <a:moveTo>
                  <a:pt x="636371" y="203200"/>
                </a:moveTo>
                <a:lnTo>
                  <a:pt x="634682" y="203200"/>
                </a:lnTo>
                <a:lnTo>
                  <a:pt x="632714" y="190500"/>
                </a:lnTo>
                <a:lnTo>
                  <a:pt x="583806" y="190500"/>
                </a:lnTo>
                <a:lnTo>
                  <a:pt x="579310" y="203200"/>
                </a:lnTo>
                <a:lnTo>
                  <a:pt x="580986" y="215900"/>
                </a:lnTo>
                <a:lnTo>
                  <a:pt x="582955" y="215900"/>
                </a:lnTo>
                <a:lnTo>
                  <a:pt x="591108" y="228600"/>
                </a:lnTo>
                <a:lnTo>
                  <a:pt x="598982" y="215900"/>
                </a:lnTo>
                <a:lnTo>
                  <a:pt x="631875" y="215900"/>
                </a:lnTo>
                <a:lnTo>
                  <a:pt x="636371" y="203200"/>
                </a:lnTo>
                <a:close/>
              </a:path>
              <a:path w="1616709" h="1397000">
                <a:moveTo>
                  <a:pt x="646201" y="863600"/>
                </a:moveTo>
                <a:lnTo>
                  <a:pt x="644525" y="850900"/>
                </a:lnTo>
                <a:lnTo>
                  <a:pt x="637768" y="850900"/>
                </a:lnTo>
                <a:lnTo>
                  <a:pt x="616978" y="838200"/>
                </a:lnTo>
                <a:lnTo>
                  <a:pt x="610222" y="825500"/>
                </a:lnTo>
                <a:lnTo>
                  <a:pt x="601230" y="838200"/>
                </a:lnTo>
                <a:lnTo>
                  <a:pt x="596734" y="838200"/>
                </a:lnTo>
                <a:lnTo>
                  <a:pt x="592518" y="850900"/>
                </a:lnTo>
                <a:lnTo>
                  <a:pt x="594487" y="850900"/>
                </a:lnTo>
                <a:lnTo>
                  <a:pt x="600951" y="863600"/>
                </a:lnTo>
                <a:lnTo>
                  <a:pt x="622033" y="876300"/>
                </a:lnTo>
                <a:lnTo>
                  <a:pt x="637489" y="876300"/>
                </a:lnTo>
                <a:lnTo>
                  <a:pt x="641985" y="863600"/>
                </a:lnTo>
                <a:lnTo>
                  <a:pt x="646201" y="863600"/>
                </a:lnTo>
                <a:close/>
              </a:path>
              <a:path w="1616709" h="1397000">
                <a:moveTo>
                  <a:pt x="662787" y="1104900"/>
                </a:moveTo>
                <a:lnTo>
                  <a:pt x="661111" y="1104900"/>
                </a:lnTo>
                <a:lnTo>
                  <a:pt x="654354" y="1092200"/>
                </a:lnTo>
                <a:lnTo>
                  <a:pt x="632993" y="1079500"/>
                </a:lnTo>
                <a:lnTo>
                  <a:pt x="612762" y="1079500"/>
                </a:lnTo>
                <a:lnTo>
                  <a:pt x="608253" y="1092200"/>
                </a:lnTo>
                <a:lnTo>
                  <a:pt x="610222" y="1104900"/>
                </a:lnTo>
                <a:lnTo>
                  <a:pt x="616686" y="1104900"/>
                </a:lnTo>
                <a:lnTo>
                  <a:pt x="644525" y="1130300"/>
                </a:lnTo>
                <a:lnTo>
                  <a:pt x="653516" y="1117600"/>
                </a:lnTo>
                <a:lnTo>
                  <a:pt x="658012" y="1117600"/>
                </a:lnTo>
                <a:lnTo>
                  <a:pt x="662787" y="1104900"/>
                </a:lnTo>
                <a:close/>
              </a:path>
              <a:path w="1616709" h="1397000">
                <a:moveTo>
                  <a:pt x="705802" y="279400"/>
                </a:moveTo>
                <a:lnTo>
                  <a:pt x="676567" y="279400"/>
                </a:lnTo>
                <a:lnTo>
                  <a:pt x="676008" y="292100"/>
                </a:lnTo>
                <a:lnTo>
                  <a:pt x="676008" y="317500"/>
                </a:lnTo>
                <a:lnTo>
                  <a:pt x="676567" y="330200"/>
                </a:lnTo>
                <a:lnTo>
                  <a:pt x="704672" y="330200"/>
                </a:lnTo>
                <a:lnTo>
                  <a:pt x="705231" y="317500"/>
                </a:lnTo>
                <a:lnTo>
                  <a:pt x="705231" y="292100"/>
                </a:lnTo>
                <a:lnTo>
                  <a:pt x="705802" y="279400"/>
                </a:lnTo>
                <a:close/>
              </a:path>
              <a:path w="1616709" h="1397000">
                <a:moveTo>
                  <a:pt x="708329" y="1219200"/>
                </a:moveTo>
                <a:lnTo>
                  <a:pt x="695401" y="1219200"/>
                </a:lnTo>
                <a:lnTo>
                  <a:pt x="670382" y="1206500"/>
                </a:lnTo>
                <a:lnTo>
                  <a:pt x="662508" y="1206500"/>
                </a:lnTo>
                <a:lnTo>
                  <a:pt x="654926" y="1219200"/>
                </a:lnTo>
                <a:lnTo>
                  <a:pt x="651548" y="1231900"/>
                </a:lnTo>
                <a:lnTo>
                  <a:pt x="656602" y="1231900"/>
                </a:lnTo>
                <a:lnTo>
                  <a:pt x="664476" y="1244600"/>
                </a:lnTo>
                <a:lnTo>
                  <a:pt x="705231" y="1244600"/>
                </a:lnTo>
                <a:lnTo>
                  <a:pt x="706920" y="1231900"/>
                </a:lnTo>
                <a:lnTo>
                  <a:pt x="708329" y="1219200"/>
                </a:lnTo>
                <a:close/>
              </a:path>
              <a:path w="1616709" h="1397000">
                <a:moveTo>
                  <a:pt x="713663" y="431800"/>
                </a:moveTo>
                <a:lnTo>
                  <a:pt x="707771" y="431800"/>
                </a:lnTo>
                <a:lnTo>
                  <a:pt x="691464" y="419100"/>
                </a:lnTo>
                <a:lnTo>
                  <a:pt x="684441" y="431800"/>
                </a:lnTo>
                <a:lnTo>
                  <a:pt x="683869" y="444500"/>
                </a:lnTo>
                <a:lnTo>
                  <a:pt x="683869" y="469900"/>
                </a:lnTo>
                <a:lnTo>
                  <a:pt x="687247" y="482600"/>
                </a:lnTo>
                <a:lnTo>
                  <a:pt x="692873" y="482600"/>
                </a:lnTo>
                <a:lnTo>
                  <a:pt x="713105" y="457200"/>
                </a:lnTo>
                <a:lnTo>
                  <a:pt x="713105" y="444500"/>
                </a:lnTo>
                <a:lnTo>
                  <a:pt x="713663" y="431800"/>
                </a:lnTo>
                <a:close/>
              </a:path>
              <a:path w="1616709" h="1397000">
                <a:moveTo>
                  <a:pt x="716483" y="990600"/>
                </a:moveTo>
                <a:lnTo>
                  <a:pt x="715924" y="977900"/>
                </a:lnTo>
                <a:lnTo>
                  <a:pt x="711708" y="977900"/>
                </a:lnTo>
                <a:lnTo>
                  <a:pt x="692581" y="965200"/>
                </a:lnTo>
                <a:lnTo>
                  <a:pt x="686689" y="952500"/>
                </a:lnTo>
                <a:lnTo>
                  <a:pt x="677405" y="952500"/>
                </a:lnTo>
                <a:lnTo>
                  <a:pt x="672071" y="965200"/>
                </a:lnTo>
                <a:lnTo>
                  <a:pt x="666724" y="965200"/>
                </a:lnTo>
                <a:lnTo>
                  <a:pt x="667283" y="977900"/>
                </a:lnTo>
                <a:lnTo>
                  <a:pt x="673468" y="977900"/>
                </a:lnTo>
                <a:lnTo>
                  <a:pt x="692581" y="1003300"/>
                </a:lnTo>
                <a:lnTo>
                  <a:pt x="708329" y="1003300"/>
                </a:lnTo>
                <a:lnTo>
                  <a:pt x="712825" y="990600"/>
                </a:lnTo>
                <a:lnTo>
                  <a:pt x="716483" y="990600"/>
                </a:lnTo>
                <a:close/>
              </a:path>
              <a:path w="1616709" h="1397000">
                <a:moveTo>
                  <a:pt x="725474" y="127000"/>
                </a:moveTo>
                <a:lnTo>
                  <a:pt x="722388" y="127000"/>
                </a:lnTo>
                <a:lnTo>
                  <a:pt x="715924" y="114300"/>
                </a:lnTo>
                <a:lnTo>
                  <a:pt x="685558" y="101600"/>
                </a:lnTo>
                <a:lnTo>
                  <a:pt x="676846" y="101600"/>
                </a:lnTo>
                <a:lnTo>
                  <a:pt x="673468" y="114300"/>
                </a:lnTo>
                <a:lnTo>
                  <a:pt x="670382" y="127000"/>
                </a:lnTo>
                <a:lnTo>
                  <a:pt x="673468" y="127000"/>
                </a:lnTo>
                <a:lnTo>
                  <a:pt x="680783" y="139700"/>
                </a:lnTo>
                <a:lnTo>
                  <a:pt x="703834" y="139700"/>
                </a:lnTo>
                <a:lnTo>
                  <a:pt x="711415" y="152400"/>
                </a:lnTo>
                <a:lnTo>
                  <a:pt x="719848" y="139700"/>
                </a:lnTo>
                <a:lnTo>
                  <a:pt x="722668" y="139700"/>
                </a:lnTo>
                <a:lnTo>
                  <a:pt x="725474" y="127000"/>
                </a:lnTo>
                <a:close/>
              </a:path>
              <a:path w="1616709" h="1397000">
                <a:moveTo>
                  <a:pt x="726884" y="1320800"/>
                </a:moveTo>
                <a:lnTo>
                  <a:pt x="698487" y="1320800"/>
                </a:lnTo>
                <a:lnTo>
                  <a:pt x="696798" y="1333500"/>
                </a:lnTo>
                <a:lnTo>
                  <a:pt x="691743" y="1346200"/>
                </a:lnTo>
                <a:lnTo>
                  <a:pt x="690333" y="1358900"/>
                </a:lnTo>
                <a:lnTo>
                  <a:pt x="695401" y="1371600"/>
                </a:lnTo>
                <a:lnTo>
                  <a:pt x="718731" y="1371600"/>
                </a:lnTo>
                <a:lnTo>
                  <a:pt x="720420" y="1358900"/>
                </a:lnTo>
                <a:lnTo>
                  <a:pt x="725474" y="1333500"/>
                </a:lnTo>
                <a:lnTo>
                  <a:pt x="726884" y="1320800"/>
                </a:lnTo>
                <a:close/>
              </a:path>
              <a:path w="1616709" h="1397000">
                <a:moveTo>
                  <a:pt x="751052" y="1143000"/>
                </a:moveTo>
                <a:lnTo>
                  <a:pt x="749084" y="1143000"/>
                </a:lnTo>
                <a:lnTo>
                  <a:pt x="746836" y="1130300"/>
                </a:lnTo>
                <a:lnTo>
                  <a:pt x="698766" y="1130300"/>
                </a:lnTo>
                <a:lnTo>
                  <a:pt x="693991" y="1143000"/>
                </a:lnTo>
                <a:lnTo>
                  <a:pt x="697928" y="1155700"/>
                </a:lnTo>
                <a:lnTo>
                  <a:pt x="705802" y="1168400"/>
                </a:lnTo>
                <a:lnTo>
                  <a:pt x="746277" y="1155700"/>
                </a:lnTo>
                <a:lnTo>
                  <a:pt x="751052" y="1143000"/>
                </a:lnTo>
                <a:close/>
              </a:path>
              <a:path w="1616709" h="1397000">
                <a:moveTo>
                  <a:pt x="787031" y="38100"/>
                </a:moveTo>
                <a:lnTo>
                  <a:pt x="785063" y="38100"/>
                </a:lnTo>
                <a:lnTo>
                  <a:pt x="750493" y="12700"/>
                </a:lnTo>
                <a:lnTo>
                  <a:pt x="741502" y="12700"/>
                </a:lnTo>
                <a:lnTo>
                  <a:pt x="732497" y="25400"/>
                </a:lnTo>
                <a:lnTo>
                  <a:pt x="734466" y="38100"/>
                </a:lnTo>
                <a:lnTo>
                  <a:pt x="762304" y="50800"/>
                </a:lnTo>
                <a:lnTo>
                  <a:pt x="769048" y="63500"/>
                </a:lnTo>
                <a:lnTo>
                  <a:pt x="787031" y="38100"/>
                </a:lnTo>
                <a:close/>
              </a:path>
              <a:path w="1616709" h="1397000">
                <a:moveTo>
                  <a:pt x="790130" y="1054100"/>
                </a:moveTo>
                <a:lnTo>
                  <a:pt x="788441" y="1054100"/>
                </a:lnTo>
                <a:lnTo>
                  <a:pt x="780288" y="1016000"/>
                </a:lnTo>
                <a:lnTo>
                  <a:pt x="752182" y="1016000"/>
                </a:lnTo>
                <a:lnTo>
                  <a:pt x="753872" y="1028700"/>
                </a:lnTo>
                <a:lnTo>
                  <a:pt x="760056" y="1054100"/>
                </a:lnTo>
                <a:lnTo>
                  <a:pt x="762012" y="1066800"/>
                </a:lnTo>
                <a:lnTo>
                  <a:pt x="785063" y="1066800"/>
                </a:lnTo>
                <a:lnTo>
                  <a:pt x="790130" y="1054100"/>
                </a:lnTo>
                <a:close/>
              </a:path>
              <a:path w="1616709" h="1397000">
                <a:moveTo>
                  <a:pt x="807834" y="1257300"/>
                </a:moveTo>
                <a:lnTo>
                  <a:pt x="805865" y="1244600"/>
                </a:lnTo>
                <a:lnTo>
                  <a:pt x="792378" y="1231900"/>
                </a:lnTo>
                <a:lnTo>
                  <a:pt x="783386" y="1231900"/>
                </a:lnTo>
                <a:lnTo>
                  <a:pt x="760336" y="1270000"/>
                </a:lnTo>
                <a:lnTo>
                  <a:pt x="762304" y="1282700"/>
                </a:lnTo>
                <a:lnTo>
                  <a:pt x="769048" y="1282700"/>
                </a:lnTo>
                <a:lnTo>
                  <a:pt x="775792" y="1295400"/>
                </a:lnTo>
                <a:lnTo>
                  <a:pt x="785063" y="1282700"/>
                </a:lnTo>
                <a:lnTo>
                  <a:pt x="789279" y="1282700"/>
                </a:lnTo>
                <a:lnTo>
                  <a:pt x="807834" y="1257300"/>
                </a:lnTo>
                <a:close/>
              </a:path>
              <a:path w="1616709" h="1397000">
                <a:moveTo>
                  <a:pt x="816838" y="304800"/>
                </a:moveTo>
                <a:lnTo>
                  <a:pt x="816267" y="292100"/>
                </a:lnTo>
                <a:lnTo>
                  <a:pt x="810361" y="292100"/>
                </a:lnTo>
                <a:lnTo>
                  <a:pt x="791248" y="266700"/>
                </a:lnTo>
                <a:lnTo>
                  <a:pt x="776071" y="266700"/>
                </a:lnTo>
                <a:lnTo>
                  <a:pt x="765390" y="279400"/>
                </a:lnTo>
                <a:lnTo>
                  <a:pt x="765949" y="292100"/>
                </a:lnTo>
                <a:lnTo>
                  <a:pt x="771855" y="292100"/>
                </a:lnTo>
                <a:lnTo>
                  <a:pt x="790968" y="304800"/>
                </a:lnTo>
                <a:lnTo>
                  <a:pt x="796874" y="317500"/>
                </a:lnTo>
                <a:lnTo>
                  <a:pt x="805865" y="317500"/>
                </a:lnTo>
                <a:lnTo>
                  <a:pt x="811491" y="304800"/>
                </a:lnTo>
                <a:lnTo>
                  <a:pt x="816838" y="304800"/>
                </a:lnTo>
                <a:close/>
              </a:path>
              <a:path w="1616709" h="1397000">
                <a:moveTo>
                  <a:pt x="817956" y="1384300"/>
                </a:moveTo>
                <a:lnTo>
                  <a:pt x="817397" y="1371600"/>
                </a:lnTo>
                <a:lnTo>
                  <a:pt x="811212" y="1358900"/>
                </a:lnTo>
                <a:lnTo>
                  <a:pt x="796036" y="1358900"/>
                </a:lnTo>
                <a:lnTo>
                  <a:pt x="790689" y="1371600"/>
                </a:lnTo>
                <a:lnTo>
                  <a:pt x="773823" y="1384300"/>
                </a:lnTo>
                <a:lnTo>
                  <a:pt x="771575" y="1384300"/>
                </a:lnTo>
                <a:lnTo>
                  <a:pt x="804468" y="1397000"/>
                </a:lnTo>
                <a:lnTo>
                  <a:pt x="812622" y="1384300"/>
                </a:lnTo>
                <a:lnTo>
                  <a:pt x="817956" y="1384300"/>
                </a:lnTo>
                <a:close/>
              </a:path>
              <a:path w="1616709" h="1397000">
                <a:moveTo>
                  <a:pt x="819645" y="177800"/>
                </a:moveTo>
                <a:lnTo>
                  <a:pt x="818235" y="177800"/>
                </a:lnTo>
                <a:lnTo>
                  <a:pt x="816546" y="165100"/>
                </a:lnTo>
                <a:lnTo>
                  <a:pt x="767918" y="165100"/>
                </a:lnTo>
                <a:lnTo>
                  <a:pt x="762584" y="177800"/>
                </a:lnTo>
                <a:lnTo>
                  <a:pt x="764273" y="177800"/>
                </a:lnTo>
                <a:lnTo>
                  <a:pt x="765949" y="190500"/>
                </a:lnTo>
                <a:lnTo>
                  <a:pt x="773544" y="203200"/>
                </a:lnTo>
                <a:lnTo>
                  <a:pt x="781418" y="190500"/>
                </a:lnTo>
                <a:lnTo>
                  <a:pt x="814298" y="190500"/>
                </a:lnTo>
                <a:lnTo>
                  <a:pt x="819645" y="177800"/>
                </a:lnTo>
                <a:close/>
              </a:path>
              <a:path w="1616709" h="1397000">
                <a:moveTo>
                  <a:pt x="837920" y="393700"/>
                </a:moveTo>
                <a:lnTo>
                  <a:pt x="835952" y="393700"/>
                </a:lnTo>
                <a:lnTo>
                  <a:pt x="828078" y="381000"/>
                </a:lnTo>
                <a:lnTo>
                  <a:pt x="820204" y="381000"/>
                </a:lnTo>
                <a:lnTo>
                  <a:pt x="795185" y="393700"/>
                </a:lnTo>
                <a:lnTo>
                  <a:pt x="787311" y="393700"/>
                </a:lnTo>
                <a:lnTo>
                  <a:pt x="782815" y="406400"/>
                </a:lnTo>
                <a:lnTo>
                  <a:pt x="785063" y="406400"/>
                </a:lnTo>
                <a:lnTo>
                  <a:pt x="786193" y="419100"/>
                </a:lnTo>
                <a:lnTo>
                  <a:pt x="787603" y="419100"/>
                </a:lnTo>
                <a:lnTo>
                  <a:pt x="837920" y="393700"/>
                </a:lnTo>
                <a:close/>
              </a:path>
              <a:path w="1616709" h="1397000">
                <a:moveTo>
                  <a:pt x="867714" y="1155700"/>
                </a:moveTo>
                <a:lnTo>
                  <a:pt x="865746" y="1143000"/>
                </a:lnTo>
                <a:lnTo>
                  <a:pt x="859282" y="1143000"/>
                </a:lnTo>
                <a:lnTo>
                  <a:pt x="837920" y="1130300"/>
                </a:lnTo>
                <a:lnTo>
                  <a:pt x="831164" y="1117600"/>
                </a:lnTo>
                <a:lnTo>
                  <a:pt x="822172" y="1117600"/>
                </a:lnTo>
                <a:lnTo>
                  <a:pt x="813181" y="1130300"/>
                </a:lnTo>
                <a:lnTo>
                  <a:pt x="814870" y="1143000"/>
                </a:lnTo>
                <a:lnTo>
                  <a:pt x="821613" y="1155700"/>
                </a:lnTo>
                <a:lnTo>
                  <a:pt x="842975" y="1168400"/>
                </a:lnTo>
                <a:lnTo>
                  <a:pt x="858710" y="1168400"/>
                </a:lnTo>
                <a:lnTo>
                  <a:pt x="863219" y="1155700"/>
                </a:lnTo>
                <a:lnTo>
                  <a:pt x="867714" y="1155700"/>
                </a:lnTo>
                <a:close/>
              </a:path>
              <a:path w="1616709" h="1397000">
                <a:moveTo>
                  <a:pt x="873328" y="1016000"/>
                </a:moveTo>
                <a:lnTo>
                  <a:pt x="873048" y="1003300"/>
                </a:lnTo>
                <a:lnTo>
                  <a:pt x="841565" y="1003300"/>
                </a:lnTo>
                <a:lnTo>
                  <a:pt x="844384" y="1016000"/>
                </a:lnTo>
                <a:lnTo>
                  <a:pt x="846632" y="1016000"/>
                </a:lnTo>
                <a:lnTo>
                  <a:pt x="854786" y="1028700"/>
                </a:lnTo>
                <a:lnTo>
                  <a:pt x="862368" y="1016000"/>
                </a:lnTo>
                <a:lnTo>
                  <a:pt x="873328" y="1016000"/>
                </a:lnTo>
                <a:close/>
              </a:path>
              <a:path w="1616709" h="1397000">
                <a:moveTo>
                  <a:pt x="896378" y="88900"/>
                </a:moveTo>
                <a:lnTo>
                  <a:pt x="892162" y="88900"/>
                </a:lnTo>
                <a:lnTo>
                  <a:pt x="885418" y="76200"/>
                </a:lnTo>
                <a:lnTo>
                  <a:pt x="844943" y="76200"/>
                </a:lnTo>
                <a:lnTo>
                  <a:pt x="843254" y="88900"/>
                </a:lnTo>
                <a:lnTo>
                  <a:pt x="841565" y="88900"/>
                </a:lnTo>
                <a:lnTo>
                  <a:pt x="846353" y="101600"/>
                </a:lnTo>
                <a:lnTo>
                  <a:pt x="853935" y="101600"/>
                </a:lnTo>
                <a:lnTo>
                  <a:pt x="878674" y="114300"/>
                </a:lnTo>
                <a:lnTo>
                  <a:pt x="886548" y="114300"/>
                </a:lnTo>
                <a:lnTo>
                  <a:pt x="894130" y="101600"/>
                </a:lnTo>
                <a:lnTo>
                  <a:pt x="895261" y="101600"/>
                </a:lnTo>
                <a:lnTo>
                  <a:pt x="896378" y="88900"/>
                </a:lnTo>
                <a:close/>
              </a:path>
              <a:path w="1616709" h="1397000">
                <a:moveTo>
                  <a:pt x="1616265" y="698500"/>
                </a:moveTo>
                <a:lnTo>
                  <a:pt x="1614792" y="647700"/>
                </a:lnTo>
                <a:lnTo>
                  <a:pt x="1610233" y="609600"/>
                </a:lnTo>
                <a:lnTo>
                  <a:pt x="1602676" y="558800"/>
                </a:lnTo>
                <a:lnTo>
                  <a:pt x="1592224" y="520700"/>
                </a:lnTo>
                <a:lnTo>
                  <a:pt x="1578978" y="469900"/>
                </a:lnTo>
                <a:lnTo>
                  <a:pt x="1563039" y="431800"/>
                </a:lnTo>
                <a:lnTo>
                  <a:pt x="1544497" y="393700"/>
                </a:lnTo>
                <a:lnTo>
                  <a:pt x="1523466" y="342900"/>
                </a:lnTo>
                <a:lnTo>
                  <a:pt x="1500035" y="304800"/>
                </a:lnTo>
                <a:lnTo>
                  <a:pt x="1474317" y="279400"/>
                </a:lnTo>
                <a:lnTo>
                  <a:pt x="1446390" y="241300"/>
                </a:lnTo>
                <a:lnTo>
                  <a:pt x="1416380" y="203200"/>
                </a:lnTo>
                <a:lnTo>
                  <a:pt x="1384363" y="177800"/>
                </a:lnTo>
                <a:lnTo>
                  <a:pt x="1350441" y="152400"/>
                </a:lnTo>
                <a:lnTo>
                  <a:pt x="1314729" y="114300"/>
                </a:lnTo>
                <a:lnTo>
                  <a:pt x="1277315" y="101600"/>
                </a:lnTo>
                <a:lnTo>
                  <a:pt x="1238288" y="76200"/>
                </a:lnTo>
                <a:lnTo>
                  <a:pt x="1197775" y="50800"/>
                </a:lnTo>
                <a:lnTo>
                  <a:pt x="1112634" y="25400"/>
                </a:lnTo>
                <a:lnTo>
                  <a:pt x="1022680" y="0"/>
                </a:lnTo>
                <a:lnTo>
                  <a:pt x="887945" y="0"/>
                </a:lnTo>
                <a:lnTo>
                  <a:pt x="889635" y="12700"/>
                </a:lnTo>
                <a:lnTo>
                  <a:pt x="909878" y="12700"/>
                </a:lnTo>
                <a:lnTo>
                  <a:pt x="910437" y="177800"/>
                </a:lnTo>
                <a:lnTo>
                  <a:pt x="899198" y="177800"/>
                </a:lnTo>
                <a:lnTo>
                  <a:pt x="895819" y="190500"/>
                </a:lnTo>
                <a:lnTo>
                  <a:pt x="877265" y="215900"/>
                </a:lnTo>
                <a:lnTo>
                  <a:pt x="878954" y="215900"/>
                </a:lnTo>
                <a:lnTo>
                  <a:pt x="892441" y="228600"/>
                </a:lnTo>
                <a:lnTo>
                  <a:pt x="905941" y="228600"/>
                </a:lnTo>
                <a:lnTo>
                  <a:pt x="910717" y="215900"/>
                </a:lnTo>
                <a:lnTo>
                  <a:pt x="910717" y="304800"/>
                </a:lnTo>
                <a:lnTo>
                  <a:pt x="885139" y="304800"/>
                </a:lnTo>
                <a:lnTo>
                  <a:pt x="881481" y="317500"/>
                </a:lnTo>
                <a:lnTo>
                  <a:pt x="883450" y="317500"/>
                </a:lnTo>
                <a:lnTo>
                  <a:pt x="889635" y="342900"/>
                </a:lnTo>
                <a:lnTo>
                  <a:pt x="891882" y="355600"/>
                </a:lnTo>
                <a:lnTo>
                  <a:pt x="911275" y="355600"/>
                </a:lnTo>
                <a:lnTo>
                  <a:pt x="911275" y="393700"/>
                </a:lnTo>
                <a:lnTo>
                  <a:pt x="957008" y="393700"/>
                </a:lnTo>
                <a:lnTo>
                  <a:pt x="1000658" y="406400"/>
                </a:lnTo>
                <a:lnTo>
                  <a:pt x="1041742" y="419100"/>
                </a:lnTo>
                <a:lnTo>
                  <a:pt x="1079792" y="444500"/>
                </a:lnTo>
                <a:lnTo>
                  <a:pt x="1114323" y="469900"/>
                </a:lnTo>
                <a:lnTo>
                  <a:pt x="1144854" y="495300"/>
                </a:lnTo>
                <a:lnTo>
                  <a:pt x="1170901" y="533400"/>
                </a:lnTo>
                <a:lnTo>
                  <a:pt x="1191996" y="571500"/>
                </a:lnTo>
                <a:lnTo>
                  <a:pt x="1207668" y="609600"/>
                </a:lnTo>
                <a:lnTo>
                  <a:pt x="1217409" y="647700"/>
                </a:lnTo>
                <a:lnTo>
                  <a:pt x="1220774" y="698500"/>
                </a:lnTo>
                <a:lnTo>
                  <a:pt x="1217409" y="749300"/>
                </a:lnTo>
                <a:lnTo>
                  <a:pt x="1207668" y="787400"/>
                </a:lnTo>
                <a:lnTo>
                  <a:pt x="1191996" y="825500"/>
                </a:lnTo>
                <a:lnTo>
                  <a:pt x="1170901" y="863600"/>
                </a:lnTo>
                <a:lnTo>
                  <a:pt x="1144854" y="901700"/>
                </a:lnTo>
                <a:lnTo>
                  <a:pt x="1114323" y="927100"/>
                </a:lnTo>
                <a:lnTo>
                  <a:pt x="1079792" y="952500"/>
                </a:lnTo>
                <a:lnTo>
                  <a:pt x="1041742" y="977900"/>
                </a:lnTo>
                <a:lnTo>
                  <a:pt x="1000658" y="990600"/>
                </a:lnTo>
                <a:lnTo>
                  <a:pt x="957008" y="1003300"/>
                </a:lnTo>
                <a:lnTo>
                  <a:pt x="911275" y="1003300"/>
                </a:lnTo>
                <a:lnTo>
                  <a:pt x="911275" y="1066800"/>
                </a:lnTo>
                <a:lnTo>
                  <a:pt x="900315" y="1066800"/>
                </a:lnTo>
                <a:lnTo>
                  <a:pt x="892441" y="1079500"/>
                </a:lnTo>
                <a:lnTo>
                  <a:pt x="887666" y="1079500"/>
                </a:lnTo>
                <a:lnTo>
                  <a:pt x="891603" y="1092200"/>
                </a:lnTo>
                <a:lnTo>
                  <a:pt x="899477" y="1104900"/>
                </a:lnTo>
                <a:lnTo>
                  <a:pt x="910996" y="1104900"/>
                </a:lnTo>
                <a:lnTo>
                  <a:pt x="910996" y="1193800"/>
                </a:lnTo>
                <a:lnTo>
                  <a:pt x="904532" y="1193800"/>
                </a:lnTo>
                <a:lnTo>
                  <a:pt x="868553" y="1206500"/>
                </a:lnTo>
                <a:lnTo>
                  <a:pt x="863777" y="1206500"/>
                </a:lnTo>
                <a:lnTo>
                  <a:pt x="867714" y="1231900"/>
                </a:lnTo>
                <a:lnTo>
                  <a:pt x="875576" y="1231900"/>
                </a:lnTo>
                <a:lnTo>
                  <a:pt x="908189" y="1219200"/>
                </a:lnTo>
                <a:lnTo>
                  <a:pt x="910717" y="1219200"/>
                </a:lnTo>
                <a:lnTo>
                  <a:pt x="910717" y="1306690"/>
                </a:lnTo>
                <a:lnTo>
                  <a:pt x="906221" y="1295400"/>
                </a:lnTo>
                <a:lnTo>
                  <a:pt x="890485" y="1295400"/>
                </a:lnTo>
                <a:lnTo>
                  <a:pt x="882891" y="1308100"/>
                </a:lnTo>
                <a:lnTo>
                  <a:pt x="881202" y="1308100"/>
                </a:lnTo>
                <a:lnTo>
                  <a:pt x="876147" y="1333500"/>
                </a:lnTo>
                <a:lnTo>
                  <a:pt x="874458" y="1346200"/>
                </a:lnTo>
                <a:lnTo>
                  <a:pt x="879792" y="1346200"/>
                </a:lnTo>
                <a:lnTo>
                  <a:pt x="895540" y="1358900"/>
                </a:lnTo>
                <a:lnTo>
                  <a:pt x="903135" y="1346200"/>
                </a:lnTo>
                <a:lnTo>
                  <a:pt x="904811" y="1346200"/>
                </a:lnTo>
                <a:lnTo>
                  <a:pt x="909878" y="1320800"/>
                </a:lnTo>
                <a:lnTo>
                  <a:pt x="910717" y="1313180"/>
                </a:lnTo>
                <a:lnTo>
                  <a:pt x="910717" y="1397000"/>
                </a:lnTo>
                <a:lnTo>
                  <a:pt x="1006309" y="1397000"/>
                </a:lnTo>
                <a:lnTo>
                  <a:pt x="1052703" y="1384300"/>
                </a:lnTo>
                <a:lnTo>
                  <a:pt x="1142161" y="1358900"/>
                </a:lnTo>
                <a:lnTo>
                  <a:pt x="1226464" y="1333500"/>
                </a:lnTo>
                <a:lnTo>
                  <a:pt x="1266418" y="1308100"/>
                </a:lnTo>
                <a:lnTo>
                  <a:pt x="1304772" y="1282700"/>
                </a:lnTo>
                <a:lnTo>
                  <a:pt x="1341424" y="1257300"/>
                </a:lnTo>
                <a:lnTo>
                  <a:pt x="1376260" y="1231900"/>
                </a:lnTo>
                <a:lnTo>
                  <a:pt x="1387233" y="1219200"/>
                </a:lnTo>
                <a:lnTo>
                  <a:pt x="1409179" y="1193800"/>
                </a:lnTo>
                <a:lnTo>
                  <a:pt x="1440065" y="1168400"/>
                </a:lnTo>
                <a:lnTo>
                  <a:pt x="1468831" y="1130300"/>
                </a:lnTo>
                <a:lnTo>
                  <a:pt x="1495361" y="1092200"/>
                </a:lnTo>
                <a:lnTo>
                  <a:pt x="1519555" y="1054100"/>
                </a:lnTo>
                <a:lnTo>
                  <a:pt x="1541297" y="1016000"/>
                </a:lnTo>
                <a:lnTo>
                  <a:pt x="1560499" y="977900"/>
                </a:lnTo>
                <a:lnTo>
                  <a:pt x="1577047" y="927100"/>
                </a:lnTo>
                <a:lnTo>
                  <a:pt x="1590827" y="889000"/>
                </a:lnTo>
                <a:lnTo>
                  <a:pt x="1601749" y="838200"/>
                </a:lnTo>
                <a:lnTo>
                  <a:pt x="1609699" y="800100"/>
                </a:lnTo>
                <a:lnTo>
                  <a:pt x="1614576" y="749300"/>
                </a:lnTo>
                <a:lnTo>
                  <a:pt x="1616265" y="698500"/>
                </a:lnTo>
                <a:close/>
              </a:path>
            </a:pathLst>
          </a:custGeom>
          <a:solidFill>
            <a:srgbClr val="000000"/>
          </a:solidFill>
        </p:spPr>
        <p:txBody>
          <a:bodyPr wrap="square" lIns="0" tIns="0" rIns="0" bIns="0" rtlCol="0"/>
          <a:lstStyle/>
          <a:p>
            <a:endParaRPr/>
          </a:p>
        </p:txBody>
      </p:sp>
      <p:pic>
        <p:nvPicPr>
          <p:cNvPr id="7" name="object 3"/>
          <p:cNvPicPr/>
          <p:nvPr/>
        </p:nvPicPr>
        <p:blipFill>
          <a:blip r:embed="rId2" cstate="print"/>
          <a:stretch>
            <a:fillRect/>
          </a:stretch>
        </p:blipFill>
        <p:spPr>
          <a:xfrm>
            <a:off x="481697" y="8925625"/>
            <a:ext cx="1608246" cy="11810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85820" y="1785914"/>
            <a:ext cx="15544800" cy="707886"/>
          </a:xfrm>
        </p:spPr>
        <p:txBody>
          <a:bodyPr/>
          <a:lstStyle/>
          <a:p>
            <a:r>
              <a:rPr lang="en-GB" dirty="0">
                <a:solidFill>
                  <a:schemeClr val="tx1"/>
                </a:solidFill>
                <a:latin typeface="+mj-lt"/>
              </a:rPr>
              <a:t>CONCLUSION:</a:t>
            </a:r>
            <a:endParaRPr lang="en-US" dirty="0">
              <a:solidFill>
                <a:schemeClr val="tx1"/>
              </a:solidFill>
              <a:latin typeface="+mj-lt"/>
            </a:endParaRPr>
          </a:p>
        </p:txBody>
      </p:sp>
      <p:sp>
        <p:nvSpPr>
          <p:cNvPr id="5" name="Subtitle 4"/>
          <p:cNvSpPr>
            <a:spLocks noGrp="1"/>
          </p:cNvSpPr>
          <p:nvPr>
            <p:ph type="subTitle" idx="4"/>
          </p:nvPr>
        </p:nvSpPr>
        <p:spPr>
          <a:xfrm>
            <a:off x="1714448" y="2857484"/>
            <a:ext cx="14430476" cy="4431983"/>
          </a:xfrm>
        </p:spPr>
        <p:txBody>
          <a:bodyPr/>
          <a:lstStyle/>
          <a:p>
            <a:r>
              <a:rPr lang="en-GB" sz="3600" dirty="0">
                <a:solidFill>
                  <a:schemeClr val="tx1"/>
                </a:solidFill>
              </a:rPr>
              <a:t>         Underground drainage monitoring is challenging problem. This project propose different methods for monitoring and managing underground drainage system. It explains various applications like underground drainage and manhole identification in real time. Various parameters like flow and level of water, toxic gases inside vent, manhole lid open status are being monitored and updated on the internet using the Internet of Things. The status is updated instantly to the cloud</a:t>
            </a:r>
            <a:endParaRPr lang="en-US" sz="3600" dirty="0">
              <a:solidFill>
                <a:schemeClr val="tx1"/>
              </a:solidFill>
            </a:endParaRPr>
          </a:p>
        </p:txBody>
      </p:sp>
      <p:sp>
        <p:nvSpPr>
          <p:cNvPr id="6" name="object 5"/>
          <p:cNvSpPr/>
          <p:nvPr/>
        </p:nvSpPr>
        <p:spPr>
          <a:xfrm>
            <a:off x="15639873" y="7848129"/>
            <a:ext cx="1616710" cy="1397000"/>
          </a:xfrm>
          <a:custGeom>
            <a:avLst/>
            <a:gdLst/>
            <a:ahLst/>
            <a:cxnLst/>
            <a:rect l="l" t="t" r="r" b="b"/>
            <a:pathLst>
              <a:path w="1616709" h="1397000">
                <a:moveTo>
                  <a:pt x="311137" y="965200"/>
                </a:moveTo>
                <a:lnTo>
                  <a:pt x="307200" y="939800"/>
                </a:lnTo>
                <a:lnTo>
                  <a:pt x="299339" y="939800"/>
                </a:lnTo>
                <a:lnTo>
                  <a:pt x="266725" y="952500"/>
                </a:lnTo>
                <a:lnTo>
                  <a:pt x="257733" y="952500"/>
                </a:lnTo>
                <a:lnTo>
                  <a:pt x="266166" y="977900"/>
                </a:lnTo>
                <a:lnTo>
                  <a:pt x="273748" y="977900"/>
                </a:lnTo>
                <a:lnTo>
                  <a:pt x="306362" y="965200"/>
                </a:lnTo>
                <a:lnTo>
                  <a:pt x="311137" y="965200"/>
                </a:lnTo>
                <a:close/>
              </a:path>
              <a:path w="1616709" h="1397000">
                <a:moveTo>
                  <a:pt x="322097" y="482600"/>
                </a:moveTo>
                <a:lnTo>
                  <a:pt x="318173" y="469900"/>
                </a:lnTo>
                <a:lnTo>
                  <a:pt x="310299" y="469900"/>
                </a:lnTo>
                <a:lnTo>
                  <a:pt x="269824" y="482600"/>
                </a:lnTo>
                <a:lnTo>
                  <a:pt x="265036" y="482600"/>
                </a:lnTo>
                <a:lnTo>
                  <a:pt x="268973" y="495300"/>
                </a:lnTo>
                <a:lnTo>
                  <a:pt x="277126" y="508000"/>
                </a:lnTo>
                <a:lnTo>
                  <a:pt x="284721" y="508000"/>
                </a:lnTo>
                <a:lnTo>
                  <a:pt x="317322" y="495300"/>
                </a:lnTo>
                <a:lnTo>
                  <a:pt x="322097" y="482600"/>
                </a:lnTo>
                <a:close/>
              </a:path>
              <a:path w="1616709" h="1397000">
                <a:moveTo>
                  <a:pt x="327164" y="368300"/>
                </a:moveTo>
                <a:lnTo>
                  <a:pt x="326034" y="355600"/>
                </a:lnTo>
                <a:lnTo>
                  <a:pt x="320979" y="330200"/>
                </a:lnTo>
                <a:lnTo>
                  <a:pt x="316763" y="330200"/>
                </a:lnTo>
                <a:lnTo>
                  <a:pt x="296799" y="355600"/>
                </a:lnTo>
                <a:lnTo>
                  <a:pt x="297649" y="368300"/>
                </a:lnTo>
                <a:lnTo>
                  <a:pt x="299618" y="368300"/>
                </a:lnTo>
                <a:lnTo>
                  <a:pt x="307479" y="381000"/>
                </a:lnTo>
                <a:lnTo>
                  <a:pt x="315074" y="368300"/>
                </a:lnTo>
                <a:lnTo>
                  <a:pt x="327164" y="368300"/>
                </a:lnTo>
                <a:close/>
              </a:path>
              <a:path w="1616709" h="1397000">
                <a:moveTo>
                  <a:pt x="374103" y="914400"/>
                </a:moveTo>
                <a:lnTo>
                  <a:pt x="373265" y="901700"/>
                </a:lnTo>
                <a:lnTo>
                  <a:pt x="371017" y="876300"/>
                </a:lnTo>
                <a:lnTo>
                  <a:pt x="369608" y="876300"/>
                </a:lnTo>
                <a:lnTo>
                  <a:pt x="362013" y="863600"/>
                </a:lnTo>
                <a:lnTo>
                  <a:pt x="347116" y="863600"/>
                </a:lnTo>
                <a:lnTo>
                  <a:pt x="341782" y="876300"/>
                </a:lnTo>
                <a:lnTo>
                  <a:pt x="342061" y="889000"/>
                </a:lnTo>
                <a:lnTo>
                  <a:pt x="344309" y="914400"/>
                </a:lnTo>
                <a:lnTo>
                  <a:pt x="344868" y="914400"/>
                </a:lnTo>
                <a:lnTo>
                  <a:pt x="351904" y="927100"/>
                </a:lnTo>
                <a:lnTo>
                  <a:pt x="367919" y="927100"/>
                </a:lnTo>
                <a:lnTo>
                  <a:pt x="374103" y="914400"/>
                </a:lnTo>
                <a:close/>
              </a:path>
              <a:path w="1616709" h="1397000">
                <a:moveTo>
                  <a:pt x="405587" y="1003300"/>
                </a:moveTo>
                <a:lnTo>
                  <a:pt x="403898" y="990600"/>
                </a:lnTo>
                <a:lnTo>
                  <a:pt x="381419" y="990600"/>
                </a:lnTo>
                <a:lnTo>
                  <a:pt x="362864" y="1016000"/>
                </a:lnTo>
                <a:lnTo>
                  <a:pt x="358648" y="1028700"/>
                </a:lnTo>
                <a:lnTo>
                  <a:pt x="360337" y="1028700"/>
                </a:lnTo>
                <a:lnTo>
                  <a:pt x="366801" y="1041400"/>
                </a:lnTo>
                <a:lnTo>
                  <a:pt x="382257" y="1041400"/>
                </a:lnTo>
                <a:lnTo>
                  <a:pt x="386753" y="1028700"/>
                </a:lnTo>
                <a:lnTo>
                  <a:pt x="401091" y="1016000"/>
                </a:lnTo>
                <a:lnTo>
                  <a:pt x="405587" y="1003300"/>
                </a:lnTo>
                <a:close/>
              </a:path>
              <a:path w="1616709" h="1397000">
                <a:moveTo>
                  <a:pt x="427228" y="254000"/>
                </a:moveTo>
                <a:lnTo>
                  <a:pt x="425551" y="254000"/>
                </a:lnTo>
                <a:lnTo>
                  <a:pt x="420204" y="241300"/>
                </a:lnTo>
                <a:lnTo>
                  <a:pt x="398843" y="228600"/>
                </a:lnTo>
                <a:lnTo>
                  <a:pt x="389559" y="228600"/>
                </a:lnTo>
                <a:lnTo>
                  <a:pt x="376351" y="241300"/>
                </a:lnTo>
                <a:lnTo>
                  <a:pt x="376631" y="241300"/>
                </a:lnTo>
                <a:lnTo>
                  <a:pt x="379171" y="254000"/>
                </a:lnTo>
                <a:lnTo>
                  <a:pt x="382816" y="254000"/>
                </a:lnTo>
                <a:lnTo>
                  <a:pt x="403898" y="266700"/>
                </a:lnTo>
                <a:lnTo>
                  <a:pt x="423862" y="266700"/>
                </a:lnTo>
                <a:lnTo>
                  <a:pt x="427228" y="254000"/>
                </a:lnTo>
                <a:close/>
              </a:path>
              <a:path w="1616709" h="1397000">
                <a:moveTo>
                  <a:pt x="437349" y="1117600"/>
                </a:moveTo>
                <a:lnTo>
                  <a:pt x="433412" y="1104900"/>
                </a:lnTo>
                <a:lnTo>
                  <a:pt x="385064" y="1104900"/>
                </a:lnTo>
                <a:lnTo>
                  <a:pt x="380568" y="1117600"/>
                </a:lnTo>
                <a:lnTo>
                  <a:pt x="382257" y="1130300"/>
                </a:lnTo>
                <a:lnTo>
                  <a:pt x="384225" y="1130300"/>
                </a:lnTo>
                <a:lnTo>
                  <a:pt x="392099" y="1143000"/>
                </a:lnTo>
                <a:lnTo>
                  <a:pt x="432574" y="1130300"/>
                </a:lnTo>
                <a:lnTo>
                  <a:pt x="437349" y="1117600"/>
                </a:lnTo>
                <a:close/>
              </a:path>
              <a:path w="1616709" h="1397000">
                <a:moveTo>
                  <a:pt x="463207" y="368300"/>
                </a:moveTo>
                <a:lnTo>
                  <a:pt x="462927" y="368300"/>
                </a:lnTo>
                <a:lnTo>
                  <a:pt x="456184" y="355600"/>
                </a:lnTo>
                <a:lnTo>
                  <a:pt x="434822" y="355600"/>
                </a:lnTo>
                <a:lnTo>
                  <a:pt x="433984" y="368300"/>
                </a:lnTo>
                <a:lnTo>
                  <a:pt x="432854" y="393700"/>
                </a:lnTo>
                <a:lnTo>
                  <a:pt x="432854" y="406400"/>
                </a:lnTo>
                <a:lnTo>
                  <a:pt x="461810" y="406400"/>
                </a:lnTo>
                <a:lnTo>
                  <a:pt x="462089" y="393700"/>
                </a:lnTo>
                <a:lnTo>
                  <a:pt x="463207" y="368300"/>
                </a:lnTo>
                <a:close/>
              </a:path>
              <a:path w="1616709" h="1397000">
                <a:moveTo>
                  <a:pt x="470242" y="698500"/>
                </a:moveTo>
                <a:lnTo>
                  <a:pt x="466305" y="673100"/>
                </a:lnTo>
                <a:lnTo>
                  <a:pt x="450557" y="673100"/>
                </a:lnTo>
                <a:lnTo>
                  <a:pt x="417957" y="685800"/>
                </a:lnTo>
                <a:lnTo>
                  <a:pt x="416661" y="689241"/>
                </a:lnTo>
                <a:lnTo>
                  <a:pt x="412965" y="657110"/>
                </a:lnTo>
                <a:lnTo>
                  <a:pt x="397217" y="613067"/>
                </a:lnTo>
                <a:lnTo>
                  <a:pt x="372516" y="574217"/>
                </a:lnTo>
                <a:lnTo>
                  <a:pt x="360641" y="562356"/>
                </a:lnTo>
                <a:lnTo>
                  <a:pt x="359206" y="546100"/>
                </a:lnTo>
                <a:lnTo>
                  <a:pt x="357797" y="533400"/>
                </a:lnTo>
                <a:lnTo>
                  <a:pt x="329971" y="533400"/>
                </a:lnTo>
                <a:lnTo>
                  <a:pt x="329971" y="535368"/>
                </a:lnTo>
                <a:lnTo>
                  <a:pt x="301269" y="517118"/>
                </a:lnTo>
                <a:lnTo>
                  <a:pt x="257225" y="501370"/>
                </a:lnTo>
                <a:lnTo>
                  <a:pt x="209245" y="495846"/>
                </a:lnTo>
                <a:lnTo>
                  <a:pt x="161264" y="501370"/>
                </a:lnTo>
                <a:lnTo>
                  <a:pt x="117221" y="517118"/>
                </a:lnTo>
                <a:lnTo>
                  <a:pt x="78371" y="541820"/>
                </a:lnTo>
                <a:lnTo>
                  <a:pt x="45961" y="574217"/>
                </a:lnTo>
                <a:lnTo>
                  <a:pt x="21259" y="613067"/>
                </a:lnTo>
                <a:lnTo>
                  <a:pt x="5524" y="657110"/>
                </a:lnTo>
                <a:lnTo>
                  <a:pt x="0" y="705078"/>
                </a:lnTo>
                <a:lnTo>
                  <a:pt x="5524" y="753071"/>
                </a:lnTo>
                <a:lnTo>
                  <a:pt x="21259" y="797115"/>
                </a:lnTo>
                <a:lnTo>
                  <a:pt x="45961" y="835964"/>
                </a:lnTo>
                <a:lnTo>
                  <a:pt x="78371" y="868362"/>
                </a:lnTo>
                <a:lnTo>
                  <a:pt x="117221" y="893064"/>
                </a:lnTo>
                <a:lnTo>
                  <a:pt x="161264" y="908812"/>
                </a:lnTo>
                <a:lnTo>
                  <a:pt x="209245" y="914336"/>
                </a:lnTo>
                <a:lnTo>
                  <a:pt x="257225" y="908812"/>
                </a:lnTo>
                <a:lnTo>
                  <a:pt x="301269" y="893064"/>
                </a:lnTo>
                <a:lnTo>
                  <a:pt x="340118" y="868362"/>
                </a:lnTo>
                <a:lnTo>
                  <a:pt x="372516" y="835964"/>
                </a:lnTo>
                <a:lnTo>
                  <a:pt x="391566" y="806005"/>
                </a:lnTo>
                <a:lnTo>
                  <a:pt x="396316" y="812800"/>
                </a:lnTo>
                <a:lnTo>
                  <a:pt x="423291" y="812800"/>
                </a:lnTo>
                <a:lnTo>
                  <a:pt x="424980" y="800100"/>
                </a:lnTo>
                <a:lnTo>
                  <a:pt x="420484" y="787400"/>
                </a:lnTo>
                <a:lnTo>
                  <a:pt x="417118" y="787400"/>
                </a:lnTo>
                <a:lnTo>
                  <a:pt x="405244" y="774649"/>
                </a:lnTo>
                <a:lnTo>
                  <a:pt x="412965" y="753071"/>
                </a:lnTo>
                <a:lnTo>
                  <a:pt x="417779" y="711200"/>
                </a:lnTo>
                <a:lnTo>
                  <a:pt x="424980" y="711200"/>
                </a:lnTo>
                <a:lnTo>
                  <a:pt x="465467" y="698500"/>
                </a:lnTo>
                <a:lnTo>
                  <a:pt x="470242" y="698500"/>
                </a:lnTo>
                <a:close/>
              </a:path>
              <a:path w="1616709" h="1397000">
                <a:moveTo>
                  <a:pt x="470522" y="482600"/>
                </a:moveTo>
                <a:lnTo>
                  <a:pt x="467715" y="469900"/>
                </a:lnTo>
                <a:lnTo>
                  <a:pt x="464896" y="469900"/>
                </a:lnTo>
                <a:lnTo>
                  <a:pt x="456463" y="457200"/>
                </a:lnTo>
                <a:lnTo>
                  <a:pt x="448881" y="469900"/>
                </a:lnTo>
                <a:lnTo>
                  <a:pt x="424980" y="469900"/>
                </a:lnTo>
                <a:lnTo>
                  <a:pt x="417398" y="482600"/>
                </a:lnTo>
                <a:lnTo>
                  <a:pt x="413461" y="482600"/>
                </a:lnTo>
                <a:lnTo>
                  <a:pt x="419074" y="495300"/>
                </a:lnTo>
                <a:lnTo>
                  <a:pt x="427507" y="508000"/>
                </a:lnTo>
                <a:lnTo>
                  <a:pt x="435102" y="508000"/>
                </a:lnTo>
                <a:lnTo>
                  <a:pt x="458990" y="495300"/>
                </a:lnTo>
                <a:lnTo>
                  <a:pt x="466585" y="495300"/>
                </a:lnTo>
                <a:lnTo>
                  <a:pt x="470522" y="482600"/>
                </a:lnTo>
                <a:close/>
              </a:path>
              <a:path w="1616709" h="1397000">
                <a:moveTo>
                  <a:pt x="493572" y="1206500"/>
                </a:moveTo>
                <a:lnTo>
                  <a:pt x="491604" y="1193800"/>
                </a:lnTo>
                <a:lnTo>
                  <a:pt x="485140" y="1193800"/>
                </a:lnTo>
                <a:lnTo>
                  <a:pt x="478396" y="1181100"/>
                </a:lnTo>
                <a:lnTo>
                  <a:pt x="469392" y="1181100"/>
                </a:lnTo>
                <a:lnTo>
                  <a:pt x="464896" y="1193800"/>
                </a:lnTo>
                <a:lnTo>
                  <a:pt x="450850" y="1206500"/>
                </a:lnTo>
                <a:lnTo>
                  <a:pt x="447751" y="1219200"/>
                </a:lnTo>
                <a:lnTo>
                  <a:pt x="450850" y="1231900"/>
                </a:lnTo>
                <a:lnTo>
                  <a:pt x="475018" y="1231900"/>
                </a:lnTo>
                <a:lnTo>
                  <a:pt x="489077" y="1206500"/>
                </a:lnTo>
                <a:lnTo>
                  <a:pt x="493572" y="1206500"/>
                </a:lnTo>
                <a:close/>
              </a:path>
              <a:path w="1616709" h="1397000">
                <a:moveTo>
                  <a:pt x="503694" y="990600"/>
                </a:moveTo>
                <a:lnTo>
                  <a:pt x="501726" y="977900"/>
                </a:lnTo>
                <a:lnTo>
                  <a:pt x="473900" y="952500"/>
                </a:lnTo>
                <a:lnTo>
                  <a:pt x="457873" y="952500"/>
                </a:lnTo>
                <a:lnTo>
                  <a:pt x="453936" y="965200"/>
                </a:lnTo>
                <a:lnTo>
                  <a:pt x="450278" y="965200"/>
                </a:lnTo>
                <a:lnTo>
                  <a:pt x="451967" y="977900"/>
                </a:lnTo>
                <a:lnTo>
                  <a:pt x="457593" y="977900"/>
                </a:lnTo>
                <a:lnTo>
                  <a:pt x="478955" y="990600"/>
                </a:lnTo>
                <a:lnTo>
                  <a:pt x="485698" y="1003300"/>
                </a:lnTo>
                <a:lnTo>
                  <a:pt x="494690" y="1003300"/>
                </a:lnTo>
                <a:lnTo>
                  <a:pt x="503694" y="990600"/>
                </a:lnTo>
                <a:close/>
              </a:path>
              <a:path w="1616709" h="1397000">
                <a:moveTo>
                  <a:pt x="512686" y="584200"/>
                </a:moveTo>
                <a:lnTo>
                  <a:pt x="510717" y="571500"/>
                </a:lnTo>
                <a:lnTo>
                  <a:pt x="488226" y="571500"/>
                </a:lnTo>
                <a:lnTo>
                  <a:pt x="469684" y="596900"/>
                </a:lnTo>
                <a:lnTo>
                  <a:pt x="465467" y="609600"/>
                </a:lnTo>
                <a:lnTo>
                  <a:pt x="467423" y="609600"/>
                </a:lnTo>
                <a:lnTo>
                  <a:pt x="474179" y="622300"/>
                </a:lnTo>
                <a:lnTo>
                  <a:pt x="489635" y="622300"/>
                </a:lnTo>
                <a:lnTo>
                  <a:pt x="494131" y="609600"/>
                </a:lnTo>
                <a:lnTo>
                  <a:pt x="512686" y="584200"/>
                </a:lnTo>
                <a:close/>
              </a:path>
              <a:path w="1616709" h="1397000">
                <a:moveTo>
                  <a:pt x="513816" y="850900"/>
                </a:moveTo>
                <a:lnTo>
                  <a:pt x="513245" y="838200"/>
                </a:lnTo>
                <a:lnTo>
                  <a:pt x="507060" y="825500"/>
                </a:lnTo>
                <a:lnTo>
                  <a:pt x="491883" y="825500"/>
                </a:lnTo>
                <a:lnTo>
                  <a:pt x="486549" y="838200"/>
                </a:lnTo>
                <a:lnTo>
                  <a:pt x="469684" y="850900"/>
                </a:lnTo>
                <a:lnTo>
                  <a:pt x="464337" y="863600"/>
                </a:lnTo>
                <a:lnTo>
                  <a:pt x="464896" y="863600"/>
                </a:lnTo>
                <a:lnTo>
                  <a:pt x="477266" y="876300"/>
                </a:lnTo>
                <a:lnTo>
                  <a:pt x="491604" y="876300"/>
                </a:lnTo>
                <a:lnTo>
                  <a:pt x="508469" y="850900"/>
                </a:lnTo>
                <a:lnTo>
                  <a:pt x="513816" y="850900"/>
                </a:lnTo>
                <a:close/>
              </a:path>
              <a:path w="1616709" h="1397000">
                <a:moveTo>
                  <a:pt x="525056" y="139700"/>
                </a:moveTo>
                <a:lnTo>
                  <a:pt x="519988" y="127000"/>
                </a:lnTo>
                <a:lnTo>
                  <a:pt x="504253" y="127000"/>
                </a:lnTo>
                <a:lnTo>
                  <a:pt x="496379" y="139700"/>
                </a:lnTo>
                <a:lnTo>
                  <a:pt x="494690" y="139700"/>
                </a:lnTo>
                <a:lnTo>
                  <a:pt x="488797" y="165100"/>
                </a:lnTo>
                <a:lnTo>
                  <a:pt x="486829" y="177800"/>
                </a:lnTo>
                <a:lnTo>
                  <a:pt x="491604" y="177800"/>
                </a:lnTo>
                <a:lnTo>
                  <a:pt x="499757" y="190500"/>
                </a:lnTo>
                <a:lnTo>
                  <a:pt x="507631" y="190500"/>
                </a:lnTo>
                <a:lnTo>
                  <a:pt x="515493" y="177800"/>
                </a:lnTo>
                <a:lnTo>
                  <a:pt x="517182" y="177800"/>
                </a:lnTo>
                <a:lnTo>
                  <a:pt x="523087" y="152400"/>
                </a:lnTo>
                <a:lnTo>
                  <a:pt x="525056" y="139700"/>
                </a:lnTo>
                <a:close/>
              </a:path>
              <a:path w="1616709" h="1397000">
                <a:moveTo>
                  <a:pt x="534047" y="1054100"/>
                </a:moveTo>
                <a:lnTo>
                  <a:pt x="532079" y="1041400"/>
                </a:lnTo>
                <a:lnTo>
                  <a:pt x="505663" y="1041400"/>
                </a:lnTo>
                <a:lnTo>
                  <a:pt x="491604" y="1066800"/>
                </a:lnTo>
                <a:lnTo>
                  <a:pt x="487387" y="1079500"/>
                </a:lnTo>
                <a:lnTo>
                  <a:pt x="489077" y="1079500"/>
                </a:lnTo>
                <a:lnTo>
                  <a:pt x="495541" y="1092200"/>
                </a:lnTo>
                <a:lnTo>
                  <a:pt x="510997" y="1092200"/>
                </a:lnTo>
                <a:lnTo>
                  <a:pt x="534047" y="1054100"/>
                </a:lnTo>
                <a:close/>
              </a:path>
              <a:path w="1616709" h="1397000">
                <a:moveTo>
                  <a:pt x="556260" y="279400"/>
                </a:moveTo>
                <a:lnTo>
                  <a:pt x="554291" y="266700"/>
                </a:lnTo>
                <a:lnTo>
                  <a:pt x="527304" y="266700"/>
                </a:lnTo>
                <a:lnTo>
                  <a:pt x="513245" y="292100"/>
                </a:lnTo>
                <a:lnTo>
                  <a:pt x="509308" y="304800"/>
                </a:lnTo>
                <a:lnTo>
                  <a:pt x="511556" y="304800"/>
                </a:lnTo>
                <a:lnTo>
                  <a:pt x="518591" y="317500"/>
                </a:lnTo>
                <a:lnTo>
                  <a:pt x="533209" y="317500"/>
                </a:lnTo>
                <a:lnTo>
                  <a:pt x="537705" y="304800"/>
                </a:lnTo>
                <a:lnTo>
                  <a:pt x="556260" y="279400"/>
                </a:lnTo>
                <a:close/>
              </a:path>
              <a:path w="1616709" h="1397000">
                <a:moveTo>
                  <a:pt x="581279" y="1155700"/>
                </a:moveTo>
                <a:lnTo>
                  <a:pt x="567499" y="1155700"/>
                </a:lnTo>
                <a:lnTo>
                  <a:pt x="559346" y="1143000"/>
                </a:lnTo>
                <a:lnTo>
                  <a:pt x="552323" y="1155700"/>
                </a:lnTo>
                <a:lnTo>
                  <a:pt x="551192" y="1168400"/>
                </a:lnTo>
                <a:lnTo>
                  <a:pt x="550075" y="1193800"/>
                </a:lnTo>
                <a:lnTo>
                  <a:pt x="550354" y="1193800"/>
                </a:lnTo>
                <a:lnTo>
                  <a:pt x="557098" y="1206500"/>
                </a:lnTo>
                <a:lnTo>
                  <a:pt x="572274" y="1206500"/>
                </a:lnTo>
                <a:lnTo>
                  <a:pt x="578459" y="1193800"/>
                </a:lnTo>
                <a:lnTo>
                  <a:pt x="579310" y="1193800"/>
                </a:lnTo>
                <a:lnTo>
                  <a:pt x="580428" y="1168400"/>
                </a:lnTo>
                <a:lnTo>
                  <a:pt x="581279" y="1155700"/>
                </a:lnTo>
                <a:close/>
              </a:path>
              <a:path w="1616709" h="1397000">
                <a:moveTo>
                  <a:pt x="586054" y="749300"/>
                </a:moveTo>
                <a:lnTo>
                  <a:pt x="577900" y="723900"/>
                </a:lnTo>
                <a:lnTo>
                  <a:pt x="575652" y="711200"/>
                </a:lnTo>
                <a:lnTo>
                  <a:pt x="552323" y="711200"/>
                </a:lnTo>
                <a:lnTo>
                  <a:pt x="547547" y="723900"/>
                </a:lnTo>
                <a:lnTo>
                  <a:pt x="557657" y="762000"/>
                </a:lnTo>
                <a:lnTo>
                  <a:pt x="581279" y="762000"/>
                </a:lnTo>
                <a:lnTo>
                  <a:pt x="586054" y="749300"/>
                </a:lnTo>
                <a:close/>
              </a:path>
              <a:path w="1616709" h="1397000">
                <a:moveTo>
                  <a:pt x="589711" y="482600"/>
                </a:moveTo>
                <a:lnTo>
                  <a:pt x="586333" y="482600"/>
                </a:lnTo>
                <a:lnTo>
                  <a:pt x="571715" y="469900"/>
                </a:lnTo>
                <a:lnTo>
                  <a:pt x="563003" y="469900"/>
                </a:lnTo>
                <a:lnTo>
                  <a:pt x="559625" y="482600"/>
                </a:lnTo>
                <a:lnTo>
                  <a:pt x="549795" y="508000"/>
                </a:lnTo>
                <a:lnTo>
                  <a:pt x="546138" y="508000"/>
                </a:lnTo>
                <a:lnTo>
                  <a:pt x="549224" y="520700"/>
                </a:lnTo>
                <a:lnTo>
                  <a:pt x="556260" y="520700"/>
                </a:lnTo>
                <a:lnTo>
                  <a:pt x="563562" y="533400"/>
                </a:lnTo>
                <a:lnTo>
                  <a:pt x="572274" y="520700"/>
                </a:lnTo>
                <a:lnTo>
                  <a:pt x="575652" y="520700"/>
                </a:lnTo>
                <a:lnTo>
                  <a:pt x="589711" y="482600"/>
                </a:lnTo>
                <a:close/>
              </a:path>
              <a:path w="1616709" h="1397000">
                <a:moveTo>
                  <a:pt x="601789" y="939800"/>
                </a:moveTo>
                <a:lnTo>
                  <a:pt x="597852" y="927100"/>
                </a:lnTo>
                <a:lnTo>
                  <a:pt x="549503" y="927100"/>
                </a:lnTo>
                <a:lnTo>
                  <a:pt x="544728" y="939800"/>
                </a:lnTo>
                <a:lnTo>
                  <a:pt x="546696" y="952500"/>
                </a:lnTo>
                <a:lnTo>
                  <a:pt x="548665" y="952500"/>
                </a:lnTo>
                <a:lnTo>
                  <a:pt x="556818" y="965200"/>
                </a:lnTo>
                <a:lnTo>
                  <a:pt x="564692" y="965200"/>
                </a:lnTo>
                <a:lnTo>
                  <a:pt x="589140" y="952500"/>
                </a:lnTo>
                <a:lnTo>
                  <a:pt x="597014" y="952500"/>
                </a:lnTo>
                <a:lnTo>
                  <a:pt x="601789" y="939800"/>
                </a:lnTo>
                <a:close/>
              </a:path>
              <a:path w="1616709" h="1397000">
                <a:moveTo>
                  <a:pt x="612190" y="1308100"/>
                </a:moveTo>
                <a:lnTo>
                  <a:pt x="611073" y="1308100"/>
                </a:lnTo>
                <a:lnTo>
                  <a:pt x="589991" y="1282700"/>
                </a:lnTo>
                <a:lnTo>
                  <a:pt x="569188" y="1282700"/>
                </a:lnTo>
                <a:lnTo>
                  <a:pt x="563562" y="1295400"/>
                </a:lnTo>
                <a:lnTo>
                  <a:pt x="586613" y="1320800"/>
                </a:lnTo>
                <a:lnTo>
                  <a:pt x="596176" y="1320800"/>
                </a:lnTo>
                <a:lnTo>
                  <a:pt x="604037" y="1333500"/>
                </a:lnTo>
                <a:lnTo>
                  <a:pt x="611352" y="1320800"/>
                </a:lnTo>
                <a:lnTo>
                  <a:pt x="612190" y="1308100"/>
                </a:lnTo>
                <a:close/>
              </a:path>
              <a:path w="1616709" h="1397000">
                <a:moveTo>
                  <a:pt x="620064" y="63500"/>
                </a:moveTo>
                <a:lnTo>
                  <a:pt x="618096" y="63500"/>
                </a:lnTo>
                <a:lnTo>
                  <a:pt x="575373" y="76200"/>
                </a:lnTo>
                <a:lnTo>
                  <a:pt x="572554" y="88900"/>
                </a:lnTo>
                <a:lnTo>
                  <a:pt x="576491" y="101600"/>
                </a:lnTo>
                <a:lnTo>
                  <a:pt x="596455" y="101600"/>
                </a:lnTo>
                <a:lnTo>
                  <a:pt x="600392" y="88900"/>
                </a:lnTo>
                <a:lnTo>
                  <a:pt x="616407" y="76200"/>
                </a:lnTo>
                <a:lnTo>
                  <a:pt x="620064" y="63500"/>
                </a:lnTo>
                <a:close/>
              </a:path>
              <a:path w="1616709" h="1397000">
                <a:moveTo>
                  <a:pt x="624840" y="584200"/>
                </a:moveTo>
                <a:lnTo>
                  <a:pt x="605167" y="584200"/>
                </a:lnTo>
                <a:lnTo>
                  <a:pt x="600671" y="596900"/>
                </a:lnTo>
                <a:lnTo>
                  <a:pt x="602361" y="596900"/>
                </a:lnTo>
                <a:lnTo>
                  <a:pt x="609104" y="622300"/>
                </a:lnTo>
                <a:lnTo>
                  <a:pt x="609663" y="622300"/>
                </a:lnTo>
                <a:lnTo>
                  <a:pt x="610501" y="635000"/>
                </a:lnTo>
                <a:lnTo>
                  <a:pt x="611632" y="635000"/>
                </a:lnTo>
                <a:lnTo>
                  <a:pt x="624840" y="584200"/>
                </a:lnTo>
                <a:close/>
              </a:path>
              <a:path w="1616709" h="1397000">
                <a:moveTo>
                  <a:pt x="626529" y="381000"/>
                </a:moveTo>
                <a:lnTo>
                  <a:pt x="624840" y="381000"/>
                </a:lnTo>
                <a:lnTo>
                  <a:pt x="619226" y="355600"/>
                </a:lnTo>
                <a:lnTo>
                  <a:pt x="617258" y="342900"/>
                </a:lnTo>
                <a:lnTo>
                  <a:pt x="593636" y="342900"/>
                </a:lnTo>
                <a:lnTo>
                  <a:pt x="588860" y="355600"/>
                </a:lnTo>
                <a:lnTo>
                  <a:pt x="598982" y="393700"/>
                </a:lnTo>
                <a:lnTo>
                  <a:pt x="622033" y="393700"/>
                </a:lnTo>
                <a:lnTo>
                  <a:pt x="626529" y="381000"/>
                </a:lnTo>
                <a:close/>
              </a:path>
              <a:path w="1616709" h="1397000">
                <a:moveTo>
                  <a:pt x="636371" y="203200"/>
                </a:moveTo>
                <a:lnTo>
                  <a:pt x="634682" y="203200"/>
                </a:lnTo>
                <a:lnTo>
                  <a:pt x="632714" y="190500"/>
                </a:lnTo>
                <a:lnTo>
                  <a:pt x="583806" y="190500"/>
                </a:lnTo>
                <a:lnTo>
                  <a:pt x="579310" y="203200"/>
                </a:lnTo>
                <a:lnTo>
                  <a:pt x="580986" y="215900"/>
                </a:lnTo>
                <a:lnTo>
                  <a:pt x="582955" y="215900"/>
                </a:lnTo>
                <a:lnTo>
                  <a:pt x="591108" y="228600"/>
                </a:lnTo>
                <a:lnTo>
                  <a:pt x="598982" y="215900"/>
                </a:lnTo>
                <a:lnTo>
                  <a:pt x="631875" y="215900"/>
                </a:lnTo>
                <a:lnTo>
                  <a:pt x="636371" y="203200"/>
                </a:lnTo>
                <a:close/>
              </a:path>
              <a:path w="1616709" h="1397000">
                <a:moveTo>
                  <a:pt x="646201" y="863600"/>
                </a:moveTo>
                <a:lnTo>
                  <a:pt x="644525" y="850900"/>
                </a:lnTo>
                <a:lnTo>
                  <a:pt x="637768" y="850900"/>
                </a:lnTo>
                <a:lnTo>
                  <a:pt x="616978" y="838200"/>
                </a:lnTo>
                <a:lnTo>
                  <a:pt x="610222" y="825500"/>
                </a:lnTo>
                <a:lnTo>
                  <a:pt x="601230" y="838200"/>
                </a:lnTo>
                <a:lnTo>
                  <a:pt x="596734" y="838200"/>
                </a:lnTo>
                <a:lnTo>
                  <a:pt x="592518" y="850900"/>
                </a:lnTo>
                <a:lnTo>
                  <a:pt x="594487" y="850900"/>
                </a:lnTo>
                <a:lnTo>
                  <a:pt x="600951" y="863600"/>
                </a:lnTo>
                <a:lnTo>
                  <a:pt x="622033" y="876300"/>
                </a:lnTo>
                <a:lnTo>
                  <a:pt x="637489" y="876300"/>
                </a:lnTo>
                <a:lnTo>
                  <a:pt x="641985" y="863600"/>
                </a:lnTo>
                <a:lnTo>
                  <a:pt x="646201" y="863600"/>
                </a:lnTo>
                <a:close/>
              </a:path>
              <a:path w="1616709" h="1397000">
                <a:moveTo>
                  <a:pt x="662787" y="1104900"/>
                </a:moveTo>
                <a:lnTo>
                  <a:pt x="661111" y="1104900"/>
                </a:lnTo>
                <a:lnTo>
                  <a:pt x="654354" y="1092200"/>
                </a:lnTo>
                <a:lnTo>
                  <a:pt x="632993" y="1079500"/>
                </a:lnTo>
                <a:lnTo>
                  <a:pt x="612762" y="1079500"/>
                </a:lnTo>
                <a:lnTo>
                  <a:pt x="608253" y="1092200"/>
                </a:lnTo>
                <a:lnTo>
                  <a:pt x="610222" y="1104900"/>
                </a:lnTo>
                <a:lnTo>
                  <a:pt x="616686" y="1104900"/>
                </a:lnTo>
                <a:lnTo>
                  <a:pt x="644525" y="1130300"/>
                </a:lnTo>
                <a:lnTo>
                  <a:pt x="653516" y="1117600"/>
                </a:lnTo>
                <a:lnTo>
                  <a:pt x="658012" y="1117600"/>
                </a:lnTo>
                <a:lnTo>
                  <a:pt x="662787" y="1104900"/>
                </a:lnTo>
                <a:close/>
              </a:path>
              <a:path w="1616709" h="1397000">
                <a:moveTo>
                  <a:pt x="705802" y="279400"/>
                </a:moveTo>
                <a:lnTo>
                  <a:pt x="676567" y="279400"/>
                </a:lnTo>
                <a:lnTo>
                  <a:pt x="676008" y="292100"/>
                </a:lnTo>
                <a:lnTo>
                  <a:pt x="676008" y="317500"/>
                </a:lnTo>
                <a:lnTo>
                  <a:pt x="676567" y="330200"/>
                </a:lnTo>
                <a:lnTo>
                  <a:pt x="704672" y="330200"/>
                </a:lnTo>
                <a:lnTo>
                  <a:pt x="705231" y="317500"/>
                </a:lnTo>
                <a:lnTo>
                  <a:pt x="705231" y="292100"/>
                </a:lnTo>
                <a:lnTo>
                  <a:pt x="705802" y="279400"/>
                </a:lnTo>
                <a:close/>
              </a:path>
              <a:path w="1616709" h="1397000">
                <a:moveTo>
                  <a:pt x="708329" y="1219200"/>
                </a:moveTo>
                <a:lnTo>
                  <a:pt x="695401" y="1219200"/>
                </a:lnTo>
                <a:lnTo>
                  <a:pt x="670382" y="1206500"/>
                </a:lnTo>
                <a:lnTo>
                  <a:pt x="662508" y="1206500"/>
                </a:lnTo>
                <a:lnTo>
                  <a:pt x="654926" y="1219200"/>
                </a:lnTo>
                <a:lnTo>
                  <a:pt x="651548" y="1231900"/>
                </a:lnTo>
                <a:lnTo>
                  <a:pt x="656602" y="1231900"/>
                </a:lnTo>
                <a:lnTo>
                  <a:pt x="664476" y="1244600"/>
                </a:lnTo>
                <a:lnTo>
                  <a:pt x="705231" y="1244600"/>
                </a:lnTo>
                <a:lnTo>
                  <a:pt x="706920" y="1231900"/>
                </a:lnTo>
                <a:lnTo>
                  <a:pt x="708329" y="1219200"/>
                </a:lnTo>
                <a:close/>
              </a:path>
              <a:path w="1616709" h="1397000">
                <a:moveTo>
                  <a:pt x="713663" y="431800"/>
                </a:moveTo>
                <a:lnTo>
                  <a:pt x="707771" y="431800"/>
                </a:lnTo>
                <a:lnTo>
                  <a:pt x="691464" y="419100"/>
                </a:lnTo>
                <a:lnTo>
                  <a:pt x="684441" y="431800"/>
                </a:lnTo>
                <a:lnTo>
                  <a:pt x="683869" y="444500"/>
                </a:lnTo>
                <a:lnTo>
                  <a:pt x="683869" y="469900"/>
                </a:lnTo>
                <a:lnTo>
                  <a:pt x="687247" y="482600"/>
                </a:lnTo>
                <a:lnTo>
                  <a:pt x="692873" y="482600"/>
                </a:lnTo>
                <a:lnTo>
                  <a:pt x="713105" y="457200"/>
                </a:lnTo>
                <a:lnTo>
                  <a:pt x="713105" y="444500"/>
                </a:lnTo>
                <a:lnTo>
                  <a:pt x="713663" y="431800"/>
                </a:lnTo>
                <a:close/>
              </a:path>
              <a:path w="1616709" h="1397000">
                <a:moveTo>
                  <a:pt x="716483" y="990600"/>
                </a:moveTo>
                <a:lnTo>
                  <a:pt x="715924" y="977900"/>
                </a:lnTo>
                <a:lnTo>
                  <a:pt x="711708" y="977900"/>
                </a:lnTo>
                <a:lnTo>
                  <a:pt x="692581" y="965200"/>
                </a:lnTo>
                <a:lnTo>
                  <a:pt x="686689" y="952500"/>
                </a:lnTo>
                <a:lnTo>
                  <a:pt x="677405" y="952500"/>
                </a:lnTo>
                <a:lnTo>
                  <a:pt x="672071" y="965200"/>
                </a:lnTo>
                <a:lnTo>
                  <a:pt x="666724" y="965200"/>
                </a:lnTo>
                <a:lnTo>
                  <a:pt x="667283" y="977900"/>
                </a:lnTo>
                <a:lnTo>
                  <a:pt x="673468" y="977900"/>
                </a:lnTo>
                <a:lnTo>
                  <a:pt x="692581" y="1003300"/>
                </a:lnTo>
                <a:lnTo>
                  <a:pt x="708329" y="1003300"/>
                </a:lnTo>
                <a:lnTo>
                  <a:pt x="712825" y="990600"/>
                </a:lnTo>
                <a:lnTo>
                  <a:pt x="716483" y="990600"/>
                </a:lnTo>
                <a:close/>
              </a:path>
              <a:path w="1616709" h="1397000">
                <a:moveTo>
                  <a:pt x="725474" y="127000"/>
                </a:moveTo>
                <a:lnTo>
                  <a:pt x="722388" y="127000"/>
                </a:lnTo>
                <a:lnTo>
                  <a:pt x="715924" y="114300"/>
                </a:lnTo>
                <a:lnTo>
                  <a:pt x="685558" y="101600"/>
                </a:lnTo>
                <a:lnTo>
                  <a:pt x="676846" y="101600"/>
                </a:lnTo>
                <a:lnTo>
                  <a:pt x="673468" y="114300"/>
                </a:lnTo>
                <a:lnTo>
                  <a:pt x="670382" y="127000"/>
                </a:lnTo>
                <a:lnTo>
                  <a:pt x="673468" y="127000"/>
                </a:lnTo>
                <a:lnTo>
                  <a:pt x="680783" y="139700"/>
                </a:lnTo>
                <a:lnTo>
                  <a:pt x="703834" y="139700"/>
                </a:lnTo>
                <a:lnTo>
                  <a:pt x="711415" y="152400"/>
                </a:lnTo>
                <a:lnTo>
                  <a:pt x="719848" y="139700"/>
                </a:lnTo>
                <a:lnTo>
                  <a:pt x="722668" y="139700"/>
                </a:lnTo>
                <a:lnTo>
                  <a:pt x="725474" y="127000"/>
                </a:lnTo>
                <a:close/>
              </a:path>
              <a:path w="1616709" h="1397000">
                <a:moveTo>
                  <a:pt x="726884" y="1320800"/>
                </a:moveTo>
                <a:lnTo>
                  <a:pt x="698487" y="1320800"/>
                </a:lnTo>
                <a:lnTo>
                  <a:pt x="696798" y="1333500"/>
                </a:lnTo>
                <a:lnTo>
                  <a:pt x="691743" y="1346200"/>
                </a:lnTo>
                <a:lnTo>
                  <a:pt x="690333" y="1358900"/>
                </a:lnTo>
                <a:lnTo>
                  <a:pt x="695401" y="1371600"/>
                </a:lnTo>
                <a:lnTo>
                  <a:pt x="718731" y="1371600"/>
                </a:lnTo>
                <a:lnTo>
                  <a:pt x="720420" y="1358900"/>
                </a:lnTo>
                <a:lnTo>
                  <a:pt x="725474" y="1333500"/>
                </a:lnTo>
                <a:lnTo>
                  <a:pt x="726884" y="1320800"/>
                </a:lnTo>
                <a:close/>
              </a:path>
              <a:path w="1616709" h="1397000">
                <a:moveTo>
                  <a:pt x="751052" y="1143000"/>
                </a:moveTo>
                <a:lnTo>
                  <a:pt x="749084" y="1143000"/>
                </a:lnTo>
                <a:lnTo>
                  <a:pt x="746836" y="1130300"/>
                </a:lnTo>
                <a:lnTo>
                  <a:pt x="698766" y="1130300"/>
                </a:lnTo>
                <a:lnTo>
                  <a:pt x="693991" y="1143000"/>
                </a:lnTo>
                <a:lnTo>
                  <a:pt x="697928" y="1155700"/>
                </a:lnTo>
                <a:lnTo>
                  <a:pt x="705802" y="1168400"/>
                </a:lnTo>
                <a:lnTo>
                  <a:pt x="746277" y="1155700"/>
                </a:lnTo>
                <a:lnTo>
                  <a:pt x="751052" y="1143000"/>
                </a:lnTo>
                <a:close/>
              </a:path>
              <a:path w="1616709" h="1397000">
                <a:moveTo>
                  <a:pt x="787031" y="38100"/>
                </a:moveTo>
                <a:lnTo>
                  <a:pt x="785063" y="38100"/>
                </a:lnTo>
                <a:lnTo>
                  <a:pt x="750493" y="12700"/>
                </a:lnTo>
                <a:lnTo>
                  <a:pt x="741502" y="12700"/>
                </a:lnTo>
                <a:lnTo>
                  <a:pt x="732497" y="25400"/>
                </a:lnTo>
                <a:lnTo>
                  <a:pt x="734466" y="38100"/>
                </a:lnTo>
                <a:lnTo>
                  <a:pt x="762304" y="50800"/>
                </a:lnTo>
                <a:lnTo>
                  <a:pt x="769048" y="63500"/>
                </a:lnTo>
                <a:lnTo>
                  <a:pt x="787031" y="38100"/>
                </a:lnTo>
                <a:close/>
              </a:path>
              <a:path w="1616709" h="1397000">
                <a:moveTo>
                  <a:pt x="790130" y="1054100"/>
                </a:moveTo>
                <a:lnTo>
                  <a:pt x="788441" y="1054100"/>
                </a:lnTo>
                <a:lnTo>
                  <a:pt x="780288" y="1016000"/>
                </a:lnTo>
                <a:lnTo>
                  <a:pt x="752182" y="1016000"/>
                </a:lnTo>
                <a:lnTo>
                  <a:pt x="753872" y="1028700"/>
                </a:lnTo>
                <a:lnTo>
                  <a:pt x="760056" y="1054100"/>
                </a:lnTo>
                <a:lnTo>
                  <a:pt x="762012" y="1066800"/>
                </a:lnTo>
                <a:lnTo>
                  <a:pt x="785063" y="1066800"/>
                </a:lnTo>
                <a:lnTo>
                  <a:pt x="790130" y="1054100"/>
                </a:lnTo>
                <a:close/>
              </a:path>
              <a:path w="1616709" h="1397000">
                <a:moveTo>
                  <a:pt x="807834" y="1257300"/>
                </a:moveTo>
                <a:lnTo>
                  <a:pt x="805865" y="1244600"/>
                </a:lnTo>
                <a:lnTo>
                  <a:pt x="792378" y="1231900"/>
                </a:lnTo>
                <a:lnTo>
                  <a:pt x="783386" y="1231900"/>
                </a:lnTo>
                <a:lnTo>
                  <a:pt x="760336" y="1270000"/>
                </a:lnTo>
                <a:lnTo>
                  <a:pt x="762304" y="1282700"/>
                </a:lnTo>
                <a:lnTo>
                  <a:pt x="769048" y="1282700"/>
                </a:lnTo>
                <a:lnTo>
                  <a:pt x="775792" y="1295400"/>
                </a:lnTo>
                <a:lnTo>
                  <a:pt x="785063" y="1282700"/>
                </a:lnTo>
                <a:lnTo>
                  <a:pt x="789279" y="1282700"/>
                </a:lnTo>
                <a:lnTo>
                  <a:pt x="807834" y="1257300"/>
                </a:lnTo>
                <a:close/>
              </a:path>
              <a:path w="1616709" h="1397000">
                <a:moveTo>
                  <a:pt x="816838" y="304800"/>
                </a:moveTo>
                <a:lnTo>
                  <a:pt x="816267" y="292100"/>
                </a:lnTo>
                <a:lnTo>
                  <a:pt x="810361" y="292100"/>
                </a:lnTo>
                <a:lnTo>
                  <a:pt x="791248" y="266700"/>
                </a:lnTo>
                <a:lnTo>
                  <a:pt x="776071" y="266700"/>
                </a:lnTo>
                <a:lnTo>
                  <a:pt x="765390" y="279400"/>
                </a:lnTo>
                <a:lnTo>
                  <a:pt x="765949" y="292100"/>
                </a:lnTo>
                <a:lnTo>
                  <a:pt x="771855" y="292100"/>
                </a:lnTo>
                <a:lnTo>
                  <a:pt x="790968" y="304800"/>
                </a:lnTo>
                <a:lnTo>
                  <a:pt x="796874" y="317500"/>
                </a:lnTo>
                <a:lnTo>
                  <a:pt x="805865" y="317500"/>
                </a:lnTo>
                <a:lnTo>
                  <a:pt x="811491" y="304800"/>
                </a:lnTo>
                <a:lnTo>
                  <a:pt x="816838" y="304800"/>
                </a:lnTo>
                <a:close/>
              </a:path>
              <a:path w="1616709" h="1397000">
                <a:moveTo>
                  <a:pt x="817956" y="1384300"/>
                </a:moveTo>
                <a:lnTo>
                  <a:pt x="817397" y="1371600"/>
                </a:lnTo>
                <a:lnTo>
                  <a:pt x="811212" y="1358900"/>
                </a:lnTo>
                <a:lnTo>
                  <a:pt x="796036" y="1358900"/>
                </a:lnTo>
                <a:lnTo>
                  <a:pt x="790689" y="1371600"/>
                </a:lnTo>
                <a:lnTo>
                  <a:pt x="773823" y="1384300"/>
                </a:lnTo>
                <a:lnTo>
                  <a:pt x="771575" y="1384300"/>
                </a:lnTo>
                <a:lnTo>
                  <a:pt x="804468" y="1397000"/>
                </a:lnTo>
                <a:lnTo>
                  <a:pt x="812622" y="1384300"/>
                </a:lnTo>
                <a:lnTo>
                  <a:pt x="817956" y="1384300"/>
                </a:lnTo>
                <a:close/>
              </a:path>
              <a:path w="1616709" h="1397000">
                <a:moveTo>
                  <a:pt x="819645" y="177800"/>
                </a:moveTo>
                <a:lnTo>
                  <a:pt x="818235" y="177800"/>
                </a:lnTo>
                <a:lnTo>
                  <a:pt x="816546" y="165100"/>
                </a:lnTo>
                <a:lnTo>
                  <a:pt x="767918" y="165100"/>
                </a:lnTo>
                <a:lnTo>
                  <a:pt x="762584" y="177800"/>
                </a:lnTo>
                <a:lnTo>
                  <a:pt x="764273" y="177800"/>
                </a:lnTo>
                <a:lnTo>
                  <a:pt x="765949" y="190500"/>
                </a:lnTo>
                <a:lnTo>
                  <a:pt x="773544" y="203200"/>
                </a:lnTo>
                <a:lnTo>
                  <a:pt x="781418" y="190500"/>
                </a:lnTo>
                <a:lnTo>
                  <a:pt x="814298" y="190500"/>
                </a:lnTo>
                <a:lnTo>
                  <a:pt x="819645" y="177800"/>
                </a:lnTo>
                <a:close/>
              </a:path>
              <a:path w="1616709" h="1397000">
                <a:moveTo>
                  <a:pt x="837920" y="393700"/>
                </a:moveTo>
                <a:lnTo>
                  <a:pt x="835952" y="393700"/>
                </a:lnTo>
                <a:lnTo>
                  <a:pt x="828078" y="381000"/>
                </a:lnTo>
                <a:lnTo>
                  <a:pt x="820204" y="381000"/>
                </a:lnTo>
                <a:lnTo>
                  <a:pt x="795185" y="393700"/>
                </a:lnTo>
                <a:lnTo>
                  <a:pt x="787311" y="393700"/>
                </a:lnTo>
                <a:lnTo>
                  <a:pt x="782815" y="406400"/>
                </a:lnTo>
                <a:lnTo>
                  <a:pt x="785063" y="406400"/>
                </a:lnTo>
                <a:lnTo>
                  <a:pt x="786193" y="419100"/>
                </a:lnTo>
                <a:lnTo>
                  <a:pt x="787603" y="419100"/>
                </a:lnTo>
                <a:lnTo>
                  <a:pt x="837920" y="393700"/>
                </a:lnTo>
                <a:close/>
              </a:path>
              <a:path w="1616709" h="1397000">
                <a:moveTo>
                  <a:pt x="867714" y="1155700"/>
                </a:moveTo>
                <a:lnTo>
                  <a:pt x="865746" y="1143000"/>
                </a:lnTo>
                <a:lnTo>
                  <a:pt x="859282" y="1143000"/>
                </a:lnTo>
                <a:lnTo>
                  <a:pt x="837920" y="1130300"/>
                </a:lnTo>
                <a:lnTo>
                  <a:pt x="831164" y="1117600"/>
                </a:lnTo>
                <a:lnTo>
                  <a:pt x="822172" y="1117600"/>
                </a:lnTo>
                <a:lnTo>
                  <a:pt x="813181" y="1130300"/>
                </a:lnTo>
                <a:lnTo>
                  <a:pt x="814870" y="1143000"/>
                </a:lnTo>
                <a:lnTo>
                  <a:pt x="821613" y="1155700"/>
                </a:lnTo>
                <a:lnTo>
                  <a:pt x="842975" y="1168400"/>
                </a:lnTo>
                <a:lnTo>
                  <a:pt x="858710" y="1168400"/>
                </a:lnTo>
                <a:lnTo>
                  <a:pt x="863219" y="1155700"/>
                </a:lnTo>
                <a:lnTo>
                  <a:pt x="867714" y="1155700"/>
                </a:lnTo>
                <a:close/>
              </a:path>
              <a:path w="1616709" h="1397000">
                <a:moveTo>
                  <a:pt x="873328" y="1016000"/>
                </a:moveTo>
                <a:lnTo>
                  <a:pt x="873048" y="1003300"/>
                </a:lnTo>
                <a:lnTo>
                  <a:pt x="841565" y="1003300"/>
                </a:lnTo>
                <a:lnTo>
                  <a:pt x="844384" y="1016000"/>
                </a:lnTo>
                <a:lnTo>
                  <a:pt x="846632" y="1016000"/>
                </a:lnTo>
                <a:lnTo>
                  <a:pt x="854786" y="1028700"/>
                </a:lnTo>
                <a:lnTo>
                  <a:pt x="862368" y="1016000"/>
                </a:lnTo>
                <a:lnTo>
                  <a:pt x="873328" y="1016000"/>
                </a:lnTo>
                <a:close/>
              </a:path>
              <a:path w="1616709" h="1397000">
                <a:moveTo>
                  <a:pt x="896378" y="88900"/>
                </a:moveTo>
                <a:lnTo>
                  <a:pt x="892162" y="88900"/>
                </a:lnTo>
                <a:lnTo>
                  <a:pt x="885418" y="76200"/>
                </a:lnTo>
                <a:lnTo>
                  <a:pt x="844943" y="76200"/>
                </a:lnTo>
                <a:lnTo>
                  <a:pt x="843254" y="88900"/>
                </a:lnTo>
                <a:lnTo>
                  <a:pt x="841565" y="88900"/>
                </a:lnTo>
                <a:lnTo>
                  <a:pt x="846353" y="101600"/>
                </a:lnTo>
                <a:lnTo>
                  <a:pt x="853935" y="101600"/>
                </a:lnTo>
                <a:lnTo>
                  <a:pt x="878674" y="114300"/>
                </a:lnTo>
                <a:lnTo>
                  <a:pt x="886548" y="114300"/>
                </a:lnTo>
                <a:lnTo>
                  <a:pt x="894130" y="101600"/>
                </a:lnTo>
                <a:lnTo>
                  <a:pt x="895261" y="101600"/>
                </a:lnTo>
                <a:lnTo>
                  <a:pt x="896378" y="88900"/>
                </a:lnTo>
                <a:close/>
              </a:path>
              <a:path w="1616709" h="1397000">
                <a:moveTo>
                  <a:pt x="1616265" y="698500"/>
                </a:moveTo>
                <a:lnTo>
                  <a:pt x="1614792" y="647700"/>
                </a:lnTo>
                <a:lnTo>
                  <a:pt x="1610233" y="609600"/>
                </a:lnTo>
                <a:lnTo>
                  <a:pt x="1602676" y="558800"/>
                </a:lnTo>
                <a:lnTo>
                  <a:pt x="1592224" y="520700"/>
                </a:lnTo>
                <a:lnTo>
                  <a:pt x="1578978" y="469900"/>
                </a:lnTo>
                <a:lnTo>
                  <a:pt x="1563039" y="431800"/>
                </a:lnTo>
                <a:lnTo>
                  <a:pt x="1544497" y="393700"/>
                </a:lnTo>
                <a:lnTo>
                  <a:pt x="1523466" y="342900"/>
                </a:lnTo>
                <a:lnTo>
                  <a:pt x="1500035" y="304800"/>
                </a:lnTo>
                <a:lnTo>
                  <a:pt x="1474317" y="279400"/>
                </a:lnTo>
                <a:lnTo>
                  <a:pt x="1446390" y="241300"/>
                </a:lnTo>
                <a:lnTo>
                  <a:pt x="1416380" y="203200"/>
                </a:lnTo>
                <a:lnTo>
                  <a:pt x="1384363" y="177800"/>
                </a:lnTo>
                <a:lnTo>
                  <a:pt x="1350441" y="152400"/>
                </a:lnTo>
                <a:lnTo>
                  <a:pt x="1314729" y="114300"/>
                </a:lnTo>
                <a:lnTo>
                  <a:pt x="1277315" y="101600"/>
                </a:lnTo>
                <a:lnTo>
                  <a:pt x="1238288" y="76200"/>
                </a:lnTo>
                <a:lnTo>
                  <a:pt x="1197775" y="50800"/>
                </a:lnTo>
                <a:lnTo>
                  <a:pt x="1112634" y="25400"/>
                </a:lnTo>
                <a:lnTo>
                  <a:pt x="1022680" y="0"/>
                </a:lnTo>
                <a:lnTo>
                  <a:pt x="887945" y="0"/>
                </a:lnTo>
                <a:lnTo>
                  <a:pt x="889635" y="12700"/>
                </a:lnTo>
                <a:lnTo>
                  <a:pt x="909878" y="12700"/>
                </a:lnTo>
                <a:lnTo>
                  <a:pt x="910437" y="177800"/>
                </a:lnTo>
                <a:lnTo>
                  <a:pt x="899198" y="177800"/>
                </a:lnTo>
                <a:lnTo>
                  <a:pt x="895819" y="190500"/>
                </a:lnTo>
                <a:lnTo>
                  <a:pt x="877265" y="215900"/>
                </a:lnTo>
                <a:lnTo>
                  <a:pt x="878954" y="215900"/>
                </a:lnTo>
                <a:lnTo>
                  <a:pt x="892441" y="228600"/>
                </a:lnTo>
                <a:lnTo>
                  <a:pt x="905941" y="228600"/>
                </a:lnTo>
                <a:lnTo>
                  <a:pt x="910717" y="215900"/>
                </a:lnTo>
                <a:lnTo>
                  <a:pt x="910717" y="304800"/>
                </a:lnTo>
                <a:lnTo>
                  <a:pt x="885139" y="304800"/>
                </a:lnTo>
                <a:lnTo>
                  <a:pt x="881481" y="317500"/>
                </a:lnTo>
                <a:lnTo>
                  <a:pt x="883450" y="317500"/>
                </a:lnTo>
                <a:lnTo>
                  <a:pt x="889635" y="342900"/>
                </a:lnTo>
                <a:lnTo>
                  <a:pt x="891882" y="355600"/>
                </a:lnTo>
                <a:lnTo>
                  <a:pt x="911275" y="355600"/>
                </a:lnTo>
                <a:lnTo>
                  <a:pt x="911275" y="393700"/>
                </a:lnTo>
                <a:lnTo>
                  <a:pt x="957008" y="393700"/>
                </a:lnTo>
                <a:lnTo>
                  <a:pt x="1000658" y="406400"/>
                </a:lnTo>
                <a:lnTo>
                  <a:pt x="1041742" y="419100"/>
                </a:lnTo>
                <a:lnTo>
                  <a:pt x="1079792" y="444500"/>
                </a:lnTo>
                <a:lnTo>
                  <a:pt x="1114323" y="469900"/>
                </a:lnTo>
                <a:lnTo>
                  <a:pt x="1144854" y="495300"/>
                </a:lnTo>
                <a:lnTo>
                  <a:pt x="1170901" y="533400"/>
                </a:lnTo>
                <a:lnTo>
                  <a:pt x="1191996" y="571500"/>
                </a:lnTo>
                <a:lnTo>
                  <a:pt x="1207668" y="609600"/>
                </a:lnTo>
                <a:lnTo>
                  <a:pt x="1217409" y="647700"/>
                </a:lnTo>
                <a:lnTo>
                  <a:pt x="1220774" y="698500"/>
                </a:lnTo>
                <a:lnTo>
                  <a:pt x="1217409" y="749300"/>
                </a:lnTo>
                <a:lnTo>
                  <a:pt x="1207668" y="787400"/>
                </a:lnTo>
                <a:lnTo>
                  <a:pt x="1191996" y="825500"/>
                </a:lnTo>
                <a:lnTo>
                  <a:pt x="1170901" y="863600"/>
                </a:lnTo>
                <a:lnTo>
                  <a:pt x="1144854" y="901700"/>
                </a:lnTo>
                <a:lnTo>
                  <a:pt x="1114323" y="927100"/>
                </a:lnTo>
                <a:lnTo>
                  <a:pt x="1079792" y="952500"/>
                </a:lnTo>
                <a:lnTo>
                  <a:pt x="1041742" y="977900"/>
                </a:lnTo>
                <a:lnTo>
                  <a:pt x="1000658" y="990600"/>
                </a:lnTo>
                <a:lnTo>
                  <a:pt x="957008" y="1003300"/>
                </a:lnTo>
                <a:lnTo>
                  <a:pt x="911275" y="1003300"/>
                </a:lnTo>
                <a:lnTo>
                  <a:pt x="911275" y="1066800"/>
                </a:lnTo>
                <a:lnTo>
                  <a:pt x="900315" y="1066800"/>
                </a:lnTo>
                <a:lnTo>
                  <a:pt x="892441" y="1079500"/>
                </a:lnTo>
                <a:lnTo>
                  <a:pt x="887666" y="1079500"/>
                </a:lnTo>
                <a:lnTo>
                  <a:pt x="891603" y="1092200"/>
                </a:lnTo>
                <a:lnTo>
                  <a:pt x="899477" y="1104900"/>
                </a:lnTo>
                <a:lnTo>
                  <a:pt x="910996" y="1104900"/>
                </a:lnTo>
                <a:lnTo>
                  <a:pt x="910996" y="1193800"/>
                </a:lnTo>
                <a:lnTo>
                  <a:pt x="904532" y="1193800"/>
                </a:lnTo>
                <a:lnTo>
                  <a:pt x="868553" y="1206500"/>
                </a:lnTo>
                <a:lnTo>
                  <a:pt x="863777" y="1206500"/>
                </a:lnTo>
                <a:lnTo>
                  <a:pt x="867714" y="1231900"/>
                </a:lnTo>
                <a:lnTo>
                  <a:pt x="875576" y="1231900"/>
                </a:lnTo>
                <a:lnTo>
                  <a:pt x="908189" y="1219200"/>
                </a:lnTo>
                <a:lnTo>
                  <a:pt x="910717" y="1219200"/>
                </a:lnTo>
                <a:lnTo>
                  <a:pt x="910717" y="1306690"/>
                </a:lnTo>
                <a:lnTo>
                  <a:pt x="906221" y="1295400"/>
                </a:lnTo>
                <a:lnTo>
                  <a:pt x="890485" y="1295400"/>
                </a:lnTo>
                <a:lnTo>
                  <a:pt x="882891" y="1308100"/>
                </a:lnTo>
                <a:lnTo>
                  <a:pt x="881202" y="1308100"/>
                </a:lnTo>
                <a:lnTo>
                  <a:pt x="876147" y="1333500"/>
                </a:lnTo>
                <a:lnTo>
                  <a:pt x="874458" y="1346200"/>
                </a:lnTo>
                <a:lnTo>
                  <a:pt x="879792" y="1346200"/>
                </a:lnTo>
                <a:lnTo>
                  <a:pt x="895540" y="1358900"/>
                </a:lnTo>
                <a:lnTo>
                  <a:pt x="903135" y="1346200"/>
                </a:lnTo>
                <a:lnTo>
                  <a:pt x="904811" y="1346200"/>
                </a:lnTo>
                <a:lnTo>
                  <a:pt x="909878" y="1320800"/>
                </a:lnTo>
                <a:lnTo>
                  <a:pt x="910717" y="1313180"/>
                </a:lnTo>
                <a:lnTo>
                  <a:pt x="910717" y="1397000"/>
                </a:lnTo>
                <a:lnTo>
                  <a:pt x="1006309" y="1397000"/>
                </a:lnTo>
                <a:lnTo>
                  <a:pt x="1052703" y="1384300"/>
                </a:lnTo>
                <a:lnTo>
                  <a:pt x="1142161" y="1358900"/>
                </a:lnTo>
                <a:lnTo>
                  <a:pt x="1226464" y="1333500"/>
                </a:lnTo>
                <a:lnTo>
                  <a:pt x="1266418" y="1308100"/>
                </a:lnTo>
                <a:lnTo>
                  <a:pt x="1304772" y="1282700"/>
                </a:lnTo>
                <a:lnTo>
                  <a:pt x="1341424" y="1257300"/>
                </a:lnTo>
                <a:lnTo>
                  <a:pt x="1376260" y="1231900"/>
                </a:lnTo>
                <a:lnTo>
                  <a:pt x="1387233" y="1219200"/>
                </a:lnTo>
                <a:lnTo>
                  <a:pt x="1409179" y="1193800"/>
                </a:lnTo>
                <a:lnTo>
                  <a:pt x="1440065" y="1168400"/>
                </a:lnTo>
                <a:lnTo>
                  <a:pt x="1468831" y="1130300"/>
                </a:lnTo>
                <a:lnTo>
                  <a:pt x="1495361" y="1092200"/>
                </a:lnTo>
                <a:lnTo>
                  <a:pt x="1519555" y="1054100"/>
                </a:lnTo>
                <a:lnTo>
                  <a:pt x="1541297" y="1016000"/>
                </a:lnTo>
                <a:lnTo>
                  <a:pt x="1560499" y="977900"/>
                </a:lnTo>
                <a:lnTo>
                  <a:pt x="1577047" y="927100"/>
                </a:lnTo>
                <a:lnTo>
                  <a:pt x="1590827" y="889000"/>
                </a:lnTo>
                <a:lnTo>
                  <a:pt x="1601749" y="838200"/>
                </a:lnTo>
                <a:lnTo>
                  <a:pt x="1609699" y="800100"/>
                </a:lnTo>
                <a:lnTo>
                  <a:pt x="1614576" y="749300"/>
                </a:lnTo>
                <a:lnTo>
                  <a:pt x="1616265" y="698500"/>
                </a:lnTo>
                <a:close/>
              </a:path>
            </a:pathLst>
          </a:custGeom>
          <a:solidFill>
            <a:srgbClr val="000000"/>
          </a:solidFill>
        </p:spPr>
        <p:txBody>
          <a:bodyPr wrap="square" lIns="0" tIns="0" rIns="0" bIns="0" rtlCol="0"/>
          <a:lstStyle/>
          <a:p>
            <a:endParaRPr/>
          </a:p>
        </p:txBody>
      </p:sp>
      <p:pic>
        <p:nvPicPr>
          <p:cNvPr id="7" name="object 3"/>
          <p:cNvPicPr/>
          <p:nvPr/>
        </p:nvPicPr>
        <p:blipFill>
          <a:blip r:embed="rId2" cstate="print"/>
          <a:stretch>
            <a:fillRect/>
          </a:stretch>
        </p:blipFill>
        <p:spPr>
          <a:xfrm>
            <a:off x="1029439" y="8079896"/>
            <a:ext cx="1608246" cy="1181099"/>
          </a:xfrm>
          <a:prstGeom prst="rect">
            <a:avLst/>
          </a:prstGeom>
        </p:spPr>
      </p:pic>
    </p:spTree>
    <p:extLst>
      <p:ext uri="{BB962C8B-B14F-4D97-AF65-F5344CB8AC3E}">
        <p14:creationId xmlns:p14="http://schemas.microsoft.com/office/powerpoint/2010/main" val="1352674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F313E-7168-0BF8-3642-63FED70B3D54}"/>
              </a:ext>
            </a:extLst>
          </p:cNvPr>
          <p:cNvSpPr>
            <a:spLocks noGrp="1"/>
          </p:cNvSpPr>
          <p:nvPr>
            <p:ph type="title"/>
          </p:nvPr>
        </p:nvSpPr>
        <p:spPr>
          <a:xfrm>
            <a:off x="4953000" y="4686300"/>
            <a:ext cx="8686799" cy="3352800"/>
          </a:xfrm>
        </p:spPr>
        <p:txBody>
          <a:bodyPr/>
          <a:lstStyle/>
          <a:p>
            <a:pPr algn="ctr"/>
            <a:r>
              <a:rPr lang="en-US" sz="8800" dirty="0"/>
              <a:t>THANK YOU !!!</a:t>
            </a:r>
            <a:endParaRPr lang="en-IN" sz="8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p:spPr>
        <p:style>
          <a:lnRef idx="2">
            <a:schemeClr val="accent1"/>
          </a:lnRef>
          <a:fillRef idx="1">
            <a:schemeClr val="lt1"/>
          </a:fillRef>
          <a:effectRef idx="0">
            <a:schemeClr val="accent1"/>
          </a:effectRef>
          <a:fontRef idx="minor">
            <a:schemeClr val="dk1"/>
          </a:fontRef>
        </p:style>
        <p:txBody>
          <a:bodyPr wrap="square" lIns="0" tIns="0" rIns="0" bIns="0" rtlCol="0"/>
          <a:lstStyle/>
          <a:p>
            <a:pPr marL="285750" indent="-285750">
              <a:buFont typeface="Wingdings" panose="05000000000000000000" pitchFamily="2" charset="2"/>
              <a:buChar char="§"/>
            </a:pPr>
            <a:endParaRPr dirty="0"/>
          </a:p>
        </p:txBody>
      </p:sp>
      <p:grpSp>
        <p:nvGrpSpPr>
          <p:cNvPr id="3" name="object 3"/>
          <p:cNvGrpSpPr/>
          <p:nvPr/>
        </p:nvGrpSpPr>
        <p:grpSpPr>
          <a:xfrm>
            <a:off x="251667" y="1335936"/>
            <a:ext cx="6885940" cy="7336790"/>
            <a:chOff x="251667" y="1335936"/>
            <a:chExt cx="6885940" cy="7336790"/>
          </a:xfrm>
        </p:grpSpPr>
        <p:pic>
          <p:nvPicPr>
            <p:cNvPr id="4" name="object 4"/>
            <p:cNvPicPr/>
            <p:nvPr/>
          </p:nvPicPr>
          <p:blipFill>
            <a:blip r:embed="rId2" cstate="print"/>
            <a:stretch>
              <a:fillRect/>
            </a:stretch>
          </p:blipFill>
          <p:spPr>
            <a:xfrm>
              <a:off x="251667" y="1335936"/>
              <a:ext cx="6885781" cy="7336700"/>
            </a:xfrm>
            <a:prstGeom prst="rect">
              <a:avLst/>
            </a:prstGeom>
          </p:spPr>
        </p:pic>
        <p:sp>
          <p:nvSpPr>
            <p:cNvPr id="5" name="object 5"/>
            <p:cNvSpPr/>
            <p:nvPr/>
          </p:nvSpPr>
          <p:spPr>
            <a:xfrm>
              <a:off x="3458857" y="6201901"/>
              <a:ext cx="2019300" cy="836294"/>
            </a:xfrm>
            <a:custGeom>
              <a:avLst/>
              <a:gdLst/>
              <a:ahLst/>
              <a:cxnLst/>
              <a:rect l="l" t="t" r="r" b="b"/>
              <a:pathLst>
                <a:path w="2019300" h="836295">
                  <a:moveTo>
                    <a:pt x="1374233" y="222441"/>
                  </a:moveTo>
                  <a:lnTo>
                    <a:pt x="0" y="222441"/>
                  </a:lnTo>
                  <a:lnTo>
                    <a:pt x="0" y="0"/>
                  </a:lnTo>
                  <a:lnTo>
                    <a:pt x="1374233" y="0"/>
                  </a:lnTo>
                  <a:lnTo>
                    <a:pt x="1374233" y="222441"/>
                  </a:lnTo>
                  <a:close/>
                </a:path>
                <a:path w="2019300" h="836295">
                  <a:moveTo>
                    <a:pt x="1153689" y="836009"/>
                  </a:moveTo>
                  <a:lnTo>
                    <a:pt x="987817" y="836009"/>
                  </a:lnTo>
                  <a:lnTo>
                    <a:pt x="987817" y="342930"/>
                  </a:lnTo>
                  <a:lnTo>
                    <a:pt x="1987681" y="342930"/>
                  </a:lnTo>
                  <a:lnTo>
                    <a:pt x="1987681" y="820252"/>
                  </a:lnTo>
                  <a:lnTo>
                    <a:pt x="1153689" y="836009"/>
                  </a:lnTo>
                  <a:close/>
                </a:path>
                <a:path w="2019300" h="836295">
                  <a:moveTo>
                    <a:pt x="2019187" y="317905"/>
                  </a:moveTo>
                  <a:lnTo>
                    <a:pt x="972064" y="317905"/>
                  </a:lnTo>
                  <a:lnTo>
                    <a:pt x="972064" y="240978"/>
                  </a:lnTo>
                  <a:lnTo>
                    <a:pt x="2019187" y="240978"/>
                  </a:lnTo>
                  <a:lnTo>
                    <a:pt x="2019187" y="317905"/>
                  </a:lnTo>
                  <a:close/>
                </a:path>
              </a:pathLst>
            </a:custGeom>
            <a:solidFill>
              <a:srgbClr val="4586C7"/>
            </a:solidFill>
          </p:spPr>
          <p:txBody>
            <a:bodyPr wrap="square" lIns="0" tIns="0" rIns="0" bIns="0" rtlCol="0"/>
            <a:lstStyle/>
            <a:p>
              <a:endParaRPr/>
            </a:p>
          </p:txBody>
        </p:sp>
        <p:pic>
          <p:nvPicPr>
            <p:cNvPr id="6" name="object 6"/>
            <p:cNvPicPr/>
            <p:nvPr/>
          </p:nvPicPr>
          <p:blipFill>
            <a:blip r:embed="rId3" cstate="print"/>
            <a:stretch>
              <a:fillRect/>
            </a:stretch>
          </p:blipFill>
          <p:spPr>
            <a:xfrm>
              <a:off x="543572" y="2603029"/>
              <a:ext cx="6448628" cy="4397807"/>
            </a:xfrm>
            <a:prstGeom prst="rect">
              <a:avLst/>
            </a:prstGeom>
          </p:spPr>
        </p:pic>
      </p:grpSp>
      <p:sp>
        <p:nvSpPr>
          <p:cNvPr id="7" name="object 7"/>
          <p:cNvSpPr txBox="1">
            <a:spLocks noGrp="1"/>
          </p:cNvSpPr>
          <p:nvPr>
            <p:ph type="title"/>
          </p:nvPr>
        </p:nvSpPr>
        <p:spPr>
          <a:xfrm>
            <a:off x="10642709" y="1181130"/>
            <a:ext cx="4108123" cy="982320"/>
          </a:xfrm>
          <a:prstGeom prst="rect">
            <a:avLst/>
          </a:prstGeom>
        </p:spPr>
        <p:txBody>
          <a:bodyPr vert="horz" wrap="square" lIns="0" tIns="12700" rIns="0" bIns="0" rtlCol="0">
            <a:spAutoFit/>
          </a:bodyPr>
          <a:lstStyle/>
          <a:p>
            <a:pPr marL="12700">
              <a:lnSpc>
                <a:spcPct val="100000"/>
              </a:lnSpc>
              <a:spcBef>
                <a:spcPts val="100"/>
              </a:spcBef>
            </a:pPr>
            <a:r>
              <a:rPr lang="en-US" sz="6300" b="0" spc="170" dirty="0">
                <a:solidFill>
                  <a:srgbClr val="000000"/>
                </a:solidFill>
              </a:rPr>
              <a:t>ABSTRACT</a:t>
            </a:r>
            <a:endParaRPr sz="6300" dirty="0">
              <a:latin typeface="Trebuchet MS"/>
              <a:cs typeface="Trebuchet MS"/>
            </a:endParaRPr>
          </a:p>
        </p:txBody>
      </p:sp>
      <p:sp>
        <p:nvSpPr>
          <p:cNvPr id="8" name="object 8"/>
          <p:cNvSpPr txBox="1"/>
          <p:nvPr/>
        </p:nvSpPr>
        <p:spPr>
          <a:xfrm>
            <a:off x="7758633" y="2727274"/>
            <a:ext cx="10179202" cy="6598409"/>
          </a:xfrm>
          <a:prstGeom prst="rect">
            <a:avLst/>
          </a:prstGeom>
        </p:spPr>
        <p:txBody>
          <a:bodyPr vert="horz" wrap="square" lIns="0" tIns="11430" rIns="0" bIns="0" rtlCol="0">
            <a:spAutoFit/>
          </a:bodyPr>
          <a:lstStyle/>
          <a:p>
            <a:pPr marL="892810" marR="428625" indent="-457200">
              <a:lnSpc>
                <a:spcPct val="116799"/>
              </a:lnSpc>
              <a:spcBef>
                <a:spcPts val="90"/>
              </a:spcBef>
              <a:buSzPct val="90000"/>
              <a:buFont typeface="Wingdings" panose="05000000000000000000" pitchFamily="2" charset="2"/>
              <a:buChar char="q"/>
              <a:tabLst>
                <a:tab pos="1010285" algn="l"/>
                <a:tab pos="1010919" algn="l"/>
                <a:tab pos="1990725" algn="l"/>
                <a:tab pos="3021965" algn="l"/>
                <a:tab pos="3436620" algn="l"/>
                <a:tab pos="3496310" algn="l"/>
                <a:tab pos="4302760" algn="l"/>
                <a:tab pos="5133340" algn="l"/>
                <a:tab pos="5696585" algn="l"/>
                <a:tab pos="6579234" algn="l"/>
                <a:tab pos="7142480" algn="l"/>
                <a:tab pos="7658734" algn="l"/>
                <a:tab pos="8934450" algn="l"/>
                <a:tab pos="9378950" algn="l"/>
              </a:tabLst>
            </a:pPr>
            <a:r>
              <a:rPr lang="en-US" sz="2800" b="1" dirty="0">
                <a:latin typeface="Trebuchet MS" panose="020B0603020202020204" pitchFamily="34" charset="0"/>
                <a:ea typeface="Verdana" panose="020B0604030504040204" pitchFamily="34" charset="0"/>
                <a:cs typeface="Trebuchet MS"/>
              </a:rPr>
              <a:t>Drainage is the	framework or procedure by which water, sewage or different fluids are depleted from a spot and to keep up the best possible capacity of waste, its condition ought to be checked consistently.</a:t>
            </a:r>
          </a:p>
          <a:p>
            <a:pPr marL="892810" marR="428625" indent="-457200">
              <a:lnSpc>
                <a:spcPct val="116799"/>
              </a:lnSpc>
              <a:spcBef>
                <a:spcPts val="90"/>
              </a:spcBef>
              <a:buSzPct val="90000"/>
              <a:buFont typeface="Wingdings" panose="05000000000000000000" pitchFamily="2" charset="2"/>
              <a:buChar char="q"/>
              <a:tabLst>
                <a:tab pos="1010285" algn="l"/>
                <a:tab pos="1010919" algn="l"/>
                <a:tab pos="1990725" algn="l"/>
                <a:tab pos="3021965" algn="l"/>
                <a:tab pos="3436620" algn="l"/>
                <a:tab pos="3496310" algn="l"/>
                <a:tab pos="4302760" algn="l"/>
                <a:tab pos="5133340" algn="l"/>
                <a:tab pos="5696585" algn="l"/>
                <a:tab pos="6579234" algn="l"/>
                <a:tab pos="7142480" algn="l"/>
                <a:tab pos="7658734" algn="l"/>
                <a:tab pos="8934450" algn="l"/>
                <a:tab pos="9378950" algn="l"/>
              </a:tabLst>
            </a:pPr>
            <a:endParaRPr lang="en-US" sz="2800" b="1" dirty="0">
              <a:latin typeface="Trebuchet MS" panose="020B0603020202020204" pitchFamily="34" charset="0"/>
              <a:ea typeface="Verdana" panose="020B0604030504040204" pitchFamily="34" charset="0"/>
              <a:cs typeface="Trebuchet MS"/>
            </a:endParaRPr>
          </a:p>
          <a:p>
            <a:pPr marL="892810" marR="428625" indent="-457200">
              <a:lnSpc>
                <a:spcPct val="116799"/>
              </a:lnSpc>
              <a:spcBef>
                <a:spcPts val="90"/>
              </a:spcBef>
              <a:buSzPct val="90000"/>
              <a:buFont typeface="Wingdings" panose="05000000000000000000" pitchFamily="2" charset="2"/>
              <a:buChar char="q"/>
              <a:tabLst>
                <a:tab pos="1010285" algn="l"/>
                <a:tab pos="1010919" algn="l"/>
                <a:tab pos="1990725" algn="l"/>
                <a:tab pos="3021965" algn="l"/>
                <a:tab pos="3436620" algn="l"/>
                <a:tab pos="3496310" algn="l"/>
                <a:tab pos="4302760" algn="l"/>
                <a:tab pos="5133340" algn="l"/>
                <a:tab pos="5696585" algn="l"/>
                <a:tab pos="6579234" algn="l"/>
                <a:tab pos="7142480" algn="l"/>
                <a:tab pos="7658734" algn="l"/>
                <a:tab pos="8934450" algn="l"/>
                <a:tab pos="9378950" algn="l"/>
              </a:tabLst>
            </a:pPr>
            <a:r>
              <a:rPr lang="en-US" sz="2800" b="1" dirty="0">
                <a:latin typeface="Trebuchet MS" panose="020B0603020202020204" pitchFamily="34" charset="0"/>
                <a:ea typeface="Verdana" panose="020B0604030504040204" pitchFamily="34" charset="0"/>
                <a:cs typeface="Trebuchet MS"/>
              </a:rPr>
              <a:t>In any case, physically it is exceptionally hard to screen all regions that a human can't reach.</a:t>
            </a:r>
          </a:p>
          <a:p>
            <a:pPr marL="892810" marR="428625" indent="-457200">
              <a:lnSpc>
                <a:spcPct val="116799"/>
              </a:lnSpc>
              <a:spcBef>
                <a:spcPts val="90"/>
              </a:spcBef>
              <a:buSzPct val="90000"/>
              <a:buFont typeface="Wingdings" panose="05000000000000000000" pitchFamily="2" charset="2"/>
              <a:buChar char="q"/>
              <a:tabLst>
                <a:tab pos="1010285" algn="l"/>
                <a:tab pos="1010919" algn="l"/>
                <a:tab pos="1990725" algn="l"/>
                <a:tab pos="3021965" algn="l"/>
                <a:tab pos="3436620" algn="l"/>
                <a:tab pos="3496310" algn="l"/>
                <a:tab pos="4302760" algn="l"/>
                <a:tab pos="5133340" algn="l"/>
                <a:tab pos="5696585" algn="l"/>
                <a:tab pos="6579234" algn="l"/>
                <a:tab pos="7142480" algn="l"/>
                <a:tab pos="7658734" algn="l"/>
                <a:tab pos="8934450" algn="l"/>
                <a:tab pos="9378950" algn="l"/>
              </a:tabLst>
            </a:pPr>
            <a:endParaRPr lang="en-US" sz="2800" b="1" dirty="0">
              <a:latin typeface="Trebuchet MS" panose="020B0603020202020204" pitchFamily="34" charset="0"/>
              <a:ea typeface="Verdana" panose="020B0604030504040204" pitchFamily="34" charset="0"/>
              <a:cs typeface="Trebuchet MS"/>
            </a:endParaRPr>
          </a:p>
          <a:p>
            <a:pPr marL="892810" marR="428625" indent="-457200">
              <a:lnSpc>
                <a:spcPct val="116799"/>
              </a:lnSpc>
              <a:spcBef>
                <a:spcPts val="90"/>
              </a:spcBef>
              <a:buSzPct val="90000"/>
              <a:buFont typeface="Wingdings" panose="05000000000000000000" pitchFamily="2" charset="2"/>
              <a:buChar char="q"/>
              <a:tabLst>
                <a:tab pos="1010285" algn="l"/>
                <a:tab pos="1010919" algn="l"/>
                <a:tab pos="1990725" algn="l"/>
                <a:tab pos="3021965" algn="l"/>
                <a:tab pos="3436620" algn="l"/>
                <a:tab pos="3496310" algn="l"/>
                <a:tab pos="4302760" algn="l"/>
                <a:tab pos="5133340" algn="l"/>
                <a:tab pos="5696585" algn="l"/>
                <a:tab pos="6579234" algn="l"/>
                <a:tab pos="7142480" algn="l"/>
                <a:tab pos="7658734" algn="l"/>
                <a:tab pos="8934450" algn="l"/>
                <a:tab pos="9378950" algn="l"/>
              </a:tabLst>
            </a:pPr>
            <a:r>
              <a:rPr lang="en-US" sz="2800" b="1" dirty="0">
                <a:latin typeface="Trebuchet MS" panose="020B0603020202020204" pitchFamily="34" charset="0"/>
                <a:ea typeface="Verdana" panose="020B0604030504040204" pitchFamily="34" charset="0"/>
                <a:cs typeface="Trebuchet MS"/>
              </a:rPr>
              <a:t>This impacts the blockage of underground funnels and floods of water causing medical issue.</a:t>
            </a:r>
          </a:p>
          <a:p>
            <a:pPr marL="892810" marR="428625" indent="-457200">
              <a:lnSpc>
                <a:spcPct val="116799"/>
              </a:lnSpc>
              <a:spcBef>
                <a:spcPts val="90"/>
              </a:spcBef>
              <a:buSzPct val="90000"/>
              <a:buFont typeface="Wingdings" panose="05000000000000000000" pitchFamily="2" charset="2"/>
              <a:buChar char="q"/>
              <a:tabLst>
                <a:tab pos="1010285" algn="l"/>
                <a:tab pos="1010919" algn="l"/>
                <a:tab pos="1990725" algn="l"/>
                <a:tab pos="3021965" algn="l"/>
                <a:tab pos="3436620" algn="l"/>
                <a:tab pos="3496310" algn="l"/>
                <a:tab pos="4302760" algn="l"/>
                <a:tab pos="5133340" algn="l"/>
                <a:tab pos="5696585" algn="l"/>
                <a:tab pos="6579234" algn="l"/>
                <a:tab pos="7142480" algn="l"/>
                <a:tab pos="7658734" algn="l"/>
                <a:tab pos="8934450" algn="l"/>
                <a:tab pos="9378950" algn="l"/>
              </a:tabLst>
            </a:pPr>
            <a:endParaRPr lang="en-US" sz="2800" b="1" dirty="0">
              <a:latin typeface="Trebuchet MS" panose="020B0603020202020204" pitchFamily="34" charset="0"/>
              <a:ea typeface="Verdana" panose="020B0604030504040204" pitchFamily="34" charset="0"/>
              <a:cs typeface="Trebuchet MS"/>
            </a:endParaRPr>
          </a:p>
          <a:p>
            <a:pPr marL="892810" marR="428625" indent="-457200">
              <a:lnSpc>
                <a:spcPct val="116799"/>
              </a:lnSpc>
              <a:spcBef>
                <a:spcPts val="90"/>
              </a:spcBef>
              <a:buSzPct val="90000"/>
              <a:buFont typeface="Wingdings" panose="05000000000000000000" pitchFamily="2" charset="2"/>
              <a:buChar char="q"/>
              <a:tabLst>
                <a:tab pos="1010285" algn="l"/>
                <a:tab pos="1010919" algn="l"/>
                <a:tab pos="1990725" algn="l"/>
                <a:tab pos="3021965" algn="l"/>
                <a:tab pos="3436620" algn="l"/>
                <a:tab pos="3496310" algn="l"/>
                <a:tab pos="4302760" algn="l"/>
                <a:tab pos="5133340" algn="l"/>
                <a:tab pos="5696585" algn="l"/>
                <a:tab pos="6579234" algn="l"/>
                <a:tab pos="7142480" algn="l"/>
                <a:tab pos="7658734" algn="l"/>
                <a:tab pos="8934450" algn="l"/>
                <a:tab pos="9378950" algn="l"/>
              </a:tabLst>
            </a:pPr>
            <a:endParaRPr lang="en-IN" sz="2800" b="1" dirty="0">
              <a:latin typeface="Trebuchet MS" panose="020B0603020202020204" pitchFamily="34" charset="0"/>
              <a:ea typeface="Verdana" panose="020B0604030504040204" pitchFamily="34" charset="0"/>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lstStyle/>
          <a:p>
            <a:endParaRPr/>
          </a:p>
        </p:txBody>
      </p:sp>
      <p:sp>
        <p:nvSpPr>
          <p:cNvPr id="3" name="object 3"/>
          <p:cNvSpPr txBox="1"/>
          <p:nvPr/>
        </p:nvSpPr>
        <p:spPr>
          <a:xfrm>
            <a:off x="8469965" y="1131655"/>
            <a:ext cx="8970645" cy="7919604"/>
          </a:xfrm>
          <a:prstGeom prst="rect">
            <a:avLst/>
          </a:prstGeom>
        </p:spPr>
        <p:txBody>
          <a:bodyPr vert="horz" wrap="square" lIns="0" tIns="12700" rIns="0" bIns="0" rtlCol="0">
            <a:spAutoFit/>
          </a:bodyPr>
          <a:lstStyle/>
          <a:p>
            <a:pPr marL="12700" marR="5080" indent="932815">
              <a:lnSpc>
                <a:spcPct val="115799"/>
              </a:lnSpc>
              <a:spcBef>
                <a:spcPts val="100"/>
              </a:spcBef>
              <a:buSzPct val="89705"/>
              <a:buFont typeface="Lucida Sans Unicode"/>
              <a:buChar char="●"/>
              <a:tabLst>
                <a:tab pos="1494155" algn="l"/>
              </a:tabLst>
            </a:pPr>
            <a:r>
              <a:rPr sz="3400" spc="-484" dirty="0">
                <a:solidFill>
                  <a:srgbClr val="1A171B"/>
                </a:solidFill>
                <a:latin typeface="Trebuchet MS"/>
                <a:cs typeface="Trebuchet MS"/>
              </a:rPr>
              <a:t>T</a:t>
            </a:r>
            <a:r>
              <a:rPr sz="3400" spc="-135" dirty="0">
                <a:solidFill>
                  <a:srgbClr val="1A171B"/>
                </a:solidFill>
                <a:latin typeface="Trebuchet MS"/>
                <a:cs typeface="Trebuchet MS"/>
              </a:rPr>
              <a:t>h</a:t>
            </a:r>
            <a:r>
              <a:rPr sz="3400" spc="-5" dirty="0">
                <a:solidFill>
                  <a:srgbClr val="1A171B"/>
                </a:solidFill>
                <a:latin typeface="Trebuchet MS"/>
                <a:cs typeface="Trebuchet MS"/>
              </a:rPr>
              <a:t>e</a:t>
            </a:r>
            <a:r>
              <a:rPr sz="3400" spc="-110" dirty="0">
                <a:solidFill>
                  <a:srgbClr val="1A171B"/>
                </a:solidFill>
                <a:latin typeface="Trebuchet MS"/>
                <a:cs typeface="Trebuchet MS"/>
              </a:rPr>
              <a:t> </a:t>
            </a:r>
            <a:r>
              <a:rPr sz="3400" spc="35" dirty="0">
                <a:solidFill>
                  <a:srgbClr val="1A171B"/>
                </a:solidFill>
                <a:latin typeface="Trebuchet MS"/>
                <a:cs typeface="Trebuchet MS"/>
              </a:rPr>
              <a:t>p</a:t>
            </a:r>
            <a:r>
              <a:rPr sz="3400" spc="-275" dirty="0">
                <a:solidFill>
                  <a:srgbClr val="1A171B"/>
                </a:solidFill>
                <a:latin typeface="Trebuchet MS"/>
                <a:cs typeface="Trebuchet MS"/>
              </a:rPr>
              <a:t>r</a:t>
            </a:r>
            <a:r>
              <a:rPr sz="3400" spc="35" dirty="0">
                <a:solidFill>
                  <a:srgbClr val="1A171B"/>
                </a:solidFill>
                <a:latin typeface="Trebuchet MS"/>
                <a:cs typeface="Trebuchet MS"/>
              </a:rPr>
              <a:t>opo</a:t>
            </a:r>
            <a:r>
              <a:rPr sz="3400" spc="-20" dirty="0">
                <a:solidFill>
                  <a:srgbClr val="1A171B"/>
                </a:solidFill>
                <a:latin typeface="Trebuchet MS"/>
                <a:cs typeface="Trebuchet MS"/>
              </a:rPr>
              <a:t>s</a:t>
            </a:r>
            <a:r>
              <a:rPr sz="3400" spc="-10" dirty="0">
                <a:solidFill>
                  <a:srgbClr val="1A171B"/>
                </a:solidFill>
                <a:latin typeface="Trebuchet MS"/>
                <a:cs typeface="Trebuchet MS"/>
              </a:rPr>
              <a:t>e</a:t>
            </a:r>
            <a:r>
              <a:rPr sz="3400" spc="40" dirty="0">
                <a:solidFill>
                  <a:srgbClr val="1A171B"/>
                </a:solidFill>
                <a:latin typeface="Trebuchet MS"/>
                <a:cs typeface="Trebuchet MS"/>
              </a:rPr>
              <a:t>d</a:t>
            </a:r>
            <a:r>
              <a:rPr sz="3400" spc="-110" dirty="0">
                <a:solidFill>
                  <a:srgbClr val="1A171B"/>
                </a:solidFill>
                <a:latin typeface="Trebuchet MS"/>
                <a:cs typeface="Trebuchet MS"/>
              </a:rPr>
              <a:t> </a:t>
            </a:r>
            <a:r>
              <a:rPr sz="3400" spc="-105" dirty="0">
                <a:solidFill>
                  <a:srgbClr val="1A171B"/>
                </a:solidFill>
                <a:latin typeface="Trebuchet MS"/>
                <a:cs typeface="Trebuchet MS"/>
              </a:rPr>
              <a:t>f</a:t>
            </a:r>
            <a:r>
              <a:rPr sz="3400" spc="-275" dirty="0">
                <a:solidFill>
                  <a:srgbClr val="1A171B"/>
                </a:solidFill>
                <a:latin typeface="Trebuchet MS"/>
                <a:cs typeface="Trebuchet MS"/>
              </a:rPr>
              <a:t>r</a:t>
            </a:r>
            <a:r>
              <a:rPr sz="3400" spc="140" dirty="0">
                <a:solidFill>
                  <a:srgbClr val="1A171B"/>
                </a:solidFill>
                <a:latin typeface="Trebuchet MS"/>
                <a:cs typeface="Trebuchet MS"/>
              </a:rPr>
              <a:t>a</a:t>
            </a:r>
            <a:r>
              <a:rPr sz="3400" spc="-240" dirty="0">
                <a:solidFill>
                  <a:srgbClr val="1A171B"/>
                </a:solidFill>
                <a:latin typeface="Trebuchet MS"/>
                <a:cs typeface="Trebuchet MS"/>
              </a:rPr>
              <a:t>m</a:t>
            </a:r>
            <a:r>
              <a:rPr sz="3400" spc="-10" dirty="0">
                <a:solidFill>
                  <a:srgbClr val="1A171B"/>
                </a:solidFill>
                <a:latin typeface="Trebuchet MS"/>
                <a:cs typeface="Trebuchet MS"/>
              </a:rPr>
              <a:t>e</a:t>
            </a:r>
            <a:r>
              <a:rPr sz="3400" spc="-80" dirty="0">
                <a:solidFill>
                  <a:srgbClr val="1A171B"/>
                </a:solidFill>
                <a:latin typeface="Trebuchet MS"/>
                <a:cs typeface="Trebuchet MS"/>
              </a:rPr>
              <a:t>w</a:t>
            </a:r>
            <a:r>
              <a:rPr sz="3400" spc="35" dirty="0">
                <a:solidFill>
                  <a:srgbClr val="1A171B"/>
                </a:solidFill>
                <a:latin typeface="Trebuchet MS"/>
                <a:cs typeface="Trebuchet MS"/>
              </a:rPr>
              <a:t>o</a:t>
            </a:r>
            <a:r>
              <a:rPr sz="3400" spc="-275" dirty="0">
                <a:solidFill>
                  <a:srgbClr val="1A171B"/>
                </a:solidFill>
                <a:latin typeface="Trebuchet MS"/>
                <a:cs typeface="Trebuchet MS"/>
              </a:rPr>
              <a:t>r</a:t>
            </a:r>
            <a:r>
              <a:rPr sz="3400" spc="-290" dirty="0">
                <a:solidFill>
                  <a:srgbClr val="1A171B"/>
                </a:solidFill>
                <a:latin typeface="Trebuchet MS"/>
                <a:cs typeface="Trebuchet MS"/>
              </a:rPr>
              <a:t>k</a:t>
            </a:r>
            <a:r>
              <a:rPr sz="3400" spc="-110" dirty="0">
                <a:solidFill>
                  <a:srgbClr val="1A171B"/>
                </a:solidFill>
                <a:latin typeface="Trebuchet MS"/>
                <a:cs typeface="Trebuchet MS"/>
              </a:rPr>
              <a:t> </a:t>
            </a:r>
            <a:r>
              <a:rPr sz="3400" spc="-200" dirty="0">
                <a:solidFill>
                  <a:srgbClr val="1A171B"/>
                </a:solidFill>
                <a:latin typeface="Trebuchet MS"/>
                <a:cs typeface="Trebuchet MS"/>
              </a:rPr>
              <a:t>i</a:t>
            </a:r>
            <a:r>
              <a:rPr sz="3400" spc="-15" dirty="0">
                <a:solidFill>
                  <a:srgbClr val="1A171B"/>
                </a:solidFill>
                <a:latin typeface="Trebuchet MS"/>
                <a:cs typeface="Trebuchet MS"/>
              </a:rPr>
              <a:t>s</a:t>
            </a:r>
            <a:r>
              <a:rPr sz="3400" spc="-110" dirty="0">
                <a:solidFill>
                  <a:srgbClr val="1A171B"/>
                </a:solidFill>
                <a:latin typeface="Trebuchet MS"/>
                <a:cs typeface="Trebuchet MS"/>
              </a:rPr>
              <a:t> </a:t>
            </a:r>
            <a:r>
              <a:rPr sz="3400" spc="-135" dirty="0">
                <a:solidFill>
                  <a:srgbClr val="1A171B"/>
                </a:solidFill>
                <a:latin typeface="Trebuchet MS"/>
                <a:cs typeface="Trebuchet MS"/>
              </a:rPr>
              <a:t>u</a:t>
            </a:r>
            <a:r>
              <a:rPr sz="3400" spc="-20" dirty="0">
                <a:solidFill>
                  <a:srgbClr val="1A171B"/>
                </a:solidFill>
                <a:latin typeface="Trebuchet MS"/>
                <a:cs typeface="Trebuchet MS"/>
              </a:rPr>
              <a:t>s</a:t>
            </a:r>
            <a:r>
              <a:rPr sz="3400" spc="-10" dirty="0">
                <a:solidFill>
                  <a:srgbClr val="1A171B"/>
                </a:solidFill>
                <a:latin typeface="Trebuchet MS"/>
                <a:cs typeface="Trebuchet MS"/>
              </a:rPr>
              <a:t>e</a:t>
            </a:r>
            <a:r>
              <a:rPr sz="3400" spc="-15" dirty="0">
                <a:solidFill>
                  <a:srgbClr val="1A171B"/>
                </a:solidFill>
                <a:latin typeface="Trebuchet MS"/>
                <a:cs typeface="Trebuchet MS"/>
              </a:rPr>
              <a:t>s</a:t>
            </a:r>
            <a:r>
              <a:rPr sz="3400" spc="-110" dirty="0">
                <a:solidFill>
                  <a:srgbClr val="1A171B"/>
                </a:solidFill>
                <a:latin typeface="Trebuchet MS"/>
                <a:cs typeface="Trebuchet MS"/>
              </a:rPr>
              <a:t> </a:t>
            </a:r>
            <a:r>
              <a:rPr sz="3400" spc="-204" dirty="0">
                <a:solidFill>
                  <a:srgbClr val="1A171B"/>
                </a:solidFill>
                <a:latin typeface="Trebuchet MS"/>
                <a:cs typeface="Trebuchet MS"/>
              </a:rPr>
              <a:t>I</a:t>
            </a:r>
            <a:r>
              <a:rPr sz="3400" spc="35" dirty="0">
                <a:solidFill>
                  <a:srgbClr val="1A171B"/>
                </a:solidFill>
                <a:latin typeface="Trebuchet MS"/>
                <a:cs typeface="Trebuchet MS"/>
              </a:rPr>
              <a:t>o</a:t>
            </a:r>
            <a:r>
              <a:rPr sz="3400" spc="-330" dirty="0">
                <a:solidFill>
                  <a:srgbClr val="1A171B"/>
                </a:solidFill>
                <a:latin typeface="Trebuchet MS"/>
                <a:cs typeface="Trebuchet MS"/>
              </a:rPr>
              <a:t>T  </a:t>
            </a:r>
            <a:r>
              <a:rPr sz="3400" spc="-65" dirty="0">
                <a:solidFill>
                  <a:srgbClr val="1A171B"/>
                </a:solidFill>
                <a:latin typeface="Trebuchet MS"/>
                <a:cs typeface="Trebuchet MS"/>
              </a:rPr>
              <a:t>technology </a:t>
            </a:r>
            <a:r>
              <a:rPr sz="3400" spc="-95" dirty="0">
                <a:solidFill>
                  <a:srgbClr val="1A171B"/>
                </a:solidFill>
                <a:latin typeface="Trebuchet MS"/>
                <a:cs typeface="Trebuchet MS"/>
              </a:rPr>
              <a:t>which </a:t>
            </a:r>
            <a:r>
              <a:rPr sz="3400" spc="-105" dirty="0">
                <a:solidFill>
                  <a:srgbClr val="1A171B"/>
                </a:solidFill>
                <a:latin typeface="Trebuchet MS"/>
                <a:cs typeface="Trebuchet MS"/>
              </a:rPr>
              <a:t>is </a:t>
            </a:r>
            <a:r>
              <a:rPr sz="3400" spc="-75" dirty="0">
                <a:solidFill>
                  <a:srgbClr val="1A171B"/>
                </a:solidFill>
                <a:latin typeface="Trebuchet MS"/>
                <a:cs typeface="Trebuchet MS"/>
              </a:rPr>
              <a:t>ease,less </a:t>
            </a:r>
            <a:r>
              <a:rPr sz="3400" spc="-120" dirty="0">
                <a:solidFill>
                  <a:srgbClr val="1A171B"/>
                </a:solidFill>
                <a:latin typeface="Trebuchet MS"/>
                <a:cs typeface="Trebuchet MS"/>
              </a:rPr>
              <a:t>upkeep, </a:t>
            </a:r>
            <a:r>
              <a:rPr sz="3400" spc="-30" dirty="0">
                <a:solidFill>
                  <a:srgbClr val="1A171B"/>
                </a:solidFill>
                <a:latin typeface="Trebuchet MS"/>
                <a:cs typeface="Trebuchet MS"/>
              </a:rPr>
              <a:t>long </a:t>
            </a:r>
            <a:r>
              <a:rPr sz="3400" spc="-145" dirty="0">
                <a:solidFill>
                  <a:srgbClr val="1A171B"/>
                </a:solidFill>
                <a:latin typeface="Trebuchet MS"/>
                <a:cs typeface="Trebuchet MS"/>
              </a:rPr>
              <a:t>life </a:t>
            </a:r>
            <a:r>
              <a:rPr sz="3400" spc="-140" dirty="0">
                <a:solidFill>
                  <a:srgbClr val="1A171B"/>
                </a:solidFill>
                <a:latin typeface="Trebuchet MS"/>
                <a:cs typeface="Trebuchet MS"/>
              </a:rPr>
              <a:t> </a:t>
            </a:r>
            <a:r>
              <a:rPr sz="3400" spc="140" dirty="0">
                <a:solidFill>
                  <a:srgbClr val="1A171B"/>
                </a:solidFill>
                <a:latin typeface="Trebuchet MS"/>
                <a:cs typeface="Trebuchet MS"/>
              </a:rPr>
              <a:t>a</a:t>
            </a:r>
            <a:r>
              <a:rPr sz="3400" spc="-135" dirty="0">
                <a:solidFill>
                  <a:srgbClr val="1A171B"/>
                </a:solidFill>
                <a:latin typeface="Trebuchet MS"/>
                <a:cs typeface="Trebuchet MS"/>
              </a:rPr>
              <a:t>n</a:t>
            </a:r>
            <a:r>
              <a:rPr sz="3400" spc="35" dirty="0">
                <a:solidFill>
                  <a:srgbClr val="1A171B"/>
                </a:solidFill>
                <a:latin typeface="Trebuchet MS"/>
                <a:cs typeface="Trebuchet MS"/>
              </a:rPr>
              <a:t>do</a:t>
            </a:r>
            <a:r>
              <a:rPr sz="3400" spc="-135" dirty="0">
                <a:solidFill>
                  <a:srgbClr val="1A171B"/>
                </a:solidFill>
                <a:latin typeface="Trebuchet MS"/>
                <a:cs typeface="Trebuchet MS"/>
              </a:rPr>
              <a:t>n</a:t>
            </a:r>
            <a:r>
              <a:rPr sz="3400" spc="-265" dirty="0">
                <a:solidFill>
                  <a:srgbClr val="1A171B"/>
                </a:solidFill>
                <a:latin typeface="Trebuchet MS"/>
                <a:cs typeface="Trebuchet MS"/>
              </a:rPr>
              <a:t>l</a:t>
            </a:r>
            <a:r>
              <a:rPr sz="3400" spc="-200" dirty="0">
                <a:solidFill>
                  <a:srgbClr val="1A171B"/>
                </a:solidFill>
                <a:latin typeface="Trebuchet MS"/>
                <a:cs typeface="Trebuchet MS"/>
              </a:rPr>
              <a:t>i</a:t>
            </a:r>
            <a:r>
              <a:rPr sz="3400" spc="-135" dirty="0">
                <a:solidFill>
                  <a:srgbClr val="1A171B"/>
                </a:solidFill>
                <a:latin typeface="Trebuchet MS"/>
                <a:cs typeface="Trebuchet MS"/>
              </a:rPr>
              <a:t>n</a:t>
            </a:r>
            <a:r>
              <a:rPr sz="3400" spc="-10" dirty="0">
                <a:solidFill>
                  <a:srgbClr val="1A171B"/>
                </a:solidFill>
                <a:latin typeface="Trebuchet MS"/>
                <a:cs typeface="Trebuchet MS"/>
              </a:rPr>
              <a:t>e</a:t>
            </a:r>
            <a:r>
              <a:rPr sz="3400" spc="80" dirty="0">
                <a:solidFill>
                  <a:srgbClr val="1A171B"/>
                </a:solidFill>
                <a:latin typeface="Trebuchet MS"/>
                <a:cs typeface="Trebuchet MS"/>
              </a:rPr>
              <a:t>c</a:t>
            </a:r>
            <a:r>
              <a:rPr sz="3400" spc="35" dirty="0">
                <a:solidFill>
                  <a:srgbClr val="1A171B"/>
                </a:solidFill>
                <a:latin typeface="Trebuchet MS"/>
                <a:cs typeface="Trebuchet MS"/>
              </a:rPr>
              <a:t>o</a:t>
            </a:r>
            <a:r>
              <a:rPr sz="3400" spc="-135" dirty="0">
                <a:solidFill>
                  <a:srgbClr val="1A171B"/>
                </a:solidFill>
                <a:latin typeface="Trebuchet MS"/>
                <a:cs typeface="Trebuchet MS"/>
              </a:rPr>
              <a:t>n</a:t>
            </a:r>
            <a:r>
              <a:rPr sz="3400" spc="-20" dirty="0">
                <a:solidFill>
                  <a:srgbClr val="1A171B"/>
                </a:solidFill>
                <a:latin typeface="Trebuchet MS"/>
                <a:cs typeface="Trebuchet MS"/>
              </a:rPr>
              <a:t>s</a:t>
            </a:r>
            <a:r>
              <a:rPr sz="3400" spc="-240" dirty="0">
                <a:solidFill>
                  <a:srgbClr val="1A171B"/>
                </a:solidFill>
                <a:latin typeface="Trebuchet MS"/>
                <a:cs typeface="Trebuchet MS"/>
              </a:rPr>
              <a:t>t</a:t>
            </a:r>
            <a:r>
              <a:rPr sz="3400" spc="140" dirty="0">
                <a:solidFill>
                  <a:srgbClr val="1A171B"/>
                </a:solidFill>
                <a:latin typeface="Trebuchet MS"/>
                <a:cs typeface="Trebuchet MS"/>
              </a:rPr>
              <a:t>a</a:t>
            </a:r>
            <a:r>
              <a:rPr sz="3400" spc="-135" dirty="0">
                <a:solidFill>
                  <a:srgbClr val="1A171B"/>
                </a:solidFill>
                <a:latin typeface="Trebuchet MS"/>
                <a:cs typeface="Trebuchet MS"/>
              </a:rPr>
              <a:t>n</a:t>
            </a:r>
            <a:r>
              <a:rPr sz="3400" spc="-235" dirty="0">
                <a:solidFill>
                  <a:srgbClr val="1A171B"/>
                </a:solidFill>
                <a:latin typeface="Trebuchet MS"/>
                <a:cs typeface="Trebuchet MS"/>
              </a:rPr>
              <a:t>t</a:t>
            </a:r>
            <a:r>
              <a:rPr sz="3400" spc="-110" dirty="0">
                <a:solidFill>
                  <a:srgbClr val="1A171B"/>
                </a:solidFill>
                <a:latin typeface="Trebuchet MS"/>
                <a:cs typeface="Trebuchet MS"/>
              </a:rPr>
              <a:t> </a:t>
            </a:r>
            <a:r>
              <a:rPr sz="3400" spc="-105" dirty="0">
                <a:solidFill>
                  <a:srgbClr val="1A171B"/>
                </a:solidFill>
                <a:latin typeface="Trebuchet MS"/>
                <a:cs typeface="Trebuchet MS"/>
              </a:rPr>
              <a:t>f</a:t>
            </a:r>
            <a:r>
              <a:rPr sz="3400" spc="-275" dirty="0">
                <a:solidFill>
                  <a:srgbClr val="1A171B"/>
                </a:solidFill>
                <a:latin typeface="Trebuchet MS"/>
                <a:cs typeface="Trebuchet MS"/>
              </a:rPr>
              <a:t>r</a:t>
            </a:r>
            <a:r>
              <a:rPr sz="3400" spc="140" dirty="0">
                <a:solidFill>
                  <a:srgbClr val="1A171B"/>
                </a:solidFill>
                <a:latin typeface="Trebuchet MS"/>
                <a:cs typeface="Trebuchet MS"/>
              </a:rPr>
              <a:t>a</a:t>
            </a:r>
            <a:r>
              <a:rPr sz="3400" spc="-240" dirty="0">
                <a:solidFill>
                  <a:srgbClr val="1A171B"/>
                </a:solidFill>
                <a:latin typeface="Trebuchet MS"/>
                <a:cs typeface="Trebuchet MS"/>
              </a:rPr>
              <a:t>m</a:t>
            </a:r>
            <a:r>
              <a:rPr sz="3400" spc="-10" dirty="0">
                <a:solidFill>
                  <a:srgbClr val="1A171B"/>
                </a:solidFill>
                <a:latin typeface="Trebuchet MS"/>
                <a:cs typeface="Trebuchet MS"/>
              </a:rPr>
              <a:t>e</a:t>
            </a:r>
            <a:r>
              <a:rPr sz="3400" spc="-80" dirty="0">
                <a:solidFill>
                  <a:srgbClr val="1A171B"/>
                </a:solidFill>
                <a:latin typeface="Trebuchet MS"/>
                <a:cs typeface="Trebuchet MS"/>
              </a:rPr>
              <a:t>w</a:t>
            </a:r>
            <a:r>
              <a:rPr sz="3400" spc="35" dirty="0">
                <a:solidFill>
                  <a:srgbClr val="1A171B"/>
                </a:solidFill>
                <a:latin typeface="Trebuchet MS"/>
                <a:cs typeface="Trebuchet MS"/>
              </a:rPr>
              <a:t>o</a:t>
            </a:r>
            <a:r>
              <a:rPr sz="3400" spc="-275" dirty="0">
                <a:solidFill>
                  <a:srgbClr val="1A171B"/>
                </a:solidFill>
                <a:latin typeface="Trebuchet MS"/>
                <a:cs typeface="Trebuchet MS"/>
              </a:rPr>
              <a:t>r</a:t>
            </a:r>
            <a:r>
              <a:rPr sz="3400" spc="-295" dirty="0">
                <a:solidFill>
                  <a:srgbClr val="1A171B"/>
                </a:solidFill>
                <a:latin typeface="Trebuchet MS"/>
                <a:cs typeface="Trebuchet MS"/>
              </a:rPr>
              <a:t>k</a:t>
            </a:r>
            <a:r>
              <a:rPr sz="3400" spc="-465" dirty="0">
                <a:solidFill>
                  <a:srgbClr val="1A171B"/>
                </a:solidFill>
                <a:latin typeface="Trebuchet MS"/>
                <a:cs typeface="Trebuchet MS"/>
              </a:rPr>
              <a:t>,</a:t>
            </a:r>
            <a:r>
              <a:rPr sz="3400" spc="-110" dirty="0">
                <a:solidFill>
                  <a:srgbClr val="1A171B"/>
                </a:solidFill>
                <a:latin typeface="Trebuchet MS"/>
                <a:cs typeface="Trebuchet MS"/>
              </a:rPr>
              <a:t> </a:t>
            </a:r>
            <a:r>
              <a:rPr sz="3400" spc="-80" dirty="0">
                <a:solidFill>
                  <a:srgbClr val="1A171B"/>
                </a:solidFill>
                <a:latin typeface="Trebuchet MS"/>
                <a:cs typeface="Trebuchet MS"/>
              </a:rPr>
              <a:t>w</a:t>
            </a:r>
            <a:r>
              <a:rPr sz="3400" spc="-135" dirty="0">
                <a:solidFill>
                  <a:srgbClr val="1A171B"/>
                </a:solidFill>
                <a:latin typeface="Trebuchet MS"/>
                <a:cs typeface="Trebuchet MS"/>
              </a:rPr>
              <a:t>h</a:t>
            </a:r>
            <a:r>
              <a:rPr sz="3400" spc="-200" dirty="0">
                <a:solidFill>
                  <a:srgbClr val="1A171B"/>
                </a:solidFill>
                <a:latin typeface="Trebuchet MS"/>
                <a:cs typeface="Trebuchet MS"/>
              </a:rPr>
              <a:t>i</a:t>
            </a:r>
            <a:r>
              <a:rPr sz="3400" spc="80" dirty="0">
                <a:solidFill>
                  <a:srgbClr val="1A171B"/>
                </a:solidFill>
                <a:latin typeface="Trebuchet MS"/>
                <a:cs typeface="Trebuchet MS"/>
              </a:rPr>
              <a:t>c</a:t>
            </a:r>
            <a:r>
              <a:rPr sz="3400" spc="-130" dirty="0">
                <a:solidFill>
                  <a:srgbClr val="1A171B"/>
                </a:solidFill>
                <a:latin typeface="Trebuchet MS"/>
                <a:cs typeface="Trebuchet MS"/>
              </a:rPr>
              <a:t>h</a:t>
            </a:r>
            <a:r>
              <a:rPr sz="3400" spc="-110" dirty="0">
                <a:solidFill>
                  <a:srgbClr val="1A171B"/>
                </a:solidFill>
                <a:latin typeface="Trebuchet MS"/>
                <a:cs typeface="Trebuchet MS"/>
              </a:rPr>
              <a:t> </a:t>
            </a:r>
            <a:r>
              <a:rPr sz="3400" spc="-135" dirty="0">
                <a:solidFill>
                  <a:srgbClr val="1A171B"/>
                </a:solidFill>
                <a:latin typeface="Trebuchet MS"/>
                <a:cs typeface="Trebuchet MS"/>
              </a:rPr>
              <a:t>u</a:t>
            </a:r>
            <a:r>
              <a:rPr sz="3400" spc="35" dirty="0">
                <a:solidFill>
                  <a:srgbClr val="1A171B"/>
                </a:solidFill>
                <a:latin typeface="Trebuchet MS"/>
                <a:cs typeface="Trebuchet MS"/>
              </a:rPr>
              <a:t>pd</a:t>
            </a:r>
            <a:r>
              <a:rPr sz="3400" spc="140" dirty="0">
                <a:solidFill>
                  <a:srgbClr val="1A171B"/>
                </a:solidFill>
                <a:latin typeface="Trebuchet MS"/>
                <a:cs typeface="Trebuchet MS"/>
              </a:rPr>
              <a:t>a</a:t>
            </a:r>
            <a:r>
              <a:rPr sz="3400" spc="-240" dirty="0">
                <a:solidFill>
                  <a:srgbClr val="1A171B"/>
                </a:solidFill>
                <a:latin typeface="Trebuchet MS"/>
                <a:cs typeface="Trebuchet MS"/>
              </a:rPr>
              <a:t>t</a:t>
            </a:r>
            <a:r>
              <a:rPr sz="3400" spc="-5" dirty="0">
                <a:solidFill>
                  <a:srgbClr val="1A171B"/>
                </a:solidFill>
                <a:latin typeface="Trebuchet MS"/>
                <a:cs typeface="Trebuchet MS"/>
              </a:rPr>
              <a:t>e</a:t>
            </a:r>
            <a:r>
              <a:rPr sz="3400" spc="-110" dirty="0">
                <a:solidFill>
                  <a:srgbClr val="1A171B"/>
                </a:solidFill>
                <a:latin typeface="Trebuchet MS"/>
                <a:cs typeface="Trebuchet MS"/>
              </a:rPr>
              <a:t> </a:t>
            </a:r>
            <a:r>
              <a:rPr sz="3400" spc="-240" dirty="0">
                <a:solidFill>
                  <a:srgbClr val="1A171B"/>
                </a:solidFill>
                <a:latin typeface="Trebuchet MS"/>
                <a:cs typeface="Trebuchet MS"/>
              </a:rPr>
              <a:t>t</a:t>
            </a:r>
            <a:r>
              <a:rPr sz="3400" spc="-135" dirty="0">
                <a:solidFill>
                  <a:srgbClr val="1A171B"/>
                </a:solidFill>
                <a:latin typeface="Trebuchet MS"/>
                <a:cs typeface="Trebuchet MS"/>
              </a:rPr>
              <a:t>h</a:t>
            </a:r>
            <a:r>
              <a:rPr sz="3400" spc="-5" dirty="0">
                <a:solidFill>
                  <a:srgbClr val="1A171B"/>
                </a:solidFill>
                <a:latin typeface="Trebuchet MS"/>
                <a:cs typeface="Trebuchet MS"/>
              </a:rPr>
              <a:t>e</a:t>
            </a:r>
            <a:endParaRPr sz="3400" dirty="0">
              <a:latin typeface="Trebuchet MS"/>
              <a:cs typeface="Trebuchet MS"/>
            </a:endParaRPr>
          </a:p>
          <a:p>
            <a:pPr marL="702945" marR="213360" indent="-482600">
              <a:lnSpc>
                <a:spcPct val="115799"/>
              </a:lnSpc>
            </a:pPr>
            <a:r>
              <a:rPr sz="3400" spc="-110" dirty="0">
                <a:solidFill>
                  <a:srgbClr val="1A171B"/>
                </a:solidFill>
                <a:latin typeface="Trebuchet MS"/>
                <a:cs typeface="Trebuchet MS"/>
              </a:rPr>
              <a:t>metropolitan</a:t>
            </a:r>
            <a:r>
              <a:rPr sz="3400" spc="-125" dirty="0">
                <a:solidFill>
                  <a:srgbClr val="1A171B"/>
                </a:solidFill>
                <a:latin typeface="Trebuchet MS"/>
                <a:cs typeface="Trebuchet MS"/>
              </a:rPr>
              <a:t> </a:t>
            </a:r>
            <a:r>
              <a:rPr sz="3400" spc="-75" dirty="0">
                <a:solidFill>
                  <a:srgbClr val="1A171B"/>
                </a:solidFill>
                <a:latin typeface="Trebuchet MS"/>
                <a:cs typeface="Trebuchet MS"/>
              </a:rPr>
              <a:t>official</a:t>
            </a:r>
            <a:r>
              <a:rPr sz="3400" spc="-120" dirty="0">
                <a:solidFill>
                  <a:srgbClr val="1A171B"/>
                </a:solidFill>
                <a:latin typeface="Trebuchet MS"/>
                <a:cs typeface="Trebuchet MS"/>
              </a:rPr>
              <a:t> </a:t>
            </a:r>
            <a:r>
              <a:rPr sz="3400" spc="-100" dirty="0">
                <a:solidFill>
                  <a:srgbClr val="1A171B"/>
                </a:solidFill>
                <a:latin typeface="Trebuchet MS"/>
                <a:cs typeface="Trebuchet MS"/>
              </a:rPr>
              <a:t>by</a:t>
            </a:r>
            <a:r>
              <a:rPr sz="3400" spc="-120" dirty="0">
                <a:solidFill>
                  <a:srgbClr val="1A171B"/>
                </a:solidFill>
                <a:latin typeface="Trebuchet MS"/>
                <a:cs typeface="Trebuchet MS"/>
              </a:rPr>
              <a:t> Instant </a:t>
            </a:r>
            <a:r>
              <a:rPr sz="3400" spc="15" dirty="0">
                <a:solidFill>
                  <a:srgbClr val="1A171B"/>
                </a:solidFill>
                <a:latin typeface="Trebuchet MS"/>
                <a:cs typeface="Trebuchet MS"/>
              </a:rPr>
              <a:t>message</a:t>
            </a:r>
            <a:r>
              <a:rPr sz="3400" spc="-120" dirty="0">
                <a:solidFill>
                  <a:srgbClr val="1A171B"/>
                </a:solidFill>
                <a:latin typeface="Trebuchet MS"/>
                <a:cs typeface="Trebuchet MS"/>
              </a:rPr>
              <a:t> </a:t>
            </a:r>
            <a:r>
              <a:rPr sz="3400" spc="-90" dirty="0">
                <a:solidFill>
                  <a:srgbClr val="1A171B"/>
                </a:solidFill>
                <a:latin typeface="Trebuchet MS"/>
                <a:cs typeface="Trebuchet MS"/>
              </a:rPr>
              <a:t>when </a:t>
            </a:r>
            <a:r>
              <a:rPr sz="3400" spc="-1010" dirty="0">
                <a:solidFill>
                  <a:srgbClr val="1A171B"/>
                </a:solidFill>
                <a:latin typeface="Trebuchet MS"/>
                <a:cs typeface="Trebuchet MS"/>
              </a:rPr>
              <a:t> </a:t>
            </a:r>
            <a:r>
              <a:rPr sz="3400" spc="140" dirty="0">
                <a:solidFill>
                  <a:srgbClr val="1A171B"/>
                </a:solidFill>
                <a:latin typeface="Trebuchet MS"/>
                <a:cs typeface="Trebuchet MS"/>
              </a:rPr>
              <a:t>a</a:t>
            </a:r>
            <a:r>
              <a:rPr sz="3400" spc="-135" dirty="0">
                <a:solidFill>
                  <a:srgbClr val="1A171B"/>
                </a:solidFill>
                <a:latin typeface="Trebuchet MS"/>
                <a:cs typeface="Trebuchet MS"/>
              </a:rPr>
              <a:t>n</a:t>
            </a:r>
            <a:r>
              <a:rPr sz="3400" spc="-235" dirty="0">
                <a:solidFill>
                  <a:srgbClr val="1A171B"/>
                </a:solidFill>
                <a:latin typeface="Trebuchet MS"/>
                <a:cs typeface="Trebuchet MS"/>
              </a:rPr>
              <a:t>y</a:t>
            </a:r>
            <a:r>
              <a:rPr sz="3400" spc="-110" dirty="0">
                <a:solidFill>
                  <a:srgbClr val="1A171B"/>
                </a:solidFill>
                <a:latin typeface="Trebuchet MS"/>
                <a:cs typeface="Trebuchet MS"/>
              </a:rPr>
              <a:t> </a:t>
            </a:r>
            <a:r>
              <a:rPr sz="3400" spc="-20" dirty="0">
                <a:solidFill>
                  <a:srgbClr val="1A171B"/>
                </a:solidFill>
                <a:latin typeface="Trebuchet MS"/>
                <a:cs typeface="Trebuchet MS"/>
              </a:rPr>
              <a:t>s</a:t>
            </a:r>
            <a:r>
              <a:rPr sz="3400" spc="-10" dirty="0">
                <a:solidFill>
                  <a:srgbClr val="1A171B"/>
                </a:solidFill>
                <a:latin typeface="Trebuchet MS"/>
                <a:cs typeface="Trebuchet MS"/>
              </a:rPr>
              <a:t>e</a:t>
            </a:r>
            <a:r>
              <a:rPr sz="3400" spc="-80" dirty="0">
                <a:solidFill>
                  <a:srgbClr val="1A171B"/>
                </a:solidFill>
                <a:latin typeface="Trebuchet MS"/>
                <a:cs typeface="Trebuchet MS"/>
              </a:rPr>
              <a:t>w</a:t>
            </a:r>
            <a:r>
              <a:rPr sz="3400" spc="-10" dirty="0">
                <a:solidFill>
                  <a:srgbClr val="1A171B"/>
                </a:solidFill>
                <a:latin typeface="Trebuchet MS"/>
                <a:cs typeface="Trebuchet MS"/>
              </a:rPr>
              <a:t>e</a:t>
            </a:r>
            <a:r>
              <a:rPr sz="3400" spc="-270" dirty="0">
                <a:solidFill>
                  <a:srgbClr val="1A171B"/>
                </a:solidFill>
                <a:latin typeface="Trebuchet MS"/>
                <a:cs typeface="Trebuchet MS"/>
              </a:rPr>
              <a:t>r</a:t>
            </a:r>
            <a:r>
              <a:rPr sz="3400" spc="-110" dirty="0">
                <a:solidFill>
                  <a:srgbClr val="1A171B"/>
                </a:solidFill>
                <a:latin typeface="Trebuchet MS"/>
                <a:cs typeface="Trebuchet MS"/>
              </a:rPr>
              <a:t> </a:t>
            </a:r>
            <a:r>
              <a:rPr sz="3400" spc="-229" dirty="0">
                <a:solidFill>
                  <a:srgbClr val="1A171B"/>
                </a:solidFill>
                <a:latin typeface="Trebuchet MS"/>
                <a:cs typeface="Trebuchet MS"/>
              </a:rPr>
              <a:t>v</a:t>
            </a:r>
            <a:r>
              <a:rPr sz="3400" spc="-10" dirty="0">
                <a:solidFill>
                  <a:srgbClr val="1A171B"/>
                </a:solidFill>
                <a:latin typeface="Trebuchet MS"/>
                <a:cs typeface="Trebuchet MS"/>
              </a:rPr>
              <a:t>e</a:t>
            </a:r>
            <a:r>
              <a:rPr sz="3400" spc="-135" dirty="0">
                <a:solidFill>
                  <a:srgbClr val="1A171B"/>
                </a:solidFill>
                <a:latin typeface="Trebuchet MS"/>
                <a:cs typeface="Trebuchet MS"/>
              </a:rPr>
              <a:t>n</a:t>
            </a:r>
            <a:r>
              <a:rPr sz="3400" spc="-235" dirty="0">
                <a:solidFill>
                  <a:srgbClr val="1A171B"/>
                </a:solidFill>
                <a:latin typeface="Trebuchet MS"/>
                <a:cs typeface="Trebuchet MS"/>
              </a:rPr>
              <a:t>t</a:t>
            </a:r>
            <a:r>
              <a:rPr sz="3400" spc="-110" dirty="0">
                <a:solidFill>
                  <a:srgbClr val="1A171B"/>
                </a:solidFill>
                <a:latin typeface="Trebuchet MS"/>
                <a:cs typeface="Trebuchet MS"/>
              </a:rPr>
              <a:t> </a:t>
            </a:r>
            <a:r>
              <a:rPr sz="3400" spc="80" dirty="0">
                <a:solidFill>
                  <a:srgbClr val="1A171B"/>
                </a:solidFill>
                <a:latin typeface="Trebuchet MS"/>
                <a:cs typeface="Trebuchet MS"/>
              </a:rPr>
              <a:t>c</a:t>
            </a:r>
            <a:r>
              <a:rPr sz="3400" spc="-275" dirty="0">
                <a:solidFill>
                  <a:srgbClr val="1A171B"/>
                </a:solidFill>
                <a:latin typeface="Trebuchet MS"/>
                <a:cs typeface="Trebuchet MS"/>
              </a:rPr>
              <a:t>r</a:t>
            </a:r>
            <a:r>
              <a:rPr sz="3400" spc="35" dirty="0">
                <a:solidFill>
                  <a:srgbClr val="1A171B"/>
                </a:solidFill>
                <a:latin typeface="Trebuchet MS"/>
                <a:cs typeface="Trebuchet MS"/>
              </a:rPr>
              <a:t>o</a:t>
            </a:r>
            <a:r>
              <a:rPr sz="3400" spc="-20" dirty="0">
                <a:solidFill>
                  <a:srgbClr val="1A171B"/>
                </a:solidFill>
                <a:latin typeface="Trebuchet MS"/>
                <a:cs typeface="Trebuchet MS"/>
              </a:rPr>
              <a:t>ss</a:t>
            </a:r>
            <a:r>
              <a:rPr sz="3400" spc="-10" dirty="0">
                <a:solidFill>
                  <a:srgbClr val="1A171B"/>
                </a:solidFill>
                <a:latin typeface="Trebuchet MS"/>
                <a:cs typeface="Trebuchet MS"/>
              </a:rPr>
              <a:t>e</a:t>
            </a:r>
            <a:r>
              <a:rPr sz="3400" spc="-15" dirty="0">
                <a:solidFill>
                  <a:srgbClr val="1A171B"/>
                </a:solidFill>
                <a:latin typeface="Trebuchet MS"/>
                <a:cs typeface="Trebuchet MS"/>
              </a:rPr>
              <a:t>s</a:t>
            </a:r>
            <a:r>
              <a:rPr sz="3400" spc="-110" dirty="0">
                <a:solidFill>
                  <a:srgbClr val="1A171B"/>
                </a:solidFill>
                <a:latin typeface="Trebuchet MS"/>
                <a:cs typeface="Trebuchet MS"/>
              </a:rPr>
              <a:t> </a:t>
            </a:r>
            <a:r>
              <a:rPr sz="3400" spc="-240" dirty="0">
                <a:solidFill>
                  <a:srgbClr val="1A171B"/>
                </a:solidFill>
                <a:latin typeface="Trebuchet MS"/>
                <a:cs typeface="Trebuchet MS"/>
              </a:rPr>
              <a:t>t</a:t>
            </a:r>
            <a:r>
              <a:rPr sz="3400" spc="-135" dirty="0">
                <a:solidFill>
                  <a:srgbClr val="1A171B"/>
                </a:solidFill>
                <a:latin typeface="Trebuchet MS"/>
                <a:cs typeface="Trebuchet MS"/>
              </a:rPr>
              <a:t>h</a:t>
            </a:r>
            <a:r>
              <a:rPr sz="3400" spc="-5" dirty="0">
                <a:solidFill>
                  <a:srgbClr val="1A171B"/>
                </a:solidFill>
                <a:latin typeface="Trebuchet MS"/>
                <a:cs typeface="Trebuchet MS"/>
              </a:rPr>
              <a:t>e</a:t>
            </a:r>
            <a:r>
              <a:rPr sz="3400" spc="-110" dirty="0">
                <a:solidFill>
                  <a:srgbClr val="1A171B"/>
                </a:solidFill>
                <a:latin typeface="Trebuchet MS"/>
                <a:cs typeface="Trebuchet MS"/>
              </a:rPr>
              <a:t> </a:t>
            </a:r>
            <a:r>
              <a:rPr sz="3400" spc="-265" dirty="0">
                <a:solidFill>
                  <a:srgbClr val="1A171B"/>
                </a:solidFill>
                <a:latin typeface="Trebuchet MS"/>
                <a:cs typeface="Trebuchet MS"/>
              </a:rPr>
              <a:t>l</a:t>
            </a:r>
            <a:r>
              <a:rPr sz="3400" spc="-200" dirty="0">
                <a:solidFill>
                  <a:srgbClr val="1A171B"/>
                </a:solidFill>
                <a:latin typeface="Trebuchet MS"/>
                <a:cs typeface="Trebuchet MS"/>
              </a:rPr>
              <a:t>i</a:t>
            </a:r>
            <a:r>
              <a:rPr sz="3400" spc="-240" dirty="0">
                <a:solidFill>
                  <a:srgbClr val="1A171B"/>
                </a:solidFill>
                <a:latin typeface="Trebuchet MS"/>
                <a:cs typeface="Trebuchet MS"/>
              </a:rPr>
              <a:t>m</a:t>
            </a:r>
            <a:r>
              <a:rPr sz="3400" spc="-200" dirty="0">
                <a:solidFill>
                  <a:srgbClr val="1A171B"/>
                </a:solidFill>
                <a:latin typeface="Trebuchet MS"/>
                <a:cs typeface="Trebuchet MS"/>
              </a:rPr>
              <a:t>i</a:t>
            </a:r>
            <a:r>
              <a:rPr sz="3400" spc="-240" dirty="0">
                <a:solidFill>
                  <a:srgbClr val="1A171B"/>
                </a:solidFill>
                <a:latin typeface="Trebuchet MS"/>
                <a:cs typeface="Trebuchet MS"/>
              </a:rPr>
              <a:t>t</a:t>
            </a:r>
            <a:r>
              <a:rPr sz="3400" spc="-15" dirty="0">
                <a:solidFill>
                  <a:srgbClr val="1A171B"/>
                </a:solidFill>
                <a:latin typeface="Trebuchet MS"/>
                <a:cs typeface="Trebuchet MS"/>
              </a:rPr>
              <a:t>s</a:t>
            </a:r>
            <a:r>
              <a:rPr sz="3400" spc="-110" dirty="0">
                <a:solidFill>
                  <a:srgbClr val="1A171B"/>
                </a:solidFill>
                <a:latin typeface="Trebuchet MS"/>
                <a:cs typeface="Trebuchet MS"/>
              </a:rPr>
              <a:t> </a:t>
            </a:r>
            <a:r>
              <a:rPr sz="3400" spc="-10" dirty="0">
                <a:solidFill>
                  <a:srgbClr val="1A171B"/>
                </a:solidFill>
                <a:latin typeface="Trebuchet MS"/>
                <a:cs typeface="Trebuchet MS"/>
              </a:rPr>
              <a:t>e</a:t>
            </a:r>
            <a:r>
              <a:rPr sz="3400" spc="-20" dirty="0">
                <a:solidFill>
                  <a:srgbClr val="1A171B"/>
                </a:solidFill>
                <a:latin typeface="Trebuchet MS"/>
                <a:cs typeface="Trebuchet MS"/>
              </a:rPr>
              <a:t>s</a:t>
            </a:r>
            <a:r>
              <a:rPr sz="3400" spc="-240" dirty="0">
                <a:solidFill>
                  <a:srgbClr val="1A171B"/>
                </a:solidFill>
                <a:latin typeface="Trebuchet MS"/>
                <a:cs typeface="Trebuchet MS"/>
              </a:rPr>
              <a:t>t</a:t>
            </a:r>
            <a:r>
              <a:rPr sz="3400" spc="-10" dirty="0">
                <a:solidFill>
                  <a:srgbClr val="1A171B"/>
                </a:solidFill>
                <a:latin typeface="Trebuchet MS"/>
                <a:cs typeface="Trebuchet MS"/>
              </a:rPr>
              <a:t>ee</a:t>
            </a:r>
            <a:r>
              <a:rPr sz="3400" spc="-240" dirty="0">
                <a:solidFill>
                  <a:srgbClr val="1A171B"/>
                </a:solidFill>
                <a:latin typeface="Trebuchet MS"/>
                <a:cs typeface="Trebuchet MS"/>
              </a:rPr>
              <a:t>m</a:t>
            </a:r>
            <a:r>
              <a:rPr sz="3400" spc="-345" dirty="0">
                <a:solidFill>
                  <a:srgbClr val="1A171B"/>
                </a:solidFill>
                <a:latin typeface="Trebuchet MS"/>
                <a:cs typeface="Trebuchet MS"/>
              </a:rPr>
              <a:t>.</a:t>
            </a:r>
            <a:endParaRPr sz="3400" dirty="0">
              <a:latin typeface="Trebuchet MS"/>
              <a:cs typeface="Trebuchet MS"/>
            </a:endParaRPr>
          </a:p>
          <a:p>
            <a:pPr>
              <a:lnSpc>
                <a:spcPct val="100000"/>
              </a:lnSpc>
              <a:spcBef>
                <a:spcPts val="20"/>
              </a:spcBef>
            </a:pPr>
            <a:endParaRPr sz="4050" dirty="0">
              <a:latin typeface="Trebuchet MS"/>
              <a:cs typeface="Trebuchet MS"/>
            </a:endParaRPr>
          </a:p>
          <a:p>
            <a:pPr marL="12700" marR="5080" indent="401955">
              <a:lnSpc>
                <a:spcPct val="115799"/>
              </a:lnSpc>
              <a:spcBef>
                <a:spcPts val="5"/>
              </a:spcBef>
              <a:buSzPct val="89705"/>
              <a:buFont typeface="Lucida Sans Unicode"/>
              <a:buChar char="●"/>
              <a:tabLst>
                <a:tab pos="963294" algn="l"/>
              </a:tabLst>
            </a:pPr>
            <a:r>
              <a:rPr sz="3400" spc="-204">
                <a:solidFill>
                  <a:srgbClr val="1A171B"/>
                </a:solidFill>
                <a:latin typeface="Trebuchet MS"/>
                <a:cs typeface="Trebuchet MS"/>
              </a:rPr>
              <a:t>I</a:t>
            </a:r>
            <a:r>
              <a:rPr sz="3400" spc="-235">
                <a:solidFill>
                  <a:srgbClr val="1A171B"/>
                </a:solidFill>
                <a:latin typeface="Trebuchet MS"/>
                <a:cs typeface="Trebuchet MS"/>
              </a:rPr>
              <a:t>t</a:t>
            </a:r>
            <a:r>
              <a:rPr sz="3400" spc="-110">
                <a:solidFill>
                  <a:srgbClr val="1A171B"/>
                </a:solidFill>
                <a:latin typeface="Trebuchet MS"/>
                <a:cs typeface="Trebuchet MS"/>
              </a:rPr>
              <a:t> </a:t>
            </a:r>
            <a:r>
              <a:rPr sz="3400" spc="140">
                <a:solidFill>
                  <a:srgbClr val="1A171B"/>
                </a:solidFill>
                <a:latin typeface="Trebuchet MS"/>
                <a:cs typeface="Trebuchet MS"/>
              </a:rPr>
              <a:t>a</a:t>
            </a:r>
            <a:r>
              <a:rPr sz="3400" spc="35">
                <a:solidFill>
                  <a:srgbClr val="1A171B"/>
                </a:solidFill>
                <a:latin typeface="Trebuchet MS"/>
                <a:cs typeface="Trebuchet MS"/>
              </a:rPr>
              <a:t>dd</a:t>
            </a:r>
            <a:r>
              <a:rPr sz="3400" spc="-200">
                <a:solidFill>
                  <a:srgbClr val="1A171B"/>
                </a:solidFill>
                <a:latin typeface="Trebuchet MS"/>
                <a:cs typeface="Trebuchet MS"/>
              </a:rPr>
              <a:t>i</a:t>
            </a:r>
            <a:r>
              <a:rPr sz="3400" spc="-240">
                <a:solidFill>
                  <a:srgbClr val="1A171B"/>
                </a:solidFill>
                <a:latin typeface="Trebuchet MS"/>
                <a:cs typeface="Trebuchet MS"/>
              </a:rPr>
              <a:t>t</a:t>
            </a:r>
            <a:r>
              <a:rPr sz="3400" spc="-200">
                <a:solidFill>
                  <a:srgbClr val="1A171B"/>
                </a:solidFill>
                <a:latin typeface="Trebuchet MS"/>
                <a:cs typeface="Trebuchet MS"/>
              </a:rPr>
              <a:t>i</a:t>
            </a:r>
            <a:r>
              <a:rPr sz="3400" spc="35">
                <a:solidFill>
                  <a:srgbClr val="1A171B"/>
                </a:solidFill>
                <a:latin typeface="Trebuchet MS"/>
                <a:cs typeface="Trebuchet MS"/>
              </a:rPr>
              <a:t>o</a:t>
            </a:r>
            <a:r>
              <a:rPr sz="3400" spc="-135">
                <a:solidFill>
                  <a:srgbClr val="1A171B"/>
                </a:solidFill>
                <a:latin typeface="Trebuchet MS"/>
                <a:cs typeface="Trebuchet MS"/>
              </a:rPr>
              <a:t>n</a:t>
            </a:r>
            <a:r>
              <a:rPr lang="en-GB" sz="3400" spc="140" dirty="0">
                <a:solidFill>
                  <a:srgbClr val="1A171B"/>
                </a:solidFill>
                <a:latin typeface="Trebuchet MS"/>
                <a:cs typeface="Trebuchet MS"/>
              </a:rPr>
              <a:t>a</a:t>
            </a:r>
            <a:r>
              <a:rPr lang="en-GB" sz="3400" spc="-265" dirty="0">
                <a:solidFill>
                  <a:srgbClr val="1A171B"/>
                </a:solidFill>
                <a:latin typeface="Trebuchet MS"/>
                <a:cs typeface="Trebuchet MS"/>
              </a:rPr>
              <a:t>l</a:t>
            </a:r>
            <a:r>
              <a:rPr sz="3400" spc="-265">
                <a:solidFill>
                  <a:srgbClr val="1A171B"/>
                </a:solidFill>
                <a:latin typeface="Trebuchet MS"/>
                <a:cs typeface="Trebuchet MS"/>
              </a:rPr>
              <a:t>l</a:t>
            </a:r>
            <a:r>
              <a:rPr sz="3400" spc="-235">
                <a:solidFill>
                  <a:srgbClr val="1A171B"/>
                </a:solidFill>
                <a:latin typeface="Trebuchet MS"/>
                <a:cs typeface="Trebuchet MS"/>
              </a:rPr>
              <a:t>y</a:t>
            </a:r>
            <a:r>
              <a:rPr sz="3400" spc="-110">
                <a:solidFill>
                  <a:srgbClr val="1A171B"/>
                </a:solidFill>
                <a:latin typeface="Trebuchet MS"/>
                <a:cs typeface="Trebuchet MS"/>
              </a:rPr>
              <a:t> </a:t>
            </a:r>
            <a:r>
              <a:rPr sz="3400" spc="140" dirty="0">
                <a:solidFill>
                  <a:srgbClr val="1A171B"/>
                </a:solidFill>
                <a:latin typeface="Trebuchet MS"/>
                <a:cs typeface="Trebuchet MS"/>
              </a:rPr>
              <a:t>a</a:t>
            </a:r>
            <a:r>
              <a:rPr sz="3400" spc="35" dirty="0">
                <a:solidFill>
                  <a:srgbClr val="1A171B"/>
                </a:solidFill>
                <a:latin typeface="Trebuchet MS"/>
                <a:cs typeface="Trebuchet MS"/>
              </a:rPr>
              <a:t>b</a:t>
            </a:r>
            <a:r>
              <a:rPr sz="3400" spc="-20" dirty="0">
                <a:solidFill>
                  <a:srgbClr val="1A171B"/>
                </a:solidFill>
                <a:latin typeface="Trebuchet MS"/>
                <a:cs typeface="Trebuchet MS"/>
              </a:rPr>
              <a:t>s</a:t>
            </a:r>
            <a:r>
              <a:rPr sz="3400" spc="-240" dirty="0">
                <a:solidFill>
                  <a:srgbClr val="1A171B"/>
                </a:solidFill>
                <a:latin typeface="Trebuchet MS"/>
                <a:cs typeface="Trebuchet MS"/>
              </a:rPr>
              <a:t>t</a:t>
            </a:r>
            <a:r>
              <a:rPr sz="3400" spc="140" dirty="0">
                <a:solidFill>
                  <a:srgbClr val="1A171B"/>
                </a:solidFill>
                <a:latin typeface="Trebuchet MS"/>
                <a:cs typeface="Trebuchet MS"/>
              </a:rPr>
              <a:t>a</a:t>
            </a:r>
            <a:r>
              <a:rPr sz="3400" spc="-200" dirty="0">
                <a:solidFill>
                  <a:srgbClr val="1A171B"/>
                </a:solidFill>
                <a:latin typeface="Trebuchet MS"/>
                <a:cs typeface="Trebuchet MS"/>
              </a:rPr>
              <a:t>i</a:t>
            </a:r>
            <a:r>
              <a:rPr sz="3400" spc="-135" dirty="0">
                <a:solidFill>
                  <a:srgbClr val="1A171B"/>
                </a:solidFill>
                <a:latin typeface="Trebuchet MS"/>
                <a:cs typeface="Trebuchet MS"/>
              </a:rPr>
              <a:t>n</a:t>
            </a:r>
            <a:r>
              <a:rPr sz="3400" spc="-15" dirty="0">
                <a:solidFill>
                  <a:srgbClr val="1A171B"/>
                </a:solidFill>
                <a:latin typeface="Trebuchet MS"/>
                <a:cs typeface="Trebuchet MS"/>
              </a:rPr>
              <a:t>s</a:t>
            </a:r>
            <a:r>
              <a:rPr sz="3400" spc="-110" dirty="0">
                <a:solidFill>
                  <a:srgbClr val="1A171B"/>
                </a:solidFill>
                <a:latin typeface="Trebuchet MS"/>
                <a:cs typeface="Trebuchet MS"/>
              </a:rPr>
              <a:t> </a:t>
            </a:r>
            <a:r>
              <a:rPr sz="3400" spc="-105" dirty="0">
                <a:solidFill>
                  <a:srgbClr val="1A171B"/>
                </a:solidFill>
                <a:latin typeface="Trebuchet MS"/>
                <a:cs typeface="Trebuchet MS"/>
              </a:rPr>
              <a:t>f</a:t>
            </a:r>
            <a:r>
              <a:rPr sz="3400" spc="-275" dirty="0">
                <a:solidFill>
                  <a:srgbClr val="1A171B"/>
                </a:solidFill>
                <a:latin typeface="Trebuchet MS"/>
                <a:cs typeface="Trebuchet MS"/>
              </a:rPr>
              <a:t>r</a:t>
            </a:r>
            <a:r>
              <a:rPr sz="3400" spc="35" dirty="0">
                <a:solidFill>
                  <a:srgbClr val="1A171B"/>
                </a:solidFill>
                <a:latin typeface="Trebuchet MS"/>
                <a:cs typeface="Trebuchet MS"/>
              </a:rPr>
              <a:t>o</a:t>
            </a:r>
            <a:r>
              <a:rPr sz="3400" spc="-235" dirty="0">
                <a:solidFill>
                  <a:srgbClr val="1A171B"/>
                </a:solidFill>
                <a:latin typeface="Trebuchet MS"/>
                <a:cs typeface="Trebuchet MS"/>
              </a:rPr>
              <a:t>m</a:t>
            </a:r>
            <a:r>
              <a:rPr sz="3400" spc="-110" dirty="0">
                <a:solidFill>
                  <a:srgbClr val="1A171B"/>
                </a:solidFill>
                <a:latin typeface="Trebuchet MS"/>
                <a:cs typeface="Trebuchet MS"/>
              </a:rPr>
              <a:t> </a:t>
            </a:r>
            <a:r>
              <a:rPr sz="3400" spc="-20" dirty="0">
                <a:solidFill>
                  <a:srgbClr val="1A171B"/>
                </a:solidFill>
                <a:latin typeface="Trebuchet MS"/>
                <a:cs typeface="Trebuchet MS"/>
              </a:rPr>
              <a:t>s</a:t>
            </a:r>
            <a:r>
              <a:rPr sz="3400" spc="35" dirty="0">
                <a:solidFill>
                  <a:srgbClr val="1A171B"/>
                </a:solidFill>
                <a:latin typeface="Trebuchet MS"/>
                <a:cs typeface="Trebuchet MS"/>
              </a:rPr>
              <a:t>p</a:t>
            </a:r>
            <a:r>
              <a:rPr sz="3400" spc="-275" dirty="0">
                <a:solidFill>
                  <a:srgbClr val="1A171B"/>
                </a:solidFill>
                <a:latin typeface="Trebuchet MS"/>
                <a:cs typeface="Trebuchet MS"/>
              </a:rPr>
              <a:t>r</a:t>
            </a:r>
            <a:r>
              <a:rPr sz="3400" spc="-10" dirty="0">
                <a:solidFill>
                  <a:srgbClr val="1A171B"/>
                </a:solidFill>
                <a:latin typeface="Trebuchet MS"/>
                <a:cs typeface="Trebuchet MS"/>
              </a:rPr>
              <a:t>e</a:t>
            </a:r>
            <a:r>
              <a:rPr sz="3400" spc="140" dirty="0">
                <a:solidFill>
                  <a:srgbClr val="1A171B"/>
                </a:solidFill>
                <a:latin typeface="Trebuchet MS"/>
                <a:cs typeface="Trebuchet MS"/>
              </a:rPr>
              <a:t>a</a:t>
            </a:r>
            <a:r>
              <a:rPr sz="3400" spc="35" dirty="0">
                <a:solidFill>
                  <a:srgbClr val="1A171B"/>
                </a:solidFill>
                <a:latin typeface="Trebuchet MS"/>
                <a:cs typeface="Trebuchet MS"/>
              </a:rPr>
              <a:t>d</a:t>
            </a:r>
            <a:r>
              <a:rPr sz="3400" spc="-200" dirty="0">
                <a:solidFill>
                  <a:srgbClr val="1A171B"/>
                </a:solidFill>
                <a:latin typeface="Trebuchet MS"/>
                <a:cs typeface="Trebuchet MS"/>
              </a:rPr>
              <a:t>i</a:t>
            </a:r>
            <a:r>
              <a:rPr sz="3400" spc="-135" dirty="0">
                <a:solidFill>
                  <a:srgbClr val="1A171B"/>
                </a:solidFill>
                <a:latin typeface="Trebuchet MS"/>
                <a:cs typeface="Trebuchet MS"/>
              </a:rPr>
              <a:t>n</a:t>
            </a:r>
            <a:r>
              <a:rPr sz="3400" spc="245" dirty="0">
                <a:solidFill>
                  <a:srgbClr val="1A171B"/>
                </a:solidFill>
                <a:latin typeface="Trebuchet MS"/>
                <a:cs typeface="Trebuchet MS"/>
              </a:rPr>
              <a:t>g</a:t>
            </a:r>
            <a:r>
              <a:rPr sz="3400" spc="-110" dirty="0">
                <a:solidFill>
                  <a:srgbClr val="1A171B"/>
                </a:solidFill>
                <a:latin typeface="Trebuchet MS"/>
                <a:cs typeface="Trebuchet MS"/>
              </a:rPr>
              <a:t> </a:t>
            </a:r>
            <a:r>
              <a:rPr sz="3400" spc="35" dirty="0">
                <a:solidFill>
                  <a:srgbClr val="1A171B"/>
                </a:solidFill>
                <a:latin typeface="Trebuchet MS"/>
                <a:cs typeface="Trebuchet MS"/>
              </a:rPr>
              <a:t>o</a:t>
            </a:r>
            <a:r>
              <a:rPr sz="3400" spc="-90" dirty="0">
                <a:solidFill>
                  <a:srgbClr val="1A171B"/>
                </a:solidFill>
                <a:latin typeface="Trebuchet MS"/>
                <a:cs typeface="Trebuchet MS"/>
              </a:rPr>
              <a:t>f  </a:t>
            </a:r>
            <a:r>
              <a:rPr sz="3400" spc="-85" dirty="0">
                <a:solidFill>
                  <a:srgbClr val="1A171B"/>
                </a:solidFill>
                <a:latin typeface="Trebuchet MS"/>
                <a:cs typeface="Trebuchet MS"/>
              </a:rPr>
              <a:t>contamination</a:t>
            </a:r>
            <a:r>
              <a:rPr sz="3400" spc="-105" dirty="0">
                <a:solidFill>
                  <a:srgbClr val="1A171B"/>
                </a:solidFill>
                <a:latin typeface="Trebuchet MS"/>
                <a:cs typeface="Trebuchet MS"/>
              </a:rPr>
              <a:t> </a:t>
            </a:r>
            <a:r>
              <a:rPr sz="3400" spc="10" dirty="0">
                <a:solidFill>
                  <a:srgbClr val="1A171B"/>
                </a:solidFill>
                <a:latin typeface="Trebuchet MS"/>
                <a:cs typeface="Trebuchet MS"/>
              </a:rPr>
              <a:t>because</a:t>
            </a:r>
            <a:r>
              <a:rPr sz="3400" spc="-105" dirty="0">
                <a:solidFill>
                  <a:srgbClr val="1A171B"/>
                </a:solidFill>
                <a:latin typeface="Trebuchet MS"/>
                <a:cs typeface="Trebuchet MS"/>
              </a:rPr>
              <a:t> </a:t>
            </a:r>
            <a:r>
              <a:rPr sz="3400" spc="-35" dirty="0">
                <a:solidFill>
                  <a:srgbClr val="1A171B"/>
                </a:solidFill>
                <a:latin typeface="Trebuchet MS"/>
                <a:cs typeface="Trebuchet MS"/>
              </a:rPr>
              <a:t>of</a:t>
            </a:r>
            <a:r>
              <a:rPr sz="3400" spc="-105" dirty="0">
                <a:solidFill>
                  <a:srgbClr val="1A171B"/>
                </a:solidFill>
                <a:latin typeface="Trebuchet MS"/>
                <a:cs typeface="Trebuchet MS"/>
              </a:rPr>
              <a:t> </a:t>
            </a:r>
            <a:r>
              <a:rPr sz="3400" spc="-75" dirty="0">
                <a:solidFill>
                  <a:srgbClr val="1A171B"/>
                </a:solidFill>
                <a:latin typeface="Trebuchet MS"/>
                <a:cs typeface="Trebuchet MS"/>
              </a:rPr>
              <a:t>mosquitoes</a:t>
            </a:r>
            <a:r>
              <a:rPr sz="3400" spc="-100" dirty="0">
                <a:solidFill>
                  <a:srgbClr val="1A171B"/>
                </a:solidFill>
                <a:latin typeface="Trebuchet MS"/>
                <a:cs typeface="Trebuchet MS"/>
              </a:rPr>
              <a:t> </a:t>
            </a:r>
            <a:r>
              <a:rPr sz="3400" spc="15" dirty="0">
                <a:solidFill>
                  <a:srgbClr val="1A171B"/>
                </a:solidFill>
                <a:latin typeface="Trebuchet MS"/>
                <a:cs typeface="Trebuchet MS"/>
              </a:rPr>
              <a:t>and</a:t>
            </a:r>
            <a:r>
              <a:rPr sz="3400" spc="-105" dirty="0">
                <a:solidFill>
                  <a:srgbClr val="1A171B"/>
                </a:solidFill>
                <a:latin typeface="Trebuchet MS"/>
                <a:cs typeface="Trebuchet MS"/>
              </a:rPr>
              <a:t> </a:t>
            </a:r>
            <a:r>
              <a:rPr sz="3400" spc="-45" dirty="0">
                <a:solidFill>
                  <a:srgbClr val="1A171B"/>
                </a:solidFill>
                <a:latin typeface="Trebuchet MS"/>
                <a:cs typeface="Trebuchet MS"/>
              </a:rPr>
              <a:t>gives </a:t>
            </a:r>
            <a:r>
              <a:rPr sz="3400" spc="-1010" dirty="0">
                <a:solidFill>
                  <a:srgbClr val="1A171B"/>
                </a:solidFill>
                <a:latin typeface="Trebuchet MS"/>
                <a:cs typeface="Trebuchet MS"/>
              </a:rPr>
              <a:t> </a:t>
            </a:r>
            <a:r>
              <a:rPr sz="3400" spc="35" dirty="0">
                <a:solidFill>
                  <a:srgbClr val="1A171B"/>
                </a:solidFill>
                <a:latin typeface="Trebuchet MS"/>
                <a:cs typeface="Trebuchet MS"/>
              </a:rPr>
              <a:t>p</a:t>
            </a:r>
            <a:r>
              <a:rPr sz="3400" spc="-10" dirty="0">
                <a:solidFill>
                  <a:srgbClr val="1A171B"/>
                </a:solidFill>
                <a:latin typeface="Trebuchet MS"/>
                <a:cs typeface="Trebuchet MS"/>
              </a:rPr>
              <a:t>e</a:t>
            </a:r>
            <a:r>
              <a:rPr sz="3400" spc="-275" dirty="0">
                <a:solidFill>
                  <a:srgbClr val="1A171B"/>
                </a:solidFill>
                <a:latin typeface="Trebuchet MS"/>
                <a:cs typeface="Trebuchet MS"/>
              </a:rPr>
              <a:t>r</a:t>
            </a:r>
            <a:r>
              <a:rPr sz="3400" spc="-105" dirty="0">
                <a:solidFill>
                  <a:srgbClr val="1A171B"/>
                </a:solidFill>
                <a:latin typeface="Trebuchet MS"/>
                <a:cs typeface="Trebuchet MS"/>
              </a:rPr>
              <a:t>f</a:t>
            </a:r>
            <a:r>
              <a:rPr sz="3400" spc="-10" dirty="0">
                <a:solidFill>
                  <a:srgbClr val="1A171B"/>
                </a:solidFill>
                <a:latin typeface="Trebuchet MS"/>
                <a:cs typeface="Trebuchet MS"/>
              </a:rPr>
              <a:t>e</a:t>
            </a:r>
            <a:r>
              <a:rPr sz="3400" spc="80" dirty="0">
                <a:solidFill>
                  <a:srgbClr val="1A171B"/>
                </a:solidFill>
                <a:latin typeface="Trebuchet MS"/>
                <a:cs typeface="Trebuchet MS"/>
              </a:rPr>
              <a:t>c</a:t>
            </a:r>
            <a:r>
              <a:rPr sz="3400" spc="-235" dirty="0">
                <a:solidFill>
                  <a:srgbClr val="1A171B"/>
                </a:solidFill>
                <a:latin typeface="Trebuchet MS"/>
                <a:cs typeface="Trebuchet MS"/>
              </a:rPr>
              <a:t>t</a:t>
            </a:r>
            <a:r>
              <a:rPr sz="3400" spc="-110" dirty="0">
                <a:solidFill>
                  <a:srgbClr val="1A171B"/>
                </a:solidFill>
                <a:latin typeface="Trebuchet MS"/>
                <a:cs typeface="Trebuchet MS"/>
              </a:rPr>
              <a:t> </a:t>
            </a:r>
            <a:r>
              <a:rPr sz="3400" spc="140" dirty="0">
                <a:solidFill>
                  <a:srgbClr val="1A171B"/>
                </a:solidFill>
                <a:latin typeface="Trebuchet MS"/>
                <a:cs typeface="Trebuchet MS"/>
              </a:rPr>
              <a:t>a</a:t>
            </a:r>
            <a:r>
              <a:rPr sz="3400" spc="-135" dirty="0">
                <a:solidFill>
                  <a:srgbClr val="1A171B"/>
                </a:solidFill>
                <a:latin typeface="Trebuchet MS"/>
                <a:cs typeface="Trebuchet MS"/>
              </a:rPr>
              <a:t>n</a:t>
            </a:r>
            <a:r>
              <a:rPr sz="3400" spc="40" dirty="0">
                <a:solidFill>
                  <a:srgbClr val="1A171B"/>
                </a:solidFill>
                <a:latin typeface="Trebuchet MS"/>
                <a:cs typeface="Trebuchet MS"/>
              </a:rPr>
              <a:t>d</a:t>
            </a:r>
            <a:r>
              <a:rPr sz="3400" spc="-110" dirty="0">
                <a:solidFill>
                  <a:srgbClr val="1A171B"/>
                </a:solidFill>
                <a:latin typeface="Trebuchet MS"/>
                <a:cs typeface="Trebuchet MS"/>
              </a:rPr>
              <a:t> </a:t>
            </a:r>
            <a:r>
              <a:rPr sz="3400" spc="-20" dirty="0">
                <a:solidFill>
                  <a:srgbClr val="1A171B"/>
                </a:solidFill>
                <a:latin typeface="Trebuchet MS"/>
                <a:cs typeface="Trebuchet MS"/>
              </a:rPr>
              <a:t>s</a:t>
            </a:r>
            <a:r>
              <a:rPr sz="3400" spc="35" dirty="0">
                <a:solidFill>
                  <a:srgbClr val="1A171B"/>
                </a:solidFill>
                <a:latin typeface="Trebuchet MS"/>
                <a:cs typeface="Trebuchet MS"/>
              </a:rPr>
              <a:t>o</a:t>
            </a:r>
            <a:r>
              <a:rPr sz="3400" spc="-135" dirty="0">
                <a:solidFill>
                  <a:srgbClr val="1A171B"/>
                </a:solidFill>
                <a:latin typeface="Trebuchet MS"/>
                <a:cs typeface="Trebuchet MS"/>
              </a:rPr>
              <a:t>un</a:t>
            </a:r>
            <a:r>
              <a:rPr sz="3400" spc="40" dirty="0">
                <a:solidFill>
                  <a:srgbClr val="1A171B"/>
                </a:solidFill>
                <a:latin typeface="Trebuchet MS"/>
                <a:cs typeface="Trebuchet MS"/>
              </a:rPr>
              <a:t>d</a:t>
            </a:r>
            <a:r>
              <a:rPr sz="3400" spc="-110" dirty="0">
                <a:solidFill>
                  <a:srgbClr val="1A171B"/>
                </a:solidFill>
                <a:latin typeface="Trebuchet MS"/>
                <a:cs typeface="Trebuchet MS"/>
              </a:rPr>
              <a:t> </a:t>
            </a:r>
            <a:r>
              <a:rPr sz="3400" spc="80" dirty="0">
                <a:solidFill>
                  <a:srgbClr val="1A171B"/>
                </a:solidFill>
                <a:latin typeface="Trebuchet MS"/>
                <a:cs typeface="Trebuchet MS"/>
              </a:rPr>
              <a:t>c</a:t>
            </a:r>
            <a:r>
              <a:rPr sz="3400" spc="35" dirty="0">
                <a:solidFill>
                  <a:srgbClr val="1A171B"/>
                </a:solidFill>
                <a:latin typeface="Trebuchet MS"/>
                <a:cs typeface="Trebuchet MS"/>
              </a:rPr>
              <a:t>o</a:t>
            </a:r>
            <a:r>
              <a:rPr sz="3400" spc="-135" dirty="0">
                <a:solidFill>
                  <a:srgbClr val="1A171B"/>
                </a:solidFill>
                <a:latin typeface="Trebuchet MS"/>
                <a:cs typeface="Trebuchet MS"/>
              </a:rPr>
              <a:t>n</a:t>
            </a:r>
            <a:r>
              <a:rPr sz="3400" spc="35" dirty="0">
                <a:solidFill>
                  <a:srgbClr val="1A171B"/>
                </a:solidFill>
                <a:latin typeface="Trebuchet MS"/>
                <a:cs typeface="Trebuchet MS"/>
              </a:rPr>
              <a:t>d</a:t>
            </a:r>
            <a:r>
              <a:rPr sz="3400" spc="-200" dirty="0">
                <a:solidFill>
                  <a:srgbClr val="1A171B"/>
                </a:solidFill>
                <a:latin typeface="Trebuchet MS"/>
                <a:cs typeface="Trebuchet MS"/>
              </a:rPr>
              <a:t>i</a:t>
            </a:r>
            <a:r>
              <a:rPr sz="3400" spc="-240" dirty="0">
                <a:solidFill>
                  <a:srgbClr val="1A171B"/>
                </a:solidFill>
                <a:latin typeface="Trebuchet MS"/>
                <a:cs typeface="Trebuchet MS"/>
              </a:rPr>
              <a:t>t</a:t>
            </a:r>
            <a:r>
              <a:rPr sz="3400" spc="-200" dirty="0">
                <a:solidFill>
                  <a:srgbClr val="1A171B"/>
                </a:solidFill>
                <a:latin typeface="Trebuchet MS"/>
                <a:cs typeface="Trebuchet MS"/>
              </a:rPr>
              <a:t>i</a:t>
            </a:r>
            <a:r>
              <a:rPr sz="3400" spc="35" dirty="0">
                <a:solidFill>
                  <a:srgbClr val="1A171B"/>
                </a:solidFill>
                <a:latin typeface="Trebuchet MS"/>
                <a:cs typeface="Trebuchet MS"/>
              </a:rPr>
              <a:t>o</a:t>
            </a:r>
            <a:r>
              <a:rPr sz="3400" spc="-130" dirty="0">
                <a:solidFill>
                  <a:srgbClr val="1A171B"/>
                </a:solidFill>
                <a:latin typeface="Trebuchet MS"/>
                <a:cs typeface="Trebuchet MS"/>
              </a:rPr>
              <a:t>n</a:t>
            </a:r>
            <a:r>
              <a:rPr sz="3400" spc="-110" dirty="0">
                <a:solidFill>
                  <a:srgbClr val="1A171B"/>
                </a:solidFill>
                <a:latin typeface="Trebuchet MS"/>
                <a:cs typeface="Trebuchet MS"/>
              </a:rPr>
              <a:t> </a:t>
            </a:r>
            <a:r>
              <a:rPr sz="3400" spc="-455" dirty="0">
                <a:solidFill>
                  <a:srgbClr val="1A171B"/>
                </a:solidFill>
                <a:latin typeface="Trebuchet MS"/>
                <a:cs typeface="Trebuchet MS"/>
              </a:rPr>
              <a:t>j</a:t>
            </a:r>
            <a:r>
              <a:rPr sz="3400" spc="-135" dirty="0">
                <a:solidFill>
                  <a:srgbClr val="1A171B"/>
                </a:solidFill>
                <a:latin typeface="Trebuchet MS"/>
                <a:cs typeface="Trebuchet MS"/>
              </a:rPr>
              <a:t>u</a:t>
            </a:r>
            <a:r>
              <a:rPr sz="3400" spc="-20" dirty="0">
                <a:solidFill>
                  <a:srgbClr val="1A171B"/>
                </a:solidFill>
                <a:latin typeface="Trebuchet MS"/>
                <a:cs typeface="Trebuchet MS"/>
              </a:rPr>
              <a:t>s</a:t>
            </a:r>
            <a:r>
              <a:rPr sz="3400" spc="-235" dirty="0">
                <a:solidFill>
                  <a:srgbClr val="1A171B"/>
                </a:solidFill>
                <a:latin typeface="Trebuchet MS"/>
                <a:cs typeface="Trebuchet MS"/>
              </a:rPr>
              <a:t>t</a:t>
            </a:r>
            <a:r>
              <a:rPr sz="3400" spc="-110" dirty="0">
                <a:solidFill>
                  <a:srgbClr val="1A171B"/>
                </a:solidFill>
                <a:latin typeface="Trebuchet MS"/>
                <a:cs typeface="Trebuchet MS"/>
              </a:rPr>
              <a:t> </a:t>
            </a:r>
            <a:r>
              <a:rPr sz="3400" spc="140" dirty="0">
                <a:solidFill>
                  <a:srgbClr val="1A171B"/>
                </a:solidFill>
                <a:latin typeface="Trebuchet MS"/>
                <a:cs typeface="Trebuchet MS"/>
              </a:rPr>
              <a:t>a</a:t>
            </a:r>
            <a:r>
              <a:rPr sz="3400" spc="-15" dirty="0">
                <a:solidFill>
                  <a:srgbClr val="1A171B"/>
                </a:solidFill>
                <a:latin typeface="Trebuchet MS"/>
                <a:cs typeface="Trebuchet MS"/>
              </a:rPr>
              <a:t>s</a:t>
            </a:r>
            <a:r>
              <a:rPr sz="3400" spc="-110" dirty="0">
                <a:solidFill>
                  <a:srgbClr val="1A171B"/>
                </a:solidFill>
                <a:latin typeface="Trebuchet MS"/>
                <a:cs typeface="Trebuchet MS"/>
              </a:rPr>
              <a:t> </a:t>
            </a:r>
            <a:r>
              <a:rPr sz="3400" spc="80" dirty="0">
                <a:solidFill>
                  <a:srgbClr val="1A171B"/>
                </a:solidFill>
                <a:latin typeface="Trebuchet MS"/>
                <a:cs typeface="Trebuchet MS"/>
              </a:rPr>
              <a:t>c</a:t>
            </a:r>
            <a:r>
              <a:rPr sz="3400" spc="35" dirty="0">
                <a:solidFill>
                  <a:srgbClr val="1A171B"/>
                </a:solidFill>
                <a:latin typeface="Trebuchet MS"/>
                <a:cs typeface="Trebuchet MS"/>
              </a:rPr>
              <a:t>o</a:t>
            </a:r>
            <a:r>
              <a:rPr sz="3400" spc="-135" dirty="0">
                <a:solidFill>
                  <a:srgbClr val="1A171B"/>
                </a:solidFill>
                <a:latin typeface="Trebuchet MS"/>
                <a:cs typeface="Trebuchet MS"/>
              </a:rPr>
              <a:t>n</a:t>
            </a:r>
            <a:r>
              <a:rPr sz="3400" spc="-240" dirty="0">
                <a:solidFill>
                  <a:srgbClr val="1A171B"/>
                </a:solidFill>
                <a:latin typeface="Trebuchet MS"/>
                <a:cs typeface="Trebuchet MS"/>
              </a:rPr>
              <a:t>t</a:t>
            </a:r>
            <a:r>
              <a:rPr sz="3400" spc="-275" dirty="0">
                <a:solidFill>
                  <a:srgbClr val="1A171B"/>
                </a:solidFill>
                <a:latin typeface="Trebuchet MS"/>
                <a:cs typeface="Trebuchet MS"/>
              </a:rPr>
              <a:t>r</a:t>
            </a:r>
            <a:r>
              <a:rPr sz="3400" spc="35" dirty="0">
                <a:solidFill>
                  <a:srgbClr val="1A171B"/>
                </a:solidFill>
                <a:latin typeface="Trebuchet MS"/>
                <a:cs typeface="Trebuchet MS"/>
              </a:rPr>
              <a:t>o</a:t>
            </a:r>
            <a:r>
              <a:rPr sz="3400" spc="-265" dirty="0">
                <a:solidFill>
                  <a:srgbClr val="1A171B"/>
                </a:solidFill>
                <a:latin typeface="Trebuchet MS"/>
                <a:cs typeface="Trebuchet MS"/>
              </a:rPr>
              <a:t>l</a:t>
            </a:r>
            <a:r>
              <a:rPr sz="3400" spc="-15" dirty="0">
                <a:solidFill>
                  <a:srgbClr val="1A171B"/>
                </a:solidFill>
                <a:latin typeface="Trebuchet MS"/>
                <a:cs typeface="Trebuchet MS"/>
              </a:rPr>
              <a:t>s</a:t>
            </a:r>
            <a:r>
              <a:rPr sz="3400" spc="-110" dirty="0">
                <a:solidFill>
                  <a:srgbClr val="1A171B"/>
                </a:solidFill>
                <a:latin typeface="Trebuchet MS"/>
                <a:cs typeface="Trebuchet MS"/>
              </a:rPr>
              <a:t> </a:t>
            </a:r>
            <a:r>
              <a:rPr sz="3400" spc="-240" dirty="0">
                <a:solidFill>
                  <a:srgbClr val="1A171B"/>
                </a:solidFill>
                <a:latin typeface="Trebuchet MS"/>
                <a:cs typeface="Trebuchet MS"/>
              </a:rPr>
              <a:t>t</a:t>
            </a:r>
            <a:r>
              <a:rPr sz="3400" spc="-135" dirty="0">
                <a:solidFill>
                  <a:srgbClr val="1A171B"/>
                </a:solidFill>
                <a:latin typeface="Trebuchet MS"/>
                <a:cs typeface="Trebuchet MS"/>
              </a:rPr>
              <a:t>h</a:t>
            </a:r>
            <a:r>
              <a:rPr sz="3400" spc="-5" dirty="0">
                <a:solidFill>
                  <a:srgbClr val="1A171B"/>
                </a:solidFill>
                <a:latin typeface="Trebuchet MS"/>
                <a:cs typeface="Trebuchet MS"/>
              </a:rPr>
              <a:t>e</a:t>
            </a:r>
            <a:endParaRPr sz="3400" dirty="0">
              <a:latin typeface="Trebuchet MS"/>
              <a:cs typeface="Trebuchet MS"/>
            </a:endParaRPr>
          </a:p>
          <a:p>
            <a:pPr marL="48260" marR="40640" algn="ctr">
              <a:lnSpc>
                <a:spcPct val="115799"/>
              </a:lnSpc>
            </a:pPr>
            <a:r>
              <a:rPr sz="3400" spc="-120" dirty="0">
                <a:solidFill>
                  <a:srgbClr val="1A171B"/>
                </a:solidFill>
                <a:latin typeface="Trebuchet MS"/>
                <a:cs typeface="Trebuchet MS"/>
              </a:rPr>
              <a:t>sickness,</a:t>
            </a:r>
            <a:r>
              <a:rPr sz="3400" spc="-110" dirty="0">
                <a:solidFill>
                  <a:srgbClr val="1A171B"/>
                </a:solidFill>
                <a:latin typeface="Trebuchet MS"/>
                <a:cs typeface="Trebuchet MS"/>
              </a:rPr>
              <a:t> </a:t>
            </a:r>
            <a:r>
              <a:rPr sz="3400" spc="-114" dirty="0">
                <a:solidFill>
                  <a:srgbClr val="1A171B"/>
                </a:solidFill>
                <a:latin typeface="Trebuchet MS"/>
                <a:cs typeface="Trebuchet MS"/>
              </a:rPr>
              <a:t>for</a:t>
            </a:r>
            <a:r>
              <a:rPr sz="3400" spc="-110" dirty="0">
                <a:solidFill>
                  <a:srgbClr val="1A171B"/>
                </a:solidFill>
                <a:latin typeface="Trebuchet MS"/>
                <a:cs typeface="Trebuchet MS"/>
              </a:rPr>
              <a:t> </a:t>
            </a:r>
            <a:r>
              <a:rPr sz="3400" spc="-125" dirty="0">
                <a:solidFill>
                  <a:srgbClr val="1A171B"/>
                </a:solidFill>
                <a:latin typeface="Trebuchet MS"/>
                <a:cs typeface="Trebuchet MS"/>
              </a:rPr>
              <a:t>example,</a:t>
            </a:r>
            <a:r>
              <a:rPr sz="3400" spc="-110" dirty="0">
                <a:solidFill>
                  <a:srgbClr val="1A171B"/>
                </a:solidFill>
                <a:latin typeface="Trebuchet MS"/>
                <a:cs typeface="Trebuchet MS"/>
              </a:rPr>
              <a:t> </a:t>
            </a:r>
            <a:r>
              <a:rPr sz="3400" spc="-125" dirty="0">
                <a:solidFill>
                  <a:srgbClr val="1A171B"/>
                </a:solidFill>
                <a:latin typeface="Trebuchet MS"/>
                <a:cs typeface="Trebuchet MS"/>
              </a:rPr>
              <a:t>jungle</a:t>
            </a:r>
            <a:r>
              <a:rPr sz="3400" spc="-110" dirty="0">
                <a:solidFill>
                  <a:srgbClr val="1A171B"/>
                </a:solidFill>
                <a:latin typeface="Trebuchet MS"/>
                <a:cs typeface="Trebuchet MS"/>
              </a:rPr>
              <a:t> </a:t>
            </a:r>
            <a:r>
              <a:rPr sz="3400" spc="-185" dirty="0">
                <a:solidFill>
                  <a:srgbClr val="1A171B"/>
                </a:solidFill>
                <a:latin typeface="Trebuchet MS"/>
                <a:cs typeface="Trebuchet MS"/>
              </a:rPr>
              <a:t>fever,</a:t>
            </a:r>
            <a:r>
              <a:rPr sz="3400" spc="-110" dirty="0">
                <a:solidFill>
                  <a:srgbClr val="1A171B"/>
                </a:solidFill>
                <a:latin typeface="Trebuchet MS"/>
                <a:cs typeface="Trebuchet MS"/>
              </a:rPr>
              <a:t> </a:t>
            </a:r>
            <a:r>
              <a:rPr sz="3400" spc="-70" dirty="0">
                <a:solidFill>
                  <a:srgbClr val="1A171B"/>
                </a:solidFill>
                <a:latin typeface="Trebuchet MS"/>
                <a:cs typeface="Trebuchet MS"/>
              </a:rPr>
              <a:t>dengue, </a:t>
            </a:r>
            <a:r>
              <a:rPr sz="3400" spc="-65" dirty="0">
                <a:solidFill>
                  <a:srgbClr val="1A171B"/>
                </a:solidFill>
                <a:latin typeface="Trebuchet MS"/>
                <a:cs typeface="Trebuchet MS"/>
              </a:rPr>
              <a:t> </a:t>
            </a:r>
            <a:r>
              <a:rPr sz="3400" spc="-265" dirty="0">
                <a:solidFill>
                  <a:srgbClr val="1A171B"/>
                </a:solidFill>
                <a:latin typeface="Trebuchet MS"/>
                <a:cs typeface="Trebuchet MS"/>
              </a:rPr>
              <a:t>l</a:t>
            </a:r>
            <a:r>
              <a:rPr sz="3400" spc="35" dirty="0">
                <a:solidFill>
                  <a:srgbClr val="1A171B"/>
                </a:solidFill>
                <a:latin typeface="Trebuchet MS"/>
                <a:cs typeface="Trebuchet MS"/>
              </a:rPr>
              <a:t>oo</a:t>
            </a:r>
            <a:r>
              <a:rPr sz="3400" spc="-20" dirty="0">
                <a:solidFill>
                  <a:srgbClr val="1A171B"/>
                </a:solidFill>
                <a:latin typeface="Trebuchet MS"/>
                <a:cs typeface="Trebuchet MS"/>
              </a:rPr>
              <a:t>s</a:t>
            </a:r>
            <a:r>
              <a:rPr sz="3400" spc="-10" dirty="0">
                <a:solidFill>
                  <a:srgbClr val="1A171B"/>
                </a:solidFill>
                <a:latin typeface="Trebuchet MS"/>
                <a:cs typeface="Trebuchet MS"/>
              </a:rPr>
              <a:t>e</a:t>
            </a:r>
            <a:r>
              <a:rPr sz="3400" spc="-135" dirty="0">
                <a:solidFill>
                  <a:srgbClr val="1A171B"/>
                </a:solidFill>
                <a:latin typeface="Trebuchet MS"/>
                <a:cs typeface="Trebuchet MS"/>
              </a:rPr>
              <a:t>n</a:t>
            </a:r>
            <a:r>
              <a:rPr sz="3400" spc="-10" dirty="0">
                <a:solidFill>
                  <a:srgbClr val="1A171B"/>
                </a:solidFill>
                <a:latin typeface="Trebuchet MS"/>
                <a:cs typeface="Trebuchet MS"/>
              </a:rPr>
              <a:t>e</a:t>
            </a:r>
            <a:r>
              <a:rPr sz="3400" spc="-20" dirty="0">
                <a:solidFill>
                  <a:srgbClr val="1A171B"/>
                </a:solidFill>
                <a:latin typeface="Trebuchet MS"/>
                <a:cs typeface="Trebuchet MS"/>
              </a:rPr>
              <a:t>s</a:t>
            </a:r>
            <a:r>
              <a:rPr sz="3400" spc="-15" dirty="0">
                <a:solidFill>
                  <a:srgbClr val="1A171B"/>
                </a:solidFill>
                <a:latin typeface="Trebuchet MS"/>
                <a:cs typeface="Trebuchet MS"/>
              </a:rPr>
              <a:t>s</a:t>
            </a:r>
            <a:r>
              <a:rPr sz="3400" spc="-110" dirty="0">
                <a:solidFill>
                  <a:srgbClr val="1A171B"/>
                </a:solidFill>
                <a:latin typeface="Trebuchet MS"/>
                <a:cs typeface="Trebuchet MS"/>
              </a:rPr>
              <a:t> </a:t>
            </a:r>
            <a:r>
              <a:rPr sz="3400" spc="35" dirty="0">
                <a:solidFill>
                  <a:srgbClr val="1A171B"/>
                </a:solidFill>
                <a:latin typeface="Trebuchet MS"/>
                <a:cs typeface="Trebuchet MS"/>
              </a:rPr>
              <a:t>o</a:t>
            </a:r>
            <a:r>
              <a:rPr sz="3400" spc="-100" dirty="0">
                <a:solidFill>
                  <a:srgbClr val="1A171B"/>
                </a:solidFill>
                <a:latin typeface="Trebuchet MS"/>
                <a:cs typeface="Trebuchet MS"/>
              </a:rPr>
              <a:t>f</a:t>
            </a:r>
            <a:r>
              <a:rPr sz="3400" spc="-110" dirty="0">
                <a:solidFill>
                  <a:srgbClr val="1A171B"/>
                </a:solidFill>
                <a:latin typeface="Trebuchet MS"/>
                <a:cs typeface="Trebuchet MS"/>
              </a:rPr>
              <a:t> </a:t>
            </a:r>
            <a:r>
              <a:rPr sz="3400" spc="-240" dirty="0">
                <a:solidFill>
                  <a:srgbClr val="1A171B"/>
                </a:solidFill>
                <a:latin typeface="Trebuchet MS"/>
                <a:cs typeface="Trebuchet MS"/>
              </a:rPr>
              <a:t>t</a:t>
            </a:r>
            <a:r>
              <a:rPr sz="3400" spc="-135" dirty="0">
                <a:solidFill>
                  <a:srgbClr val="1A171B"/>
                </a:solidFill>
                <a:latin typeface="Trebuchet MS"/>
                <a:cs typeface="Trebuchet MS"/>
              </a:rPr>
              <a:t>h</a:t>
            </a:r>
            <a:r>
              <a:rPr sz="3400" spc="-5" dirty="0">
                <a:solidFill>
                  <a:srgbClr val="1A171B"/>
                </a:solidFill>
                <a:latin typeface="Trebuchet MS"/>
                <a:cs typeface="Trebuchet MS"/>
              </a:rPr>
              <a:t>e</a:t>
            </a:r>
            <a:r>
              <a:rPr sz="3400" spc="-110" dirty="0">
                <a:solidFill>
                  <a:srgbClr val="1A171B"/>
                </a:solidFill>
                <a:latin typeface="Trebuchet MS"/>
                <a:cs typeface="Trebuchet MS"/>
              </a:rPr>
              <a:t> </a:t>
            </a:r>
            <a:r>
              <a:rPr sz="3400" spc="35" dirty="0">
                <a:solidFill>
                  <a:srgbClr val="1A171B"/>
                </a:solidFill>
                <a:latin typeface="Trebuchet MS"/>
                <a:cs typeface="Trebuchet MS"/>
              </a:rPr>
              <a:t>bo</a:t>
            </a:r>
            <a:r>
              <a:rPr sz="3400" spc="-80" dirty="0">
                <a:solidFill>
                  <a:srgbClr val="1A171B"/>
                </a:solidFill>
                <a:latin typeface="Trebuchet MS"/>
                <a:cs typeface="Trebuchet MS"/>
              </a:rPr>
              <a:t>w</a:t>
            </a:r>
            <a:r>
              <a:rPr sz="3400" spc="-10" dirty="0">
                <a:solidFill>
                  <a:srgbClr val="1A171B"/>
                </a:solidFill>
                <a:latin typeface="Trebuchet MS"/>
                <a:cs typeface="Trebuchet MS"/>
              </a:rPr>
              <a:t>e</a:t>
            </a:r>
            <a:r>
              <a:rPr sz="3400" spc="-265" dirty="0">
                <a:solidFill>
                  <a:srgbClr val="1A171B"/>
                </a:solidFill>
                <a:latin typeface="Trebuchet MS"/>
                <a:cs typeface="Trebuchet MS"/>
              </a:rPr>
              <a:t>l</a:t>
            </a:r>
            <a:r>
              <a:rPr sz="3400" spc="-20" dirty="0">
                <a:solidFill>
                  <a:srgbClr val="1A171B"/>
                </a:solidFill>
                <a:latin typeface="Trebuchet MS"/>
                <a:cs typeface="Trebuchet MS"/>
              </a:rPr>
              <a:t>s</a:t>
            </a:r>
            <a:r>
              <a:rPr sz="3400" spc="-470" dirty="0">
                <a:solidFill>
                  <a:srgbClr val="1A171B"/>
                </a:solidFill>
                <a:latin typeface="Trebuchet MS"/>
                <a:cs typeface="Trebuchet MS"/>
              </a:rPr>
              <a:t>,</a:t>
            </a:r>
            <a:r>
              <a:rPr sz="3400" spc="140" dirty="0">
                <a:solidFill>
                  <a:srgbClr val="1A171B"/>
                </a:solidFill>
                <a:latin typeface="Trebuchet MS"/>
                <a:cs typeface="Trebuchet MS"/>
              </a:rPr>
              <a:t>a</a:t>
            </a:r>
            <a:r>
              <a:rPr sz="3400" spc="-135" dirty="0">
                <a:solidFill>
                  <a:srgbClr val="1A171B"/>
                </a:solidFill>
                <a:latin typeface="Trebuchet MS"/>
                <a:cs typeface="Trebuchet MS"/>
              </a:rPr>
              <a:t>n</a:t>
            </a:r>
            <a:r>
              <a:rPr sz="3400" spc="40" dirty="0">
                <a:solidFill>
                  <a:srgbClr val="1A171B"/>
                </a:solidFill>
                <a:latin typeface="Trebuchet MS"/>
                <a:cs typeface="Trebuchet MS"/>
              </a:rPr>
              <a:t>d</a:t>
            </a:r>
            <a:r>
              <a:rPr sz="3400" spc="-110" dirty="0">
                <a:solidFill>
                  <a:srgbClr val="1A171B"/>
                </a:solidFill>
                <a:latin typeface="Trebuchet MS"/>
                <a:cs typeface="Trebuchet MS"/>
              </a:rPr>
              <a:t> </a:t>
            </a:r>
            <a:r>
              <a:rPr sz="3400" spc="-20" dirty="0">
                <a:solidFill>
                  <a:srgbClr val="1A171B"/>
                </a:solidFill>
                <a:latin typeface="Trebuchet MS"/>
                <a:cs typeface="Trebuchet MS"/>
              </a:rPr>
              <a:t>s</a:t>
            </a:r>
            <a:r>
              <a:rPr sz="3400" spc="40" dirty="0">
                <a:solidFill>
                  <a:srgbClr val="1A171B"/>
                </a:solidFill>
                <a:latin typeface="Trebuchet MS"/>
                <a:cs typeface="Trebuchet MS"/>
              </a:rPr>
              <a:t>o</a:t>
            </a:r>
            <a:r>
              <a:rPr sz="3400" spc="-110" dirty="0">
                <a:solidFill>
                  <a:srgbClr val="1A171B"/>
                </a:solidFill>
                <a:latin typeface="Trebuchet MS"/>
                <a:cs typeface="Trebuchet MS"/>
              </a:rPr>
              <a:t> </a:t>
            </a:r>
            <a:r>
              <a:rPr sz="3400" spc="-105" dirty="0">
                <a:solidFill>
                  <a:srgbClr val="1A171B"/>
                </a:solidFill>
                <a:latin typeface="Trebuchet MS"/>
                <a:cs typeface="Trebuchet MS"/>
              </a:rPr>
              <a:t>f</a:t>
            </a:r>
            <a:r>
              <a:rPr sz="3400" spc="35" dirty="0">
                <a:solidFill>
                  <a:srgbClr val="1A171B"/>
                </a:solidFill>
                <a:latin typeface="Trebuchet MS"/>
                <a:cs typeface="Trebuchet MS"/>
              </a:rPr>
              <a:t>o</a:t>
            </a:r>
            <a:r>
              <a:rPr sz="3400" spc="-275" dirty="0">
                <a:solidFill>
                  <a:srgbClr val="1A171B"/>
                </a:solidFill>
                <a:latin typeface="Trebuchet MS"/>
                <a:cs typeface="Trebuchet MS"/>
              </a:rPr>
              <a:t>r</a:t>
            </a:r>
            <a:r>
              <a:rPr sz="3400" spc="-240" dirty="0">
                <a:solidFill>
                  <a:srgbClr val="1A171B"/>
                </a:solidFill>
                <a:latin typeface="Trebuchet MS"/>
                <a:cs typeface="Trebuchet MS"/>
              </a:rPr>
              <a:t>t</a:t>
            </a:r>
            <a:r>
              <a:rPr sz="3400" spc="-135" dirty="0">
                <a:solidFill>
                  <a:srgbClr val="1A171B"/>
                </a:solidFill>
                <a:latin typeface="Trebuchet MS"/>
                <a:cs typeface="Trebuchet MS"/>
              </a:rPr>
              <a:t>h</a:t>
            </a:r>
            <a:r>
              <a:rPr sz="3400" spc="-345" dirty="0">
                <a:solidFill>
                  <a:srgbClr val="1A171B"/>
                </a:solidFill>
                <a:latin typeface="Trebuchet MS"/>
                <a:cs typeface="Trebuchet MS"/>
              </a:rPr>
              <a:t>.</a:t>
            </a:r>
            <a:r>
              <a:rPr sz="3400" spc="-110" dirty="0">
                <a:solidFill>
                  <a:srgbClr val="1A171B"/>
                </a:solidFill>
                <a:latin typeface="Trebuchet MS"/>
                <a:cs typeface="Trebuchet MS"/>
              </a:rPr>
              <a:t> </a:t>
            </a:r>
            <a:r>
              <a:rPr sz="3400" spc="-484" dirty="0">
                <a:solidFill>
                  <a:srgbClr val="1A171B"/>
                </a:solidFill>
                <a:latin typeface="Trebuchet MS"/>
                <a:cs typeface="Trebuchet MS"/>
              </a:rPr>
              <a:t>T</a:t>
            </a:r>
            <a:r>
              <a:rPr sz="3400" spc="-135" dirty="0">
                <a:solidFill>
                  <a:srgbClr val="1A171B"/>
                </a:solidFill>
                <a:latin typeface="Trebuchet MS"/>
                <a:cs typeface="Trebuchet MS"/>
              </a:rPr>
              <a:t>h</a:t>
            </a:r>
            <a:r>
              <a:rPr sz="3400" spc="-5" dirty="0">
                <a:solidFill>
                  <a:srgbClr val="1A171B"/>
                </a:solidFill>
                <a:latin typeface="Trebuchet MS"/>
                <a:cs typeface="Trebuchet MS"/>
              </a:rPr>
              <a:t>e  </a:t>
            </a:r>
            <a:r>
              <a:rPr sz="3400" spc="-120" dirty="0">
                <a:solidFill>
                  <a:srgbClr val="1A171B"/>
                </a:solidFill>
                <a:latin typeface="Trebuchet MS"/>
                <a:cs typeface="Trebuchet MS"/>
              </a:rPr>
              <a:t>framework </a:t>
            </a:r>
            <a:r>
              <a:rPr sz="3400" spc="-110" dirty="0">
                <a:solidFill>
                  <a:srgbClr val="1A171B"/>
                </a:solidFill>
                <a:latin typeface="Trebuchet MS"/>
                <a:cs typeface="Trebuchet MS"/>
              </a:rPr>
              <a:t>diminishes </a:t>
            </a:r>
            <a:r>
              <a:rPr sz="3400" spc="-125" dirty="0">
                <a:solidFill>
                  <a:srgbClr val="1A171B"/>
                </a:solidFill>
                <a:latin typeface="Trebuchet MS"/>
                <a:cs typeface="Trebuchet MS"/>
              </a:rPr>
              <a:t>the </a:t>
            </a:r>
            <a:r>
              <a:rPr sz="3400" spc="-70" dirty="0">
                <a:solidFill>
                  <a:srgbClr val="1A171B"/>
                </a:solidFill>
                <a:latin typeface="Trebuchet MS"/>
                <a:cs typeface="Trebuchet MS"/>
              </a:rPr>
              <a:t>mishap </a:t>
            </a:r>
            <a:r>
              <a:rPr sz="3400" spc="-65" dirty="0">
                <a:solidFill>
                  <a:srgbClr val="1A171B"/>
                </a:solidFill>
                <a:latin typeface="Trebuchet MS"/>
                <a:cs typeface="Trebuchet MS"/>
              </a:rPr>
              <a:t>brought </a:t>
            </a:r>
            <a:r>
              <a:rPr sz="3400" spc="-30" dirty="0">
                <a:solidFill>
                  <a:srgbClr val="1A171B"/>
                </a:solidFill>
                <a:latin typeface="Trebuchet MS"/>
                <a:cs typeface="Trebuchet MS"/>
              </a:rPr>
              <a:t>about </a:t>
            </a:r>
            <a:r>
              <a:rPr sz="3400" spc="-1010" dirty="0">
                <a:solidFill>
                  <a:srgbClr val="1A171B"/>
                </a:solidFill>
                <a:latin typeface="Trebuchet MS"/>
                <a:cs typeface="Trebuchet MS"/>
              </a:rPr>
              <a:t> </a:t>
            </a:r>
            <a:r>
              <a:rPr sz="3400" spc="-100" dirty="0">
                <a:solidFill>
                  <a:srgbClr val="1A171B"/>
                </a:solidFill>
                <a:latin typeface="Trebuchet MS"/>
                <a:cs typeface="Trebuchet MS"/>
              </a:rPr>
              <a:t>by</a:t>
            </a:r>
            <a:r>
              <a:rPr sz="3400" spc="-114" dirty="0">
                <a:solidFill>
                  <a:srgbClr val="1A171B"/>
                </a:solidFill>
                <a:latin typeface="Trebuchet MS"/>
                <a:cs typeface="Trebuchet MS"/>
              </a:rPr>
              <a:t> </a:t>
            </a:r>
            <a:r>
              <a:rPr sz="3400" spc="5" dirty="0">
                <a:solidFill>
                  <a:srgbClr val="1A171B"/>
                </a:solidFill>
                <a:latin typeface="Trebuchet MS"/>
                <a:cs typeface="Trebuchet MS"/>
              </a:rPr>
              <a:t>an</a:t>
            </a:r>
            <a:r>
              <a:rPr sz="3400" spc="-110" dirty="0">
                <a:solidFill>
                  <a:srgbClr val="1A171B"/>
                </a:solidFill>
                <a:latin typeface="Trebuchet MS"/>
                <a:cs typeface="Trebuchet MS"/>
              </a:rPr>
              <a:t> </a:t>
            </a:r>
            <a:r>
              <a:rPr sz="3400" spc="-70" dirty="0">
                <a:solidFill>
                  <a:srgbClr val="1A171B"/>
                </a:solidFill>
                <a:latin typeface="Trebuchet MS"/>
                <a:cs typeface="Trebuchet MS"/>
              </a:rPr>
              <a:t>uncovered</a:t>
            </a:r>
            <a:r>
              <a:rPr sz="3400" spc="-114" dirty="0">
                <a:solidFill>
                  <a:srgbClr val="1A171B"/>
                </a:solidFill>
                <a:latin typeface="Trebuchet MS"/>
                <a:cs typeface="Trebuchet MS"/>
              </a:rPr>
              <a:t> </a:t>
            </a:r>
            <a:r>
              <a:rPr sz="3400" spc="-80" dirty="0">
                <a:solidFill>
                  <a:srgbClr val="1A171B"/>
                </a:solidFill>
                <a:latin typeface="Trebuchet MS"/>
                <a:cs typeface="Trebuchet MS"/>
              </a:rPr>
              <a:t>sewer</a:t>
            </a:r>
            <a:r>
              <a:rPr sz="3400" spc="-110" dirty="0">
                <a:solidFill>
                  <a:srgbClr val="1A171B"/>
                </a:solidFill>
                <a:latin typeface="Trebuchet MS"/>
                <a:cs typeface="Trebuchet MS"/>
              </a:rPr>
              <a:t> </a:t>
            </a:r>
            <a:r>
              <a:rPr sz="3400" spc="-190" dirty="0">
                <a:solidFill>
                  <a:srgbClr val="1A171B"/>
                </a:solidFill>
                <a:latin typeface="Trebuchet MS"/>
                <a:cs typeface="Trebuchet MS"/>
              </a:rPr>
              <a:t>vent.</a:t>
            </a:r>
            <a:endParaRPr sz="3400" dirty="0">
              <a:latin typeface="Trebuchet MS"/>
              <a:cs typeface="Trebuchet MS"/>
            </a:endParaRPr>
          </a:p>
        </p:txBody>
      </p:sp>
      <p:grpSp>
        <p:nvGrpSpPr>
          <p:cNvPr id="4" name="object 4"/>
          <p:cNvGrpSpPr/>
          <p:nvPr/>
        </p:nvGrpSpPr>
        <p:grpSpPr>
          <a:xfrm>
            <a:off x="706315" y="1263163"/>
            <a:ext cx="6773545" cy="7347584"/>
            <a:chOff x="706315" y="1263163"/>
            <a:chExt cx="6773545" cy="7347584"/>
          </a:xfrm>
        </p:grpSpPr>
        <p:sp>
          <p:nvSpPr>
            <p:cNvPr id="5" name="object 5"/>
            <p:cNvSpPr/>
            <p:nvPr/>
          </p:nvSpPr>
          <p:spPr>
            <a:xfrm>
              <a:off x="706315" y="1263163"/>
              <a:ext cx="4924425" cy="6353175"/>
            </a:xfrm>
            <a:custGeom>
              <a:avLst/>
              <a:gdLst/>
              <a:ahLst/>
              <a:cxnLst/>
              <a:rect l="l" t="t" r="r" b="b"/>
              <a:pathLst>
                <a:path w="4924425" h="6353175">
                  <a:moveTo>
                    <a:pt x="4924424" y="6353174"/>
                  </a:moveTo>
                  <a:lnTo>
                    <a:pt x="0" y="6353174"/>
                  </a:lnTo>
                  <a:lnTo>
                    <a:pt x="0" y="0"/>
                  </a:lnTo>
                  <a:lnTo>
                    <a:pt x="4924424" y="0"/>
                  </a:lnTo>
                  <a:lnTo>
                    <a:pt x="4924424" y="6353174"/>
                  </a:lnTo>
                  <a:close/>
                </a:path>
              </a:pathLst>
            </a:custGeom>
            <a:solidFill>
              <a:srgbClr val="FFECE1"/>
            </a:solidFill>
          </p:spPr>
          <p:txBody>
            <a:bodyPr wrap="square" lIns="0" tIns="0" rIns="0" bIns="0" rtlCol="0"/>
            <a:lstStyle/>
            <a:p>
              <a:endParaRPr/>
            </a:p>
          </p:txBody>
        </p:sp>
        <p:pic>
          <p:nvPicPr>
            <p:cNvPr id="6" name="object 6"/>
            <p:cNvPicPr/>
            <p:nvPr/>
          </p:nvPicPr>
          <p:blipFill>
            <a:blip r:embed="rId2" cstate="print"/>
            <a:stretch>
              <a:fillRect/>
            </a:stretch>
          </p:blipFill>
          <p:spPr>
            <a:xfrm>
              <a:off x="1233313" y="1804942"/>
              <a:ext cx="5638799" cy="6238874"/>
            </a:xfrm>
            <a:prstGeom prst="rect">
              <a:avLst/>
            </a:prstGeom>
          </p:spPr>
        </p:pic>
        <p:pic>
          <p:nvPicPr>
            <p:cNvPr id="7" name="object 7"/>
            <p:cNvPicPr/>
            <p:nvPr/>
          </p:nvPicPr>
          <p:blipFill>
            <a:blip r:embed="rId3" cstate="print"/>
            <a:stretch>
              <a:fillRect/>
            </a:stretch>
          </p:blipFill>
          <p:spPr>
            <a:xfrm>
              <a:off x="1697987" y="2276397"/>
              <a:ext cx="5781674" cy="6334124"/>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6000" y="4276149"/>
            <a:ext cx="6483350" cy="1096645"/>
          </a:xfrm>
          <a:prstGeom prst="rect">
            <a:avLst/>
          </a:prstGeom>
        </p:spPr>
        <p:txBody>
          <a:bodyPr vert="horz" wrap="square" lIns="0" tIns="15875" rIns="0" bIns="0" rtlCol="0">
            <a:spAutoFit/>
          </a:bodyPr>
          <a:lstStyle/>
          <a:p>
            <a:pPr marL="12700">
              <a:lnSpc>
                <a:spcPct val="100000"/>
              </a:lnSpc>
              <a:spcBef>
                <a:spcPts val="125"/>
              </a:spcBef>
            </a:pPr>
            <a:r>
              <a:rPr sz="7000" b="1" spc="-240" dirty="0">
                <a:latin typeface="+mj-lt"/>
                <a:cs typeface="Arial"/>
              </a:rPr>
              <a:t>INTRODUCTION</a:t>
            </a:r>
            <a:endParaRPr sz="7000">
              <a:latin typeface="+mj-lt"/>
              <a:cs typeface="Arial"/>
            </a:endParaRPr>
          </a:p>
        </p:txBody>
      </p:sp>
      <p:grpSp>
        <p:nvGrpSpPr>
          <p:cNvPr id="3" name="object 3"/>
          <p:cNvGrpSpPr/>
          <p:nvPr/>
        </p:nvGrpSpPr>
        <p:grpSpPr>
          <a:xfrm>
            <a:off x="8558650" y="1847879"/>
            <a:ext cx="7897495" cy="7411720"/>
            <a:chOff x="8558650" y="1847879"/>
            <a:chExt cx="7897495" cy="7411720"/>
          </a:xfrm>
        </p:grpSpPr>
        <p:sp>
          <p:nvSpPr>
            <p:cNvPr id="4" name="object 4"/>
            <p:cNvSpPr/>
            <p:nvPr/>
          </p:nvSpPr>
          <p:spPr>
            <a:xfrm>
              <a:off x="8558644" y="2039568"/>
              <a:ext cx="7667625" cy="7219950"/>
            </a:xfrm>
            <a:custGeom>
              <a:avLst/>
              <a:gdLst/>
              <a:ahLst/>
              <a:cxnLst/>
              <a:rect l="l" t="t" r="r" b="b"/>
              <a:pathLst>
                <a:path w="7667625" h="7219950">
                  <a:moveTo>
                    <a:pt x="7667625" y="0"/>
                  </a:moveTo>
                  <a:lnTo>
                    <a:pt x="0" y="0"/>
                  </a:lnTo>
                  <a:lnTo>
                    <a:pt x="0" y="7018744"/>
                  </a:lnTo>
                  <a:lnTo>
                    <a:pt x="0" y="7219950"/>
                  </a:lnTo>
                  <a:lnTo>
                    <a:pt x="7667625" y="7219950"/>
                  </a:lnTo>
                  <a:lnTo>
                    <a:pt x="7667625" y="7018744"/>
                  </a:lnTo>
                  <a:lnTo>
                    <a:pt x="7667625" y="0"/>
                  </a:lnTo>
                  <a:close/>
                </a:path>
              </a:pathLst>
            </a:custGeom>
            <a:solidFill>
              <a:srgbClr val="000000"/>
            </a:solidFill>
          </p:spPr>
          <p:txBody>
            <a:bodyPr wrap="square" lIns="0" tIns="0" rIns="0" bIns="0" rtlCol="0"/>
            <a:lstStyle/>
            <a:p>
              <a:endParaRPr/>
            </a:p>
          </p:txBody>
        </p:sp>
        <p:sp>
          <p:nvSpPr>
            <p:cNvPr id="5" name="object 5"/>
            <p:cNvSpPr/>
            <p:nvPr/>
          </p:nvSpPr>
          <p:spPr>
            <a:xfrm>
              <a:off x="8826427" y="1847879"/>
              <a:ext cx="7629525" cy="7210425"/>
            </a:xfrm>
            <a:custGeom>
              <a:avLst/>
              <a:gdLst/>
              <a:ahLst/>
              <a:cxnLst/>
              <a:rect l="l" t="t" r="r" b="b"/>
              <a:pathLst>
                <a:path w="7629525" h="7210425">
                  <a:moveTo>
                    <a:pt x="7629524" y="7210424"/>
                  </a:moveTo>
                  <a:lnTo>
                    <a:pt x="0" y="7210424"/>
                  </a:lnTo>
                  <a:lnTo>
                    <a:pt x="0" y="0"/>
                  </a:lnTo>
                  <a:lnTo>
                    <a:pt x="7629524" y="0"/>
                  </a:lnTo>
                  <a:lnTo>
                    <a:pt x="7629524" y="7210424"/>
                  </a:lnTo>
                  <a:close/>
                </a:path>
              </a:pathLst>
            </a:custGeom>
            <a:solidFill>
              <a:srgbClr val="FFFFFF"/>
            </a:solidFill>
          </p:spPr>
          <p:txBody>
            <a:bodyPr wrap="square" lIns="0" tIns="0" rIns="0" bIns="0" rtlCol="0"/>
            <a:lstStyle/>
            <a:p>
              <a:endParaRPr/>
            </a:p>
          </p:txBody>
        </p:sp>
      </p:grpSp>
      <p:sp>
        <p:nvSpPr>
          <p:cNvPr id="6" name="object 6"/>
          <p:cNvSpPr txBox="1"/>
          <p:nvPr/>
        </p:nvSpPr>
        <p:spPr>
          <a:xfrm>
            <a:off x="9093995" y="3246819"/>
            <a:ext cx="6995159" cy="4445000"/>
          </a:xfrm>
          <a:prstGeom prst="rect">
            <a:avLst/>
          </a:prstGeom>
        </p:spPr>
        <p:txBody>
          <a:bodyPr vert="horz" wrap="square" lIns="0" tIns="12065" rIns="0" bIns="0" rtlCol="0">
            <a:spAutoFit/>
          </a:bodyPr>
          <a:lstStyle/>
          <a:p>
            <a:pPr marL="12700" marR="5080">
              <a:lnSpc>
                <a:spcPct val="116900"/>
              </a:lnSpc>
              <a:spcBef>
                <a:spcPts val="95"/>
              </a:spcBef>
              <a:buChar char="●"/>
              <a:tabLst>
                <a:tab pos="350520" algn="l"/>
              </a:tabLst>
            </a:pPr>
            <a:r>
              <a:rPr sz="3100" spc="55" dirty="0">
                <a:latin typeface="Microsoft Sans Serif"/>
                <a:cs typeface="Microsoft Sans Serif"/>
              </a:rPr>
              <a:t>IoT</a:t>
            </a:r>
            <a:r>
              <a:rPr sz="3100" spc="-50" dirty="0">
                <a:latin typeface="Microsoft Sans Serif"/>
                <a:cs typeface="Microsoft Sans Serif"/>
              </a:rPr>
              <a:t> </a:t>
            </a:r>
            <a:r>
              <a:rPr sz="3100" spc="-10" dirty="0">
                <a:latin typeface="Microsoft Sans Serif"/>
                <a:cs typeface="Microsoft Sans Serif"/>
              </a:rPr>
              <a:t>consistes</a:t>
            </a:r>
            <a:r>
              <a:rPr sz="3100" spc="-45" dirty="0">
                <a:latin typeface="Microsoft Sans Serif"/>
                <a:cs typeface="Microsoft Sans Serif"/>
              </a:rPr>
              <a:t> </a:t>
            </a:r>
            <a:r>
              <a:rPr sz="3100" spc="45" dirty="0">
                <a:latin typeface="Microsoft Sans Serif"/>
                <a:cs typeface="Microsoft Sans Serif"/>
              </a:rPr>
              <a:t>of</a:t>
            </a:r>
            <a:r>
              <a:rPr sz="3100" spc="-50" dirty="0">
                <a:latin typeface="Microsoft Sans Serif"/>
                <a:cs typeface="Microsoft Sans Serif"/>
              </a:rPr>
              <a:t> </a:t>
            </a:r>
            <a:r>
              <a:rPr sz="3100" spc="20" dirty="0">
                <a:latin typeface="Microsoft Sans Serif"/>
                <a:cs typeface="Microsoft Sans Serif"/>
              </a:rPr>
              <a:t>networks</a:t>
            </a:r>
            <a:r>
              <a:rPr sz="3100" spc="-45" dirty="0">
                <a:latin typeface="Microsoft Sans Serif"/>
                <a:cs typeface="Microsoft Sans Serif"/>
              </a:rPr>
              <a:t> </a:t>
            </a:r>
            <a:r>
              <a:rPr sz="3100" spc="45" dirty="0">
                <a:latin typeface="Microsoft Sans Serif"/>
                <a:cs typeface="Microsoft Sans Serif"/>
              </a:rPr>
              <a:t>of</a:t>
            </a:r>
            <a:r>
              <a:rPr sz="3100" spc="-50" dirty="0">
                <a:latin typeface="Microsoft Sans Serif"/>
                <a:cs typeface="Microsoft Sans Serif"/>
              </a:rPr>
              <a:t> </a:t>
            </a:r>
            <a:r>
              <a:rPr sz="3100" spc="20" dirty="0">
                <a:latin typeface="Microsoft Sans Serif"/>
                <a:cs typeface="Microsoft Sans Serif"/>
              </a:rPr>
              <a:t>networks </a:t>
            </a:r>
            <a:r>
              <a:rPr sz="3100" spc="-810" dirty="0">
                <a:latin typeface="Microsoft Sans Serif"/>
                <a:cs typeface="Microsoft Sans Serif"/>
              </a:rPr>
              <a:t> </a:t>
            </a:r>
            <a:r>
              <a:rPr sz="3100" spc="20" dirty="0">
                <a:latin typeface="Microsoft Sans Serif"/>
                <a:cs typeface="Microsoft Sans Serif"/>
              </a:rPr>
              <a:t>attached </a:t>
            </a:r>
            <a:r>
              <a:rPr sz="3100" spc="120" dirty="0">
                <a:latin typeface="Microsoft Sans Serif"/>
                <a:cs typeface="Microsoft Sans Serif"/>
              </a:rPr>
              <a:t>to </a:t>
            </a:r>
            <a:r>
              <a:rPr sz="3100" spc="15" dirty="0">
                <a:latin typeface="Microsoft Sans Serif"/>
                <a:cs typeface="Microsoft Sans Serif"/>
              </a:rPr>
              <a:t>objects </a:t>
            </a:r>
            <a:r>
              <a:rPr sz="3100" spc="-10" dirty="0">
                <a:latin typeface="Microsoft Sans Serif"/>
                <a:cs typeface="Microsoft Sans Serif"/>
              </a:rPr>
              <a:t>and </a:t>
            </a:r>
            <a:r>
              <a:rPr sz="3100" spc="10" dirty="0">
                <a:latin typeface="Microsoft Sans Serif"/>
                <a:cs typeface="Microsoft Sans Serif"/>
              </a:rPr>
              <a:t>communication </a:t>
            </a:r>
            <a:r>
              <a:rPr sz="3100" spc="-810" dirty="0">
                <a:latin typeface="Microsoft Sans Serif"/>
                <a:cs typeface="Microsoft Sans Serif"/>
              </a:rPr>
              <a:t> </a:t>
            </a:r>
            <a:r>
              <a:rPr sz="3100" spc="-45" dirty="0">
                <a:latin typeface="Microsoft Sans Serif"/>
                <a:cs typeface="Microsoft Sans Serif"/>
              </a:rPr>
              <a:t>devices </a:t>
            </a:r>
            <a:r>
              <a:rPr sz="3100" spc="30" dirty="0">
                <a:latin typeface="Microsoft Sans Serif"/>
                <a:cs typeface="Microsoft Sans Serif"/>
              </a:rPr>
              <a:t>providing </a:t>
            </a:r>
            <a:r>
              <a:rPr sz="3100" spc="20" dirty="0">
                <a:latin typeface="Microsoft Sans Serif"/>
                <a:cs typeface="Microsoft Sans Serif"/>
              </a:rPr>
              <a:t>data </a:t>
            </a:r>
            <a:r>
              <a:rPr sz="3100" spc="90" dirty="0">
                <a:latin typeface="Microsoft Sans Serif"/>
                <a:cs typeface="Microsoft Sans Serif"/>
              </a:rPr>
              <a:t>that </a:t>
            </a:r>
            <a:r>
              <a:rPr sz="3100" spc="-25" dirty="0">
                <a:latin typeface="Microsoft Sans Serif"/>
                <a:cs typeface="Microsoft Sans Serif"/>
              </a:rPr>
              <a:t>can </a:t>
            </a:r>
            <a:r>
              <a:rPr sz="3100" spc="-30" dirty="0">
                <a:latin typeface="Microsoft Sans Serif"/>
                <a:cs typeface="Microsoft Sans Serif"/>
              </a:rPr>
              <a:t>be </a:t>
            </a:r>
            <a:r>
              <a:rPr sz="3100" spc="-25" dirty="0">
                <a:latin typeface="Microsoft Sans Serif"/>
                <a:cs typeface="Microsoft Sans Serif"/>
              </a:rPr>
              <a:t> </a:t>
            </a:r>
            <a:r>
              <a:rPr sz="3100" spc="-45" dirty="0">
                <a:latin typeface="Microsoft Sans Serif"/>
                <a:cs typeface="Microsoft Sans Serif"/>
              </a:rPr>
              <a:t>analyzed</a:t>
            </a:r>
            <a:r>
              <a:rPr sz="3100" spc="-60" dirty="0">
                <a:latin typeface="Microsoft Sans Serif"/>
                <a:cs typeface="Microsoft Sans Serif"/>
              </a:rPr>
              <a:t> </a:t>
            </a:r>
            <a:r>
              <a:rPr sz="3100" spc="-10" dirty="0">
                <a:latin typeface="Microsoft Sans Serif"/>
                <a:cs typeface="Microsoft Sans Serif"/>
              </a:rPr>
              <a:t>and</a:t>
            </a:r>
            <a:r>
              <a:rPr sz="3100" spc="-55" dirty="0">
                <a:latin typeface="Microsoft Sans Serif"/>
                <a:cs typeface="Microsoft Sans Serif"/>
              </a:rPr>
              <a:t> </a:t>
            </a:r>
            <a:r>
              <a:rPr sz="3100" spc="-35" dirty="0">
                <a:latin typeface="Microsoft Sans Serif"/>
                <a:cs typeface="Microsoft Sans Serif"/>
              </a:rPr>
              <a:t>used</a:t>
            </a:r>
            <a:r>
              <a:rPr sz="3100" spc="-60" dirty="0">
                <a:latin typeface="Microsoft Sans Serif"/>
                <a:cs typeface="Microsoft Sans Serif"/>
              </a:rPr>
              <a:t> </a:t>
            </a:r>
            <a:r>
              <a:rPr sz="3100" spc="120" dirty="0">
                <a:latin typeface="Microsoft Sans Serif"/>
                <a:cs typeface="Microsoft Sans Serif"/>
              </a:rPr>
              <a:t>to</a:t>
            </a:r>
            <a:r>
              <a:rPr sz="3100" spc="-55" dirty="0">
                <a:latin typeface="Microsoft Sans Serif"/>
                <a:cs typeface="Microsoft Sans Serif"/>
              </a:rPr>
              <a:t> </a:t>
            </a:r>
            <a:r>
              <a:rPr sz="3100" spc="45" dirty="0">
                <a:latin typeface="Microsoft Sans Serif"/>
                <a:cs typeface="Microsoft Sans Serif"/>
              </a:rPr>
              <a:t>initiate</a:t>
            </a:r>
            <a:r>
              <a:rPr sz="3100" spc="-60" dirty="0">
                <a:latin typeface="Microsoft Sans Serif"/>
                <a:cs typeface="Microsoft Sans Serif"/>
              </a:rPr>
              <a:t> </a:t>
            </a:r>
            <a:r>
              <a:rPr sz="3100" spc="20" dirty="0">
                <a:latin typeface="Microsoft Sans Serif"/>
                <a:cs typeface="Microsoft Sans Serif"/>
              </a:rPr>
              <a:t>automated </a:t>
            </a:r>
            <a:r>
              <a:rPr sz="3100" spc="-805" dirty="0">
                <a:latin typeface="Microsoft Sans Serif"/>
                <a:cs typeface="Microsoft Sans Serif"/>
              </a:rPr>
              <a:t> </a:t>
            </a:r>
            <a:r>
              <a:rPr sz="3100" spc="5" dirty="0">
                <a:latin typeface="Microsoft Sans Serif"/>
                <a:cs typeface="Microsoft Sans Serif"/>
              </a:rPr>
              <a:t>actions.</a:t>
            </a:r>
            <a:endParaRPr sz="3100">
              <a:latin typeface="Microsoft Sans Serif"/>
              <a:cs typeface="Microsoft Sans Serif"/>
            </a:endParaRPr>
          </a:p>
          <a:p>
            <a:pPr marL="12700" marR="251460">
              <a:lnSpc>
                <a:spcPct val="116900"/>
              </a:lnSpc>
              <a:spcBef>
                <a:spcPts val="5"/>
              </a:spcBef>
              <a:buChar char="●"/>
              <a:tabLst>
                <a:tab pos="350520" algn="l"/>
              </a:tabLst>
            </a:pPr>
            <a:r>
              <a:rPr sz="3100" spc="-60" dirty="0">
                <a:latin typeface="Microsoft Sans Serif"/>
                <a:cs typeface="Microsoft Sans Serif"/>
              </a:rPr>
              <a:t>Here </a:t>
            </a:r>
            <a:r>
              <a:rPr sz="3100" spc="45" dirty="0">
                <a:latin typeface="Microsoft Sans Serif"/>
                <a:cs typeface="Microsoft Sans Serif"/>
              </a:rPr>
              <a:t>the </a:t>
            </a:r>
            <a:r>
              <a:rPr sz="3100" spc="-25" dirty="0">
                <a:latin typeface="Microsoft Sans Serif"/>
                <a:cs typeface="Microsoft Sans Serif"/>
              </a:rPr>
              <a:t>sensors </a:t>
            </a:r>
            <a:r>
              <a:rPr sz="3100" spc="5" dirty="0">
                <a:latin typeface="Microsoft Sans Serif"/>
                <a:cs typeface="Microsoft Sans Serif"/>
              </a:rPr>
              <a:t>play </a:t>
            </a:r>
            <a:r>
              <a:rPr sz="3100" spc="-55" dirty="0">
                <a:latin typeface="Microsoft Sans Serif"/>
                <a:cs typeface="Microsoft Sans Serif"/>
              </a:rPr>
              <a:t>a </a:t>
            </a:r>
            <a:r>
              <a:rPr sz="3100" spc="40" dirty="0">
                <a:latin typeface="Microsoft Sans Serif"/>
                <a:cs typeface="Microsoft Sans Serif"/>
              </a:rPr>
              <a:t>vital </a:t>
            </a:r>
            <a:r>
              <a:rPr sz="3100" spc="35" dirty="0">
                <a:latin typeface="Microsoft Sans Serif"/>
                <a:cs typeface="Microsoft Sans Serif"/>
              </a:rPr>
              <a:t>role </a:t>
            </a:r>
            <a:r>
              <a:rPr sz="3100" spc="120" dirty="0">
                <a:latin typeface="Microsoft Sans Serif"/>
                <a:cs typeface="Microsoft Sans Serif"/>
              </a:rPr>
              <a:t>to </a:t>
            </a:r>
            <a:r>
              <a:rPr sz="3100" spc="125" dirty="0">
                <a:latin typeface="Microsoft Sans Serif"/>
                <a:cs typeface="Microsoft Sans Serif"/>
              </a:rPr>
              <a:t> </a:t>
            </a:r>
            <a:r>
              <a:rPr sz="3100" spc="30" dirty="0">
                <a:latin typeface="Microsoft Sans Serif"/>
                <a:cs typeface="Microsoft Sans Serif"/>
              </a:rPr>
              <a:t>bridge</a:t>
            </a:r>
            <a:r>
              <a:rPr sz="3100" spc="-65" dirty="0">
                <a:latin typeface="Microsoft Sans Serif"/>
                <a:cs typeface="Microsoft Sans Serif"/>
              </a:rPr>
              <a:t> </a:t>
            </a:r>
            <a:r>
              <a:rPr sz="3100" spc="45" dirty="0">
                <a:latin typeface="Microsoft Sans Serif"/>
                <a:cs typeface="Microsoft Sans Serif"/>
              </a:rPr>
              <a:t>the</a:t>
            </a:r>
            <a:r>
              <a:rPr sz="3100" spc="-60" dirty="0">
                <a:latin typeface="Microsoft Sans Serif"/>
                <a:cs typeface="Microsoft Sans Serif"/>
              </a:rPr>
              <a:t> </a:t>
            </a:r>
            <a:r>
              <a:rPr sz="3100" spc="-5" dirty="0">
                <a:latin typeface="Microsoft Sans Serif"/>
                <a:cs typeface="Microsoft Sans Serif"/>
              </a:rPr>
              <a:t>gap</a:t>
            </a:r>
            <a:r>
              <a:rPr sz="3100" spc="-60" dirty="0">
                <a:latin typeface="Microsoft Sans Serif"/>
                <a:cs typeface="Microsoft Sans Serif"/>
              </a:rPr>
              <a:t> </a:t>
            </a:r>
            <a:r>
              <a:rPr sz="3100" spc="-15" dirty="0">
                <a:latin typeface="Microsoft Sans Serif"/>
                <a:cs typeface="Microsoft Sans Serif"/>
              </a:rPr>
              <a:t>between</a:t>
            </a:r>
            <a:r>
              <a:rPr sz="3100" spc="-60" dirty="0">
                <a:latin typeface="Microsoft Sans Serif"/>
                <a:cs typeface="Microsoft Sans Serif"/>
              </a:rPr>
              <a:t> </a:t>
            </a:r>
            <a:r>
              <a:rPr sz="3100" spc="-5" dirty="0">
                <a:latin typeface="Microsoft Sans Serif"/>
                <a:cs typeface="Microsoft Sans Serif"/>
              </a:rPr>
              <a:t>physical</a:t>
            </a:r>
            <a:r>
              <a:rPr sz="3100" spc="-60" dirty="0">
                <a:latin typeface="Microsoft Sans Serif"/>
                <a:cs typeface="Microsoft Sans Serif"/>
              </a:rPr>
              <a:t> </a:t>
            </a:r>
            <a:r>
              <a:rPr sz="3100" spc="50" dirty="0">
                <a:latin typeface="Microsoft Sans Serif"/>
                <a:cs typeface="Microsoft Sans Serif"/>
              </a:rPr>
              <a:t>world </a:t>
            </a:r>
            <a:r>
              <a:rPr sz="3100" spc="-810" dirty="0">
                <a:latin typeface="Microsoft Sans Serif"/>
                <a:cs typeface="Microsoft Sans Serif"/>
              </a:rPr>
              <a:t> </a:t>
            </a:r>
            <a:r>
              <a:rPr sz="3100" spc="-10" dirty="0">
                <a:latin typeface="Microsoft Sans Serif"/>
                <a:cs typeface="Microsoft Sans Serif"/>
              </a:rPr>
              <a:t>and</a:t>
            </a:r>
            <a:r>
              <a:rPr sz="3100" spc="-55" dirty="0">
                <a:latin typeface="Microsoft Sans Serif"/>
                <a:cs typeface="Microsoft Sans Serif"/>
              </a:rPr>
              <a:t> </a:t>
            </a:r>
            <a:r>
              <a:rPr sz="3100" spc="40" dirty="0">
                <a:latin typeface="Microsoft Sans Serif"/>
                <a:cs typeface="Microsoft Sans Serif"/>
              </a:rPr>
              <a:t>information</a:t>
            </a:r>
            <a:r>
              <a:rPr sz="3100" spc="-50" dirty="0">
                <a:latin typeface="Microsoft Sans Serif"/>
                <a:cs typeface="Microsoft Sans Serif"/>
              </a:rPr>
              <a:t> </a:t>
            </a:r>
            <a:r>
              <a:rPr sz="3100" spc="50" dirty="0">
                <a:latin typeface="Microsoft Sans Serif"/>
                <a:cs typeface="Microsoft Sans Serif"/>
              </a:rPr>
              <a:t>world</a:t>
            </a:r>
            <a:endParaRPr sz="3100">
              <a:latin typeface="Microsoft Sans Serif"/>
              <a:cs typeface="Microsoft Sans Serif"/>
            </a:endParaRPr>
          </a:p>
        </p:txBody>
      </p:sp>
      <p:sp>
        <p:nvSpPr>
          <p:cNvPr id="7" name="object 7"/>
          <p:cNvSpPr/>
          <p:nvPr/>
        </p:nvSpPr>
        <p:spPr>
          <a:xfrm>
            <a:off x="8569362" y="1028700"/>
            <a:ext cx="1798320" cy="266700"/>
          </a:xfrm>
          <a:custGeom>
            <a:avLst/>
            <a:gdLst/>
            <a:ahLst/>
            <a:cxnLst/>
            <a:rect l="l" t="t" r="r" b="b"/>
            <a:pathLst>
              <a:path w="1798320" h="266700">
                <a:moveTo>
                  <a:pt x="1797849" y="266699"/>
                </a:moveTo>
                <a:lnTo>
                  <a:pt x="1735835" y="256411"/>
                </a:lnTo>
                <a:lnTo>
                  <a:pt x="1692770" y="230676"/>
                </a:lnTo>
                <a:lnTo>
                  <a:pt x="1663700" y="197192"/>
                </a:lnTo>
                <a:lnTo>
                  <a:pt x="1643670" y="163656"/>
                </a:lnTo>
                <a:lnTo>
                  <a:pt x="1630543" y="140582"/>
                </a:lnTo>
                <a:lnTo>
                  <a:pt x="1617111" y="124120"/>
                </a:lnTo>
                <a:lnTo>
                  <a:pt x="1599387" y="114063"/>
                </a:lnTo>
                <a:lnTo>
                  <a:pt x="1573390" y="110206"/>
                </a:lnTo>
                <a:lnTo>
                  <a:pt x="1555922" y="113022"/>
                </a:lnTo>
                <a:lnTo>
                  <a:pt x="1543154" y="120745"/>
                </a:lnTo>
                <a:lnTo>
                  <a:pt x="1532019" y="134770"/>
                </a:lnTo>
                <a:lnTo>
                  <a:pt x="1503076" y="184882"/>
                </a:lnTo>
                <a:lnTo>
                  <a:pt x="1480735" y="214329"/>
                </a:lnTo>
                <a:lnTo>
                  <a:pt x="1449476" y="240603"/>
                </a:lnTo>
                <a:lnTo>
                  <a:pt x="1406345" y="259470"/>
                </a:lnTo>
                <a:lnTo>
                  <a:pt x="1348387" y="266699"/>
                </a:lnTo>
                <a:lnTo>
                  <a:pt x="1286296" y="256411"/>
                </a:lnTo>
                <a:lnTo>
                  <a:pt x="1243104" y="230676"/>
                </a:lnTo>
                <a:lnTo>
                  <a:pt x="1214008" y="197192"/>
                </a:lnTo>
                <a:lnTo>
                  <a:pt x="1194207" y="163656"/>
                </a:lnTo>
                <a:lnTo>
                  <a:pt x="1180851" y="140582"/>
                </a:lnTo>
                <a:lnTo>
                  <a:pt x="1167444" y="124120"/>
                </a:lnTo>
                <a:lnTo>
                  <a:pt x="1149849" y="114063"/>
                </a:lnTo>
                <a:lnTo>
                  <a:pt x="1123928" y="110206"/>
                </a:lnTo>
                <a:lnTo>
                  <a:pt x="1106460" y="113022"/>
                </a:lnTo>
                <a:lnTo>
                  <a:pt x="1093691" y="120745"/>
                </a:lnTo>
                <a:lnTo>
                  <a:pt x="1082557" y="134770"/>
                </a:lnTo>
                <a:lnTo>
                  <a:pt x="1053613" y="184882"/>
                </a:lnTo>
                <a:lnTo>
                  <a:pt x="1031272" y="214329"/>
                </a:lnTo>
                <a:lnTo>
                  <a:pt x="1000014" y="240603"/>
                </a:lnTo>
                <a:lnTo>
                  <a:pt x="956883" y="259470"/>
                </a:lnTo>
                <a:lnTo>
                  <a:pt x="898924" y="266699"/>
                </a:lnTo>
                <a:lnTo>
                  <a:pt x="836834" y="256411"/>
                </a:lnTo>
                <a:lnTo>
                  <a:pt x="793641" y="230676"/>
                </a:lnTo>
                <a:lnTo>
                  <a:pt x="764545" y="197192"/>
                </a:lnTo>
                <a:lnTo>
                  <a:pt x="744745" y="163656"/>
                </a:lnTo>
                <a:lnTo>
                  <a:pt x="731312" y="140582"/>
                </a:lnTo>
                <a:lnTo>
                  <a:pt x="717777" y="124120"/>
                </a:lnTo>
                <a:lnTo>
                  <a:pt x="700156" y="114063"/>
                </a:lnTo>
                <a:lnTo>
                  <a:pt x="674466" y="110206"/>
                </a:lnTo>
                <a:lnTo>
                  <a:pt x="656998" y="113022"/>
                </a:lnTo>
                <a:lnTo>
                  <a:pt x="644229" y="120745"/>
                </a:lnTo>
                <a:lnTo>
                  <a:pt x="633095" y="134770"/>
                </a:lnTo>
                <a:lnTo>
                  <a:pt x="604151" y="184882"/>
                </a:lnTo>
                <a:lnTo>
                  <a:pt x="581810" y="214329"/>
                </a:lnTo>
                <a:lnTo>
                  <a:pt x="550551" y="240603"/>
                </a:lnTo>
                <a:lnTo>
                  <a:pt x="507420" y="259470"/>
                </a:lnTo>
                <a:lnTo>
                  <a:pt x="449462" y="266699"/>
                </a:lnTo>
                <a:lnTo>
                  <a:pt x="387371" y="256411"/>
                </a:lnTo>
                <a:lnTo>
                  <a:pt x="344179" y="230676"/>
                </a:lnTo>
                <a:lnTo>
                  <a:pt x="315083" y="197192"/>
                </a:lnTo>
                <a:lnTo>
                  <a:pt x="295283" y="163656"/>
                </a:lnTo>
                <a:lnTo>
                  <a:pt x="282156" y="140659"/>
                </a:lnTo>
                <a:lnTo>
                  <a:pt x="268724" y="124326"/>
                </a:lnTo>
                <a:lnTo>
                  <a:pt x="251000" y="114296"/>
                </a:lnTo>
                <a:lnTo>
                  <a:pt x="225003" y="110206"/>
                </a:lnTo>
                <a:lnTo>
                  <a:pt x="207535" y="113022"/>
                </a:lnTo>
                <a:lnTo>
                  <a:pt x="194767" y="120745"/>
                </a:lnTo>
                <a:lnTo>
                  <a:pt x="183632" y="134770"/>
                </a:lnTo>
                <a:lnTo>
                  <a:pt x="154689" y="184882"/>
                </a:lnTo>
                <a:lnTo>
                  <a:pt x="132347" y="214329"/>
                </a:lnTo>
                <a:lnTo>
                  <a:pt x="101089" y="240603"/>
                </a:lnTo>
                <a:lnTo>
                  <a:pt x="57958" y="259470"/>
                </a:lnTo>
                <a:lnTo>
                  <a:pt x="0" y="266699"/>
                </a:lnTo>
                <a:lnTo>
                  <a:pt x="0" y="156493"/>
                </a:lnTo>
                <a:lnTo>
                  <a:pt x="28772" y="153333"/>
                </a:lnTo>
                <a:lnTo>
                  <a:pt x="47942" y="143612"/>
                </a:lnTo>
                <a:lnTo>
                  <a:pt x="62209" y="126970"/>
                </a:lnTo>
                <a:lnTo>
                  <a:pt x="94284" y="72236"/>
                </a:lnTo>
                <a:lnTo>
                  <a:pt x="119856" y="40914"/>
                </a:lnTo>
                <a:lnTo>
                  <a:pt x="156869" y="15170"/>
                </a:lnTo>
                <a:lnTo>
                  <a:pt x="209204" y="1102"/>
                </a:lnTo>
                <a:lnTo>
                  <a:pt x="211928" y="0"/>
                </a:lnTo>
                <a:lnTo>
                  <a:pt x="236444" y="0"/>
                </a:lnTo>
                <a:lnTo>
                  <a:pt x="239168" y="551"/>
                </a:lnTo>
                <a:lnTo>
                  <a:pt x="299599" y="15127"/>
                </a:lnTo>
                <a:lnTo>
                  <a:pt x="341795" y="42773"/>
                </a:lnTo>
                <a:lnTo>
                  <a:pt x="370406" y="76722"/>
                </a:lnTo>
                <a:lnTo>
                  <a:pt x="390078" y="110206"/>
                </a:lnTo>
                <a:lnTo>
                  <a:pt x="403256" y="133014"/>
                </a:lnTo>
                <a:lnTo>
                  <a:pt x="415003" y="147194"/>
                </a:lnTo>
                <a:lnTo>
                  <a:pt x="428998" y="154452"/>
                </a:lnTo>
                <a:lnTo>
                  <a:pt x="448917" y="156493"/>
                </a:lnTo>
                <a:lnTo>
                  <a:pt x="477451" y="153333"/>
                </a:lnTo>
                <a:lnTo>
                  <a:pt x="496587" y="143612"/>
                </a:lnTo>
                <a:lnTo>
                  <a:pt x="510820" y="126970"/>
                </a:lnTo>
                <a:lnTo>
                  <a:pt x="524645" y="103043"/>
                </a:lnTo>
                <a:lnTo>
                  <a:pt x="542657" y="72236"/>
                </a:lnTo>
                <a:lnTo>
                  <a:pt x="568229" y="40914"/>
                </a:lnTo>
                <a:lnTo>
                  <a:pt x="605242" y="15170"/>
                </a:lnTo>
                <a:lnTo>
                  <a:pt x="657577" y="1102"/>
                </a:lnTo>
                <a:lnTo>
                  <a:pt x="664659" y="0"/>
                </a:lnTo>
                <a:lnTo>
                  <a:pt x="685362" y="0"/>
                </a:lnTo>
                <a:lnTo>
                  <a:pt x="748755" y="14895"/>
                </a:lnTo>
                <a:lnTo>
                  <a:pt x="790985" y="42567"/>
                </a:lnTo>
                <a:lnTo>
                  <a:pt x="819630" y="76645"/>
                </a:lnTo>
                <a:lnTo>
                  <a:pt x="839541" y="110206"/>
                </a:lnTo>
                <a:lnTo>
                  <a:pt x="852718" y="133014"/>
                </a:lnTo>
                <a:lnTo>
                  <a:pt x="864465" y="147194"/>
                </a:lnTo>
                <a:lnTo>
                  <a:pt x="878460" y="154452"/>
                </a:lnTo>
                <a:lnTo>
                  <a:pt x="898380" y="156493"/>
                </a:lnTo>
                <a:lnTo>
                  <a:pt x="927143" y="153333"/>
                </a:lnTo>
                <a:lnTo>
                  <a:pt x="946254" y="143612"/>
                </a:lnTo>
                <a:lnTo>
                  <a:pt x="960359" y="126970"/>
                </a:lnTo>
                <a:lnTo>
                  <a:pt x="974107" y="103043"/>
                </a:lnTo>
                <a:lnTo>
                  <a:pt x="992120" y="72236"/>
                </a:lnTo>
                <a:lnTo>
                  <a:pt x="1017691" y="40914"/>
                </a:lnTo>
                <a:lnTo>
                  <a:pt x="1054704" y="15170"/>
                </a:lnTo>
                <a:lnTo>
                  <a:pt x="1107039" y="1102"/>
                </a:lnTo>
                <a:lnTo>
                  <a:pt x="1114121" y="0"/>
                </a:lnTo>
                <a:lnTo>
                  <a:pt x="1134279" y="0"/>
                </a:lnTo>
                <a:lnTo>
                  <a:pt x="1197672" y="14895"/>
                </a:lnTo>
                <a:lnTo>
                  <a:pt x="1239903" y="42567"/>
                </a:lnTo>
                <a:lnTo>
                  <a:pt x="1268548" y="76645"/>
                </a:lnTo>
                <a:lnTo>
                  <a:pt x="1288458" y="110206"/>
                </a:lnTo>
                <a:lnTo>
                  <a:pt x="1301636" y="133014"/>
                </a:lnTo>
                <a:lnTo>
                  <a:pt x="1313383" y="147194"/>
                </a:lnTo>
                <a:lnTo>
                  <a:pt x="1327378" y="154452"/>
                </a:lnTo>
                <a:lnTo>
                  <a:pt x="1347297" y="156493"/>
                </a:lnTo>
                <a:lnTo>
                  <a:pt x="1375831" y="153333"/>
                </a:lnTo>
                <a:lnTo>
                  <a:pt x="1394967" y="143612"/>
                </a:lnTo>
                <a:lnTo>
                  <a:pt x="1409200" y="126970"/>
                </a:lnTo>
                <a:lnTo>
                  <a:pt x="1423025" y="103043"/>
                </a:lnTo>
                <a:lnTo>
                  <a:pt x="1441114" y="72236"/>
                </a:lnTo>
                <a:lnTo>
                  <a:pt x="1466813" y="40914"/>
                </a:lnTo>
                <a:lnTo>
                  <a:pt x="1503851" y="15170"/>
                </a:lnTo>
                <a:lnTo>
                  <a:pt x="1555957" y="1102"/>
                </a:lnTo>
                <a:lnTo>
                  <a:pt x="1563039" y="0"/>
                </a:lnTo>
                <a:lnTo>
                  <a:pt x="1583742" y="0"/>
                </a:lnTo>
                <a:lnTo>
                  <a:pt x="1647764" y="15127"/>
                </a:lnTo>
                <a:lnTo>
                  <a:pt x="1690319" y="42773"/>
                </a:lnTo>
                <a:lnTo>
                  <a:pt x="1719083" y="76722"/>
                </a:lnTo>
                <a:lnTo>
                  <a:pt x="1739010" y="110206"/>
                </a:lnTo>
                <a:lnTo>
                  <a:pt x="1752188" y="133014"/>
                </a:lnTo>
                <a:lnTo>
                  <a:pt x="1763935" y="147194"/>
                </a:lnTo>
                <a:lnTo>
                  <a:pt x="1777930" y="154452"/>
                </a:lnTo>
                <a:lnTo>
                  <a:pt x="1797849" y="156493"/>
                </a:lnTo>
                <a:lnTo>
                  <a:pt x="1797849" y="266699"/>
                </a:lnTo>
                <a:close/>
              </a:path>
            </a:pathLst>
          </a:custGeom>
          <a:solidFill>
            <a:srgbClr val="000000"/>
          </a:solidFill>
        </p:spPr>
        <p:txBody>
          <a:bodyPr wrap="square" lIns="0" tIns="0" rIns="0" bIns="0" rtlCol="0"/>
          <a:lstStyle/>
          <a:p>
            <a:endParaRPr/>
          </a:p>
        </p:txBody>
      </p:sp>
      <p:pic>
        <p:nvPicPr>
          <p:cNvPr id="8" name="object 8"/>
          <p:cNvPicPr/>
          <p:nvPr/>
        </p:nvPicPr>
        <p:blipFill>
          <a:blip r:embed="rId2" cstate="print"/>
          <a:stretch>
            <a:fillRect/>
          </a:stretch>
        </p:blipFill>
        <p:spPr>
          <a:xfrm>
            <a:off x="16983657" y="7471416"/>
            <a:ext cx="275589" cy="1778201"/>
          </a:xfrm>
          <a:prstGeom prst="rect">
            <a:avLst/>
          </a:prstGeom>
        </p:spPr>
      </p:pic>
      <p:pic>
        <p:nvPicPr>
          <p:cNvPr id="9" name="object 9"/>
          <p:cNvPicPr/>
          <p:nvPr/>
        </p:nvPicPr>
        <p:blipFill>
          <a:blip r:embed="rId3" cstate="print"/>
          <a:stretch>
            <a:fillRect/>
          </a:stretch>
        </p:blipFill>
        <p:spPr>
          <a:xfrm>
            <a:off x="14334422" y="1211615"/>
            <a:ext cx="3173817" cy="12024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1811" y="1041856"/>
            <a:ext cx="1616710" cy="1397000"/>
          </a:xfrm>
          <a:custGeom>
            <a:avLst/>
            <a:gdLst/>
            <a:ahLst/>
            <a:cxnLst/>
            <a:rect l="l" t="t" r="r" b="b"/>
            <a:pathLst>
              <a:path w="1616710" h="1397000">
                <a:moveTo>
                  <a:pt x="752500" y="190500"/>
                </a:moveTo>
                <a:lnTo>
                  <a:pt x="748563" y="165100"/>
                </a:lnTo>
                <a:lnTo>
                  <a:pt x="740689" y="165100"/>
                </a:lnTo>
                <a:lnTo>
                  <a:pt x="708075" y="177800"/>
                </a:lnTo>
                <a:lnTo>
                  <a:pt x="705548" y="177800"/>
                </a:lnTo>
                <a:lnTo>
                  <a:pt x="705548" y="90309"/>
                </a:lnTo>
                <a:lnTo>
                  <a:pt x="710044" y="101600"/>
                </a:lnTo>
                <a:lnTo>
                  <a:pt x="725792" y="101600"/>
                </a:lnTo>
                <a:lnTo>
                  <a:pt x="733374" y="88900"/>
                </a:lnTo>
                <a:lnTo>
                  <a:pt x="735063" y="88900"/>
                </a:lnTo>
                <a:lnTo>
                  <a:pt x="740130" y="63500"/>
                </a:lnTo>
                <a:lnTo>
                  <a:pt x="741807" y="50800"/>
                </a:lnTo>
                <a:lnTo>
                  <a:pt x="736473" y="50800"/>
                </a:lnTo>
                <a:lnTo>
                  <a:pt x="720725" y="38100"/>
                </a:lnTo>
                <a:lnTo>
                  <a:pt x="713143" y="50800"/>
                </a:lnTo>
                <a:lnTo>
                  <a:pt x="711454" y="50800"/>
                </a:lnTo>
                <a:lnTo>
                  <a:pt x="706399" y="76200"/>
                </a:lnTo>
                <a:lnTo>
                  <a:pt x="705548" y="83820"/>
                </a:lnTo>
                <a:lnTo>
                  <a:pt x="705548" y="0"/>
                </a:lnTo>
                <a:lnTo>
                  <a:pt x="609955" y="0"/>
                </a:lnTo>
                <a:lnTo>
                  <a:pt x="563562" y="12700"/>
                </a:lnTo>
                <a:lnTo>
                  <a:pt x="474116" y="38100"/>
                </a:lnTo>
                <a:lnTo>
                  <a:pt x="389813" y="63500"/>
                </a:lnTo>
                <a:lnTo>
                  <a:pt x="349846" y="88900"/>
                </a:lnTo>
                <a:lnTo>
                  <a:pt x="311492" y="114300"/>
                </a:lnTo>
                <a:lnTo>
                  <a:pt x="274853" y="139700"/>
                </a:lnTo>
                <a:lnTo>
                  <a:pt x="240017" y="165100"/>
                </a:lnTo>
                <a:lnTo>
                  <a:pt x="229044" y="177800"/>
                </a:lnTo>
                <a:lnTo>
                  <a:pt x="207098" y="203200"/>
                </a:lnTo>
                <a:lnTo>
                  <a:pt x="176199" y="228600"/>
                </a:lnTo>
                <a:lnTo>
                  <a:pt x="147434" y="266700"/>
                </a:lnTo>
                <a:lnTo>
                  <a:pt x="120904" y="304800"/>
                </a:lnTo>
                <a:lnTo>
                  <a:pt x="96723" y="342900"/>
                </a:lnTo>
                <a:lnTo>
                  <a:pt x="74968" y="381000"/>
                </a:lnTo>
                <a:lnTo>
                  <a:pt x="55765" y="419100"/>
                </a:lnTo>
                <a:lnTo>
                  <a:pt x="39230" y="469900"/>
                </a:lnTo>
                <a:lnTo>
                  <a:pt x="25438" y="508000"/>
                </a:lnTo>
                <a:lnTo>
                  <a:pt x="14516" y="558800"/>
                </a:lnTo>
                <a:lnTo>
                  <a:pt x="6565" y="596900"/>
                </a:lnTo>
                <a:lnTo>
                  <a:pt x="1689" y="647700"/>
                </a:lnTo>
                <a:lnTo>
                  <a:pt x="0" y="698500"/>
                </a:lnTo>
                <a:lnTo>
                  <a:pt x="1473" y="749300"/>
                </a:lnTo>
                <a:lnTo>
                  <a:pt x="6045" y="787400"/>
                </a:lnTo>
                <a:lnTo>
                  <a:pt x="13601" y="838200"/>
                </a:lnTo>
                <a:lnTo>
                  <a:pt x="24053" y="876300"/>
                </a:lnTo>
                <a:lnTo>
                  <a:pt x="37299" y="927100"/>
                </a:lnTo>
                <a:lnTo>
                  <a:pt x="53238" y="965200"/>
                </a:lnTo>
                <a:lnTo>
                  <a:pt x="71767" y="1003300"/>
                </a:lnTo>
                <a:lnTo>
                  <a:pt x="92798" y="1054100"/>
                </a:lnTo>
                <a:lnTo>
                  <a:pt x="116230" y="1092200"/>
                </a:lnTo>
                <a:lnTo>
                  <a:pt x="141947" y="1117600"/>
                </a:lnTo>
                <a:lnTo>
                  <a:pt x="169875" y="1155700"/>
                </a:lnTo>
                <a:lnTo>
                  <a:pt x="199898" y="1193800"/>
                </a:lnTo>
                <a:lnTo>
                  <a:pt x="231914" y="1219200"/>
                </a:lnTo>
                <a:lnTo>
                  <a:pt x="265823" y="1244600"/>
                </a:lnTo>
                <a:lnTo>
                  <a:pt x="301548" y="1282700"/>
                </a:lnTo>
                <a:lnTo>
                  <a:pt x="338963" y="1295400"/>
                </a:lnTo>
                <a:lnTo>
                  <a:pt x="377977" y="1320800"/>
                </a:lnTo>
                <a:lnTo>
                  <a:pt x="418490" y="1346200"/>
                </a:lnTo>
                <a:lnTo>
                  <a:pt x="503631" y="1371600"/>
                </a:lnTo>
                <a:lnTo>
                  <a:pt x="593585" y="1397000"/>
                </a:lnTo>
                <a:lnTo>
                  <a:pt x="728319" y="1397000"/>
                </a:lnTo>
                <a:lnTo>
                  <a:pt x="726630" y="1384300"/>
                </a:lnTo>
                <a:lnTo>
                  <a:pt x="706399" y="1384300"/>
                </a:lnTo>
                <a:lnTo>
                  <a:pt x="705827" y="1219200"/>
                </a:lnTo>
                <a:lnTo>
                  <a:pt x="717080" y="1219200"/>
                </a:lnTo>
                <a:lnTo>
                  <a:pt x="720445" y="1206500"/>
                </a:lnTo>
                <a:lnTo>
                  <a:pt x="739000" y="1181100"/>
                </a:lnTo>
                <a:lnTo>
                  <a:pt x="737311" y="1181100"/>
                </a:lnTo>
                <a:lnTo>
                  <a:pt x="723823" y="1168400"/>
                </a:lnTo>
                <a:lnTo>
                  <a:pt x="710336" y="1168400"/>
                </a:lnTo>
                <a:lnTo>
                  <a:pt x="705548" y="1181100"/>
                </a:lnTo>
                <a:lnTo>
                  <a:pt x="705548" y="1092200"/>
                </a:lnTo>
                <a:lnTo>
                  <a:pt x="731126" y="1092200"/>
                </a:lnTo>
                <a:lnTo>
                  <a:pt x="734783" y="1079500"/>
                </a:lnTo>
                <a:lnTo>
                  <a:pt x="732815" y="1079500"/>
                </a:lnTo>
                <a:lnTo>
                  <a:pt x="726630" y="1054100"/>
                </a:lnTo>
                <a:lnTo>
                  <a:pt x="724382" y="1041400"/>
                </a:lnTo>
                <a:lnTo>
                  <a:pt x="704989" y="1041400"/>
                </a:lnTo>
                <a:lnTo>
                  <a:pt x="704989" y="1003300"/>
                </a:lnTo>
                <a:lnTo>
                  <a:pt x="659257" y="1003300"/>
                </a:lnTo>
                <a:lnTo>
                  <a:pt x="615607" y="990600"/>
                </a:lnTo>
                <a:lnTo>
                  <a:pt x="574522" y="977900"/>
                </a:lnTo>
                <a:lnTo>
                  <a:pt x="536473" y="952500"/>
                </a:lnTo>
                <a:lnTo>
                  <a:pt x="501954" y="927100"/>
                </a:lnTo>
                <a:lnTo>
                  <a:pt x="471424" y="901700"/>
                </a:lnTo>
                <a:lnTo>
                  <a:pt x="445363" y="863600"/>
                </a:lnTo>
                <a:lnTo>
                  <a:pt x="424268" y="825500"/>
                </a:lnTo>
                <a:lnTo>
                  <a:pt x="408609" y="787400"/>
                </a:lnTo>
                <a:lnTo>
                  <a:pt x="398856" y="749300"/>
                </a:lnTo>
                <a:lnTo>
                  <a:pt x="395503" y="698500"/>
                </a:lnTo>
                <a:lnTo>
                  <a:pt x="398856" y="647700"/>
                </a:lnTo>
                <a:lnTo>
                  <a:pt x="408609" y="609600"/>
                </a:lnTo>
                <a:lnTo>
                  <a:pt x="424268" y="571500"/>
                </a:lnTo>
                <a:lnTo>
                  <a:pt x="445363" y="533400"/>
                </a:lnTo>
                <a:lnTo>
                  <a:pt x="471424" y="495300"/>
                </a:lnTo>
                <a:lnTo>
                  <a:pt x="501954" y="469900"/>
                </a:lnTo>
                <a:lnTo>
                  <a:pt x="536473" y="444500"/>
                </a:lnTo>
                <a:lnTo>
                  <a:pt x="574522" y="419100"/>
                </a:lnTo>
                <a:lnTo>
                  <a:pt x="615607" y="406400"/>
                </a:lnTo>
                <a:lnTo>
                  <a:pt x="659257" y="393700"/>
                </a:lnTo>
                <a:lnTo>
                  <a:pt x="704989" y="393700"/>
                </a:lnTo>
                <a:lnTo>
                  <a:pt x="704989" y="330200"/>
                </a:lnTo>
                <a:lnTo>
                  <a:pt x="715949" y="330200"/>
                </a:lnTo>
                <a:lnTo>
                  <a:pt x="723823" y="317500"/>
                </a:lnTo>
                <a:lnTo>
                  <a:pt x="728599" y="317500"/>
                </a:lnTo>
                <a:lnTo>
                  <a:pt x="724662" y="304800"/>
                </a:lnTo>
                <a:lnTo>
                  <a:pt x="716800" y="292100"/>
                </a:lnTo>
                <a:lnTo>
                  <a:pt x="705269" y="292100"/>
                </a:lnTo>
                <a:lnTo>
                  <a:pt x="705269" y="203200"/>
                </a:lnTo>
                <a:lnTo>
                  <a:pt x="711733" y="203200"/>
                </a:lnTo>
                <a:lnTo>
                  <a:pt x="747712" y="190500"/>
                </a:lnTo>
                <a:lnTo>
                  <a:pt x="752500" y="190500"/>
                </a:lnTo>
                <a:close/>
              </a:path>
              <a:path w="1616710" h="1397000">
                <a:moveTo>
                  <a:pt x="774700" y="1308100"/>
                </a:moveTo>
                <a:lnTo>
                  <a:pt x="769924" y="1295400"/>
                </a:lnTo>
                <a:lnTo>
                  <a:pt x="762330" y="1295400"/>
                </a:lnTo>
                <a:lnTo>
                  <a:pt x="737590" y="1282700"/>
                </a:lnTo>
                <a:lnTo>
                  <a:pt x="729729" y="1282700"/>
                </a:lnTo>
                <a:lnTo>
                  <a:pt x="722134" y="1295400"/>
                </a:lnTo>
                <a:lnTo>
                  <a:pt x="721017" y="1295400"/>
                </a:lnTo>
                <a:lnTo>
                  <a:pt x="719886" y="1308100"/>
                </a:lnTo>
                <a:lnTo>
                  <a:pt x="724103" y="1308100"/>
                </a:lnTo>
                <a:lnTo>
                  <a:pt x="730846" y="1320800"/>
                </a:lnTo>
                <a:lnTo>
                  <a:pt x="771334" y="1320800"/>
                </a:lnTo>
                <a:lnTo>
                  <a:pt x="773010" y="1308100"/>
                </a:lnTo>
                <a:lnTo>
                  <a:pt x="774700" y="1308100"/>
                </a:lnTo>
                <a:close/>
              </a:path>
              <a:path w="1616710" h="1397000">
                <a:moveTo>
                  <a:pt x="774700" y="393700"/>
                </a:moveTo>
                <a:lnTo>
                  <a:pt x="771893" y="381000"/>
                </a:lnTo>
                <a:lnTo>
                  <a:pt x="769645" y="381000"/>
                </a:lnTo>
                <a:lnTo>
                  <a:pt x="761492" y="368300"/>
                </a:lnTo>
                <a:lnTo>
                  <a:pt x="753897" y="381000"/>
                </a:lnTo>
                <a:lnTo>
                  <a:pt x="742937" y="381000"/>
                </a:lnTo>
                <a:lnTo>
                  <a:pt x="743216" y="393700"/>
                </a:lnTo>
                <a:lnTo>
                  <a:pt x="774700" y="393700"/>
                </a:lnTo>
                <a:close/>
              </a:path>
              <a:path w="1616710" h="1397000">
                <a:moveTo>
                  <a:pt x="803097" y="266700"/>
                </a:moveTo>
                <a:lnTo>
                  <a:pt x="801408" y="254000"/>
                </a:lnTo>
                <a:lnTo>
                  <a:pt x="794664" y="241300"/>
                </a:lnTo>
                <a:lnTo>
                  <a:pt x="773290" y="228600"/>
                </a:lnTo>
                <a:lnTo>
                  <a:pt x="757555" y="228600"/>
                </a:lnTo>
                <a:lnTo>
                  <a:pt x="753059" y="241300"/>
                </a:lnTo>
                <a:lnTo>
                  <a:pt x="748563" y="241300"/>
                </a:lnTo>
                <a:lnTo>
                  <a:pt x="750531" y="254000"/>
                </a:lnTo>
                <a:lnTo>
                  <a:pt x="756996" y="254000"/>
                </a:lnTo>
                <a:lnTo>
                  <a:pt x="778357" y="266700"/>
                </a:lnTo>
                <a:lnTo>
                  <a:pt x="785101" y="279400"/>
                </a:lnTo>
                <a:lnTo>
                  <a:pt x="794092" y="279400"/>
                </a:lnTo>
                <a:lnTo>
                  <a:pt x="803097" y="266700"/>
                </a:lnTo>
                <a:close/>
              </a:path>
              <a:path w="1616710" h="1397000">
                <a:moveTo>
                  <a:pt x="833450" y="990600"/>
                </a:moveTo>
                <a:lnTo>
                  <a:pt x="831202" y="990600"/>
                </a:lnTo>
                <a:lnTo>
                  <a:pt x="830072" y="977900"/>
                </a:lnTo>
                <a:lnTo>
                  <a:pt x="828675" y="977900"/>
                </a:lnTo>
                <a:lnTo>
                  <a:pt x="778357" y="1003300"/>
                </a:lnTo>
                <a:lnTo>
                  <a:pt x="780326" y="1003300"/>
                </a:lnTo>
                <a:lnTo>
                  <a:pt x="788200" y="1016000"/>
                </a:lnTo>
                <a:lnTo>
                  <a:pt x="796061" y="1016000"/>
                </a:lnTo>
                <a:lnTo>
                  <a:pt x="821080" y="1003300"/>
                </a:lnTo>
                <a:lnTo>
                  <a:pt x="828954" y="1003300"/>
                </a:lnTo>
                <a:lnTo>
                  <a:pt x="833450" y="990600"/>
                </a:lnTo>
                <a:close/>
              </a:path>
              <a:path w="1616710" h="1397000">
                <a:moveTo>
                  <a:pt x="844689" y="12700"/>
                </a:moveTo>
                <a:lnTo>
                  <a:pt x="811809" y="0"/>
                </a:lnTo>
                <a:lnTo>
                  <a:pt x="803656" y="12700"/>
                </a:lnTo>
                <a:lnTo>
                  <a:pt x="798309" y="12700"/>
                </a:lnTo>
                <a:lnTo>
                  <a:pt x="798880" y="25400"/>
                </a:lnTo>
                <a:lnTo>
                  <a:pt x="805065" y="38100"/>
                </a:lnTo>
                <a:lnTo>
                  <a:pt x="820242" y="38100"/>
                </a:lnTo>
                <a:lnTo>
                  <a:pt x="825576" y="25400"/>
                </a:lnTo>
                <a:lnTo>
                  <a:pt x="842441" y="12700"/>
                </a:lnTo>
                <a:lnTo>
                  <a:pt x="844689" y="12700"/>
                </a:lnTo>
                <a:close/>
              </a:path>
              <a:path w="1616710" h="1397000">
                <a:moveTo>
                  <a:pt x="850874" y="1117600"/>
                </a:moveTo>
                <a:lnTo>
                  <a:pt x="850315" y="1104900"/>
                </a:lnTo>
                <a:lnTo>
                  <a:pt x="844410" y="1104900"/>
                </a:lnTo>
                <a:lnTo>
                  <a:pt x="825296" y="1092200"/>
                </a:lnTo>
                <a:lnTo>
                  <a:pt x="819391" y="1079500"/>
                </a:lnTo>
                <a:lnTo>
                  <a:pt x="810399" y="1079500"/>
                </a:lnTo>
                <a:lnTo>
                  <a:pt x="804773" y="1092200"/>
                </a:lnTo>
                <a:lnTo>
                  <a:pt x="799439" y="1092200"/>
                </a:lnTo>
                <a:lnTo>
                  <a:pt x="799998" y="1104900"/>
                </a:lnTo>
                <a:lnTo>
                  <a:pt x="805903" y="1104900"/>
                </a:lnTo>
                <a:lnTo>
                  <a:pt x="825017" y="1130300"/>
                </a:lnTo>
                <a:lnTo>
                  <a:pt x="840193" y="1130300"/>
                </a:lnTo>
                <a:lnTo>
                  <a:pt x="850874" y="1117600"/>
                </a:lnTo>
                <a:close/>
              </a:path>
              <a:path w="1616710" h="1397000">
                <a:moveTo>
                  <a:pt x="853694" y="1219200"/>
                </a:moveTo>
                <a:lnTo>
                  <a:pt x="852004" y="1219200"/>
                </a:lnTo>
                <a:lnTo>
                  <a:pt x="850315" y="1206500"/>
                </a:lnTo>
                <a:lnTo>
                  <a:pt x="842721" y="1193800"/>
                </a:lnTo>
                <a:lnTo>
                  <a:pt x="834859" y="1206500"/>
                </a:lnTo>
                <a:lnTo>
                  <a:pt x="801966" y="1206500"/>
                </a:lnTo>
                <a:lnTo>
                  <a:pt x="796632" y="1219200"/>
                </a:lnTo>
                <a:lnTo>
                  <a:pt x="798029" y="1219200"/>
                </a:lnTo>
                <a:lnTo>
                  <a:pt x="799719" y="1231900"/>
                </a:lnTo>
                <a:lnTo>
                  <a:pt x="848347" y="1231900"/>
                </a:lnTo>
                <a:lnTo>
                  <a:pt x="853694" y="1219200"/>
                </a:lnTo>
                <a:close/>
              </a:path>
              <a:path w="1616710" h="1397000">
                <a:moveTo>
                  <a:pt x="855941" y="127000"/>
                </a:moveTo>
                <a:lnTo>
                  <a:pt x="853973" y="114300"/>
                </a:lnTo>
                <a:lnTo>
                  <a:pt x="847229" y="114300"/>
                </a:lnTo>
                <a:lnTo>
                  <a:pt x="840473" y="101600"/>
                </a:lnTo>
                <a:lnTo>
                  <a:pt x="831202" y="114300"/>
                </a:lnTo>
                <a:lnTo>
                  <a:pt x="826985" y="114300"/>
                </a:lnTo>
                <a:lnTo>
                  <a:pt x="808431" y="139700"/>
                </a:lnTo>
                <a:lnTo>
                  <a:pt x="810399" y="152400"/>
                </a:lnTo>
                <a:lnTo>
                  <a:pt x="823887" y="165100"/>
                </a:lnTo>
                <a:lnTo>
                  <a:pt x="832891" y="165100"/>
                </a:lnTo>
                <a:lnTo>
                  <a:pt x="855941" y="127000"/>
                </a:lnTo>
                <a:close/>
              </a:path>
              <a:path w="1616710" h="1397000">
                <a:moveTo>
                  <a:pt x="864095" y="381000"/>
                </a:moveTo>
                <a:lnTo>
                  <a:pt x="862406" y="368300"/>
                </a:lnTo>
                <a:lnTo>
                  <a:pt x="856221" y="342900"/>
                </a:lnTo>
                <a:lnTo>
                  <a:pt x="854252" y="330200"/>
                </a:lnTo>
                <a:lnTo>
                  <a:pt x="831202" y="330200"/>
                </a:lnTo>
                <a:lnTo>
                  <a:pt x="826147" y="342900"/>
                </a:lnTo>
                <a:lnTo>
                  <a:pt x="827824" y="342900"/>
                </a:lnTo>
                <a:lnTo>
                  <a:pt x="835977" y="381000"/>
                </a:lnTo>
                <a:lnTo>
                  <a:pt x="864095" y="381000"/>
                </a:lnTo>
                <a:close/>
              </a:path>
              <a:path w="1616710" h="1397000">
                <a:moveTo>
                  <a:pt x="883767" y="1371600"/>
                </a:moveTo>
                <a:lnTo>
                  <a:pt x="881799" y="1358900"/>
                </a:lnTo>
                <a:lnTo>
                  <a:pt x="853973" y="1346200"/>
                </a:lnTo>
                <a:lnTo>
                  <a:pt x="847229" y="1333500"/>
                </a:lnTo>
                <a:lnTo>
                  <a:pt x="829233" y="1358900"/>
                </a:lnTo>
                <a:lnTo>
                  <a:pt x="831202" y="1358900"/>
                </a:lnTo>
                <a:lnTo>
                  <a:pt x="865771" y="1384300"/>
                </a:lnTo>
                <a:lnTo>
                  <a:pt x="874776" y="1384300"/>
                </a:lnTo>
                <a:lnTo>
                  <a:pt x="883767" y="1371600"/>
                </a:lnTo>
                <a:close/>
              </a:path>
              <a:path w="1616710" h="1397000">
                <a:moveTo>
                  <a:pt x="922274" y="254000"/>
                </a:moveTo>
                <a:lnTo>
                  <a:pt x="918337" y="241300"/>
                </a:lnTo>
                <a:lnTo>
                  <a:pt x="910475" y="228600"/>
                </a:lnTo>
                <a:lnTo>
                  <a:pt x="869988" y="241300"/>
                </a:lnTo>
                <a:lnTo>
                  <a:pt x="865212" y="254000"/>
                </a:lnTo>
                <a:lnTo>
                  <a:pt x="867181" y="254000"/>
                </a:lnTo>
                <a:lnTo>
                  <a:pt x="869429" y="266700"/>
                </a:lnTo>
                <a:lnTo>
                  <a:pt x="917498" y="266700"/>
                </a:lnTo>
                <a:lnTo>
                  <a:pt x="922274" y="254000"/>
                </a:lnTo>
                <a:close/>
              </a:path>
              <a:path w="1616710" h="1397000">
                <a:moveTo>
                  <a:pt x="925931" y="38100"/>
                </a:moveTo>
                <a:lnTo>
                  <a:pt x="920877" y="25400"/>
                </a:lnTo>
                <a:lnTo>
                  <a:pt x="897547" y="25400"/>
                </a:lnTo>
                <a:lnTo>
                  <a:pt x="895858" y="38100"/>
                </a:lnTo>
                <a:lnTo>
                  <a:pt x="890790" y="63500"/>
                </a:lnTo>
                <a:lnTo>
                  <a:pt x="889393" y="76200"/>
                </a:lnTo>
                <a:lnTo>
                  <a:pt x="917778" y="76200"/>
                </a:lnTo>
                <a:lnTo>
                  <a:pt x="919467" y="63500"/>
                </a:lnTo>
                <a:lnTo>
                  <a:pt x="924521" y="50800"/>
                </a:lnTo>
                <a:lnTo>
                  <a:pt x="925931" y="38100"/>
                </a:lnTo>
                <a:close/>
              </a:path>
              <a:path w="1616710" h="1397000">
                <a:moveTo>
                  <a:pt x="932395" y="927100"/>
                </a:moveTo>
                <a:lnTo>
                  <a:pt x="929017" y="914400"/>
                </a:lnTo>
                <a:lnTo>
                  <a:pt x="923404" y="914400"/>
                </a:lnTo>
                <a:lnTo>
                  <a:pt x="903160" y="939800"/>
                </a:lnTo>
                <a:lnTo>
                  <a:pt x="903160" y="952500"/>
                </a:lnTo>
                <a:lnTo>
                  <a:pt x="902601" y="965200"/>
                </a:lnTo>
                <a:lnTo>
                  <a:pt x="908507" y="965200"/>
                </a:lnTo>
                <a:lnTo>
                  <a:pt x="924801" y="977900"/>
                </a:lnTo>
                <a:lnTo>
                  <a:pt x="931837" y="965200"/>
                </a:lnTo>
                <a:lnTo>
                  <a:pt x="932395" y="952500"/>
                </a:lnTo>
                <a:lnTo>
                  <a:pt x="932395" y="927100"/>
                </a:lnTo>
                <a:close/>
              </a:path>
              <a:path w="1616710" h="1397000">
                <a:moveTo>
                  <a:pt x="940269" y="1079500"/>
                </a:moveTo>
                <a:lnTo>
                  <a:pt x="939711" y="1066800"/>
                </a:lnTo>
                <a:lnTo>
                  <a:pt x="911593" y="1066800"/>
                </a:lnTo>
                <a:lnTo>
                  <a:pt x="911034" y="1079500"/>
                </a:lnTo>
                <a:lnTo>
                  <a:pt x="911034" y="1104900"/>
                </a:lnTo>
                <a:lnTo>
                  <a:pt x="910475" y="1117600"/>
                </a:lnTo>
                <a:lnTo>
                  <a:pt x="939711" y="1117600"/>
                </a:lnTo>
                <a:lnTo>
                  <a:pt x="940269" y="1104900"/>
                </a:lnTo>
                <a:lnTo>
                  <a:pt x="940269" y="1079500"/>
                </a:lnTo>
                <a:close/>
              </a:path>
              <a:path w="1616710" h="1397000">
                <a:moveTo>
                  <a:pt x="945883" y="1270000"/>
                </a:moveTo>
                <a:lnTo>
                  <a:pt x="942797" y="1270000"/>
                </a:lnTo>
                <a:lnTo>
                  <a:pt x="935494" y="1257300"/>
                </a:lnTo>
                <a:lnTo>
                  <a:pt x="912444" y="1257300"/>
                </a:lnTo>
                <a:lnTo>
                  <a:pt x="904849" y="1244600"/>
                </a:lnTo>
                <a:lnTo>
                  <a:pt x="896416" y="1257300"/>
                </a:lnTo>
                <a:lnTo>
                  <a:pt x="893610" y="1257300"/>
                </a:lnTo>
                <a:lnTo>
                  <a:pt x="890790" y="1270000"/>
                </a:lnTo>
                <a:lnTo>
                  <a:pt x="893889" y="1270000"/>
                </a:lnTo>
                <a:lnTo>
                  <a:pt x="900353" y="1282700"/>
                </a:lnTo>
                <a:lnTo>
                  <a:pt x="930706" y="1295400"/>
                </a:lnTo>
                <a:lnTo>
                  <a:pt x="939419" y="1295400"/>
                </a:lnTo>
                <a:lnTo>
                  <a:pt x="942797" y="1282700"/>
                </a:lnTo>
                <a:lnTo>
                  <a:pt x="945883" y="1270000"/>
                </a:lnTo>
                <a:close/>
              </a:path>
              <a:path w="1616710" h="1397000">
                <a:moveTo>
                  <a:pt x="949540" y="431800"/>
                </a:moveTo>
                <a:lnTo>
                  <a:pt x="948982" y="419100"/>
                </a:lnTo>
                <a:lnTo>
                  <a:pt x="942797" y="419100"/>
                </a:lnTo>
                <a:lnTo>
                  <a:pt x="923683" y="393700"/>
                </a:lnTo>
                <a:lnTo>
                  <a:pt x="907935" y="393700"/>
                </a:lnTo>
                <a:lnTo>
                  <a:pt x="903439" y="406400"/>
                </a:lnTo>
                <a:lnTo>
                  <a:pt x="899795" y="406400"/>
                </a:lnTo>
                <a:lnTo>
                  <a:pt x="900353" y="419100"/>
                </a:lnTo>
                <a:lnTo>
                  <a:pt x="904570" y="419100"/>
                </a:lnTo>
                <a:lnTo>
                  <a:pt x="923683" y="431800"/>
                </a:lnTo>
                <a:lnTo>
                  <a:pt x="929589" y="444500"/>
                </a:lnTo>
                <a:lnTo>
                  <a:pt x="938860" y="444500"/>
                </a:lnTo>
                <a:lnTo>
                  <a:pt x="944206" y="431800"/>
                </a:lnTo>
                <a:lnTo>
                  <a:pt x="949540" y="431800"/>
                </a:lnTo>
                <a:close/>
              </a:path>
              <a:path w="1616710" h="1397000">
                <a:moveTo>
                  <a:pt x="964717" y="165100"/>
                </a:moveTo>
                <a:lnTo>
                  <a:pt x="959662" y="165100"/>
                </a:lnTo>
                <a:lnTo>
                  <a:pt x="951788" y="152400"/>
                </a:lnTo>
                <a:lnTo>
                  <a:pt x="911034" y="152400"/>
                </a:lnTo>
                <a:lnTo>
                  <a:pt x="909345" y="165100"/>
                </a:lnTo>
                <a:lnTo>
                  <a:pt x="907935" y="177800"/>
                </a:lnTo>
                <a:lnTo>
                  <a:pt x="920877" y="177800"/>
                </a:lnTo>
                <a:lnTo>
                  <a:pt x="945883" y="190500"/>
                </a:lnTo>
                <a:lnTo>
                  <a:pt x="953757" y="190500"/>
                </a:lnTo>
                <a:lnTo>
                  <a:pt x="961351" y="177800"/>
                </a:lnTo>
                <a:lnTo>
                  <a:pt x="964717" y="165100"/>
                </a:lnTo>
                <a:close/>
              </a:path>
              <a:path w="1616710" h="1397000">
                <a:moveTo>
                  <a:pt x="1008011" y="304800"/>
                </a:moveTo>
                <a:lnTo>
                  <a:pt x="1006043" y="292100"/>
                </a:lnTo>
                <a:lnTo>
                  <a:pt x="999578" y="292100"/>
                </a:lnTo>
                <a:lnTo>
                  <a:pt x="971753" y="266700"/>
                </a:lnTo>
                <a:lnTo>
                  <a:pt x="962748" y="279400"/>
                </a:lnTo>
                <a:lnTo>
                  <a:pt x="958253" y="279400"/>
                </a:lnTo>
                <a:lnTo>
                  <a:pt x="953477" y="292100"/>
                </a:lnTo>
                <a:lnTo>
                  <a:pt x="955167" y="292100"/>
                </a:lnTo>
                <a:lnTo>
                  <a:pt x="961910" y="304800"/>
                </a:lnTo>
                <a:lnTo>
                  <a:pt x="983272" y="317500"/>
                </a:lnTo>
                <a:lnTo>
                  <a:pt x="1003515" y="317500"/>
                </a:lnTo>
                <a:lnTo>
                  <a:pt x="1008011" y="304800"/>
                </a:lnTo>
                <a:close/>
              </a:path>
              <a:path w="1616710" h="1397000">
                <a:moveTo>
                  <a:pt x="1015606" y="800100"/>
                </a:moveTo>
                <a:lnTo>
                  <a:pt x="1013917" y="800100"/>
                </a:lnTo>
                <a:lnTo>
                  <a:pt x="1007173" y="774700"/>
                </a:lnTo>
                <a:lnTo>
                  <a:pt x="1006602" y="774700"/>
                </a:lnTo>
                <a:lnTo>
                  <a:pt x="1005763" y="762000"/>
                </a:lnTo>
                <a:lnTo>
                  <a:pt x="1004633" y="762000"/>
                </a:lnTo>
                <a:lnTo>
                  <a:pt x="991425" y="812800"/>
                </a:lnTo>
                <a:lnTo>
                  <a:pt x="1011097" y="812800"/>
                </a:lnTo>
                <a:lnTo>
                  <a:pt x="1015606" y="800100"/>
                </a:lnTo>
                <a:close/>
              </a:path>
              <a:path w="1616710" h="1397000">
                <a:moveTo>
                  <a:pt x="1023747" y="546100"/>
                </a:moveTo>
                <a:lnTo>
                  <a:pt x="1021791" y="546100"/>
                </a:lnTo>
                <a:lnTo>
                  <a:pt x="1015314" y="533400"/>
                </a:lnTo>
                <a:lnTo>
                  <a:pt x="994232" y="520700"/>
                </a:lnTo>
                <a:lnTo>
                  <a:pt x="978776" y="520700"/>
                </a:lnTo>
                <a:lnTo>
                  <a:pt x="974280" y="533400"/>
                </a:lnTo>
                <a:lnTo>
                  <a:pt x="970064" y="533400"/>
                </a:lnTo>
                <a:lnTo>
                  <a:pt x="971753" y="546100"/>
                </a:lnTo>
                <a:lnTo>
                  <a:pt x="978496" y="546100"/>
                </a:lnTo>
                <a:lnTo>
                  <a:pt x="999299" y="558800"/>
                </a:lnTo>
                <a:lnTo>
                  <a:pt x="1006043" y="571500"/>
                </a:lnTo>
                <a:lnTo>
                  <a:pt x="1015034" y="558800"/>
                </a:lnTo>
                <a:lnTo>
                  <a:pt x="1019530" y="558800"/>
                </a:lnTo>
                <a:lnTo>
                  <a:pt x="1023747" y="546100"/>
                </a:lnTo>
                <a:close/>
              </a:path>
              <a:path w="1616710" h="1397000">
                <a:moveTo>
                  <a:pt x="1027404" y="1041400"/>
                </a:moveTo>
                <a:lnTo>
                  <a:pt x="1017282" y="1003300"/>
                </a:lnTo>
                <a:lnTo>
                  <a:pt x="994232" y="1003300"/>
                </a:lnTo>
                <a:lnTo>
                  <a:pt x="989736" y="1016000"/>
                </a:lnTo>
                <a:lnTo>
                  <a:pt x="991425" y="1016000"/>
                </a:lnTo>
                <a:lnTo>
                  <a:pt x="997051" y="1041400"/>
                </a:lnTo>
                <a:lnTo>
                  <a:pt x="999020" y="1054100"/>
                </a:lnTo>
                <a:lnTo>
                  <a:pt x="1022629" y="1054100"/>
                </a:lnTo>
                <a:lnTo>
                  <a:pt x="1027404" y="1041400"/>
                </a:lnTo>
                <a:close/>
              </a:path>
              <a:path w="1616710" h="1397000">
                <a:moveTo>
                  <a:pt x="1036967" y="1193800"/>
                </a:moveTo>
                <a:lnTo>
                  <a:pt x="1035278" y="1181100"/>
                </a:lnTo>
                <a:lnTo>
                  <a:pt x="1033310" y="1181100"/>
                </a:lnTo>
                <a:lnTo>
                  <a:pt x="1025156" y="1168400"/>
                </a:lnTo>
                <a:lnTo>
                  <a:pt x="1017282" y="1181100"/>
                </a:lnTo>
                <a:lnTo>
                  <a:pt x="984402" y="1181100"/>
                </a:lnTo>
                <a:lnTo>
                  <a:pt x="979906" y="1193800"/>
                </a:lnTo>
                <a:lnTo>
                  <a:pt x="981583" y="1193800"/>
                </a:lnTo>
                <a:lnTo>
                  <a:pt x="983551" y="1206500"/>
                </a:lnTo>
                <a:lnTo>
                  <a:pt x="1032471" y="1206500"/>
                </a:lnTo>
                <a:lnTo>
                  <a:pt x="1036967" y="1193800"/>
                </a:lnTo>
                <a:close/>
              </a:path>
              <a:path w="1616710" h="1397000">
                <a:moveTo>
                  <a:pt x="1043711" y="1308100"/>
                </a:moveTo>
                <a:lnTo>
                  <a:pt x="1039774" y="1295400"/>
                </a:lnTo>
                <a:lnTo>
                  <a:pt x="1019822" y="1295400"/>
                </a:lnTo>
                <a:lnTo>
                  <a:pt x="1015885" y="1308100"/>
                </a:lnTo>
                <a:lnTo>
                  <a:pt x="999858" y="1320800"/>
                </a:lnTo>
                <a:lnTo>
                  <a:pt x="996200" y="1333500"/>
                </a:lnTo>
                <a:lnTo>
                  <a:pt x="998169" y="1333500"/>
                </a:lnTo>
                <a:lnTo>
                  <a:pt x="1040904" y="1320800"/>
                </a:lnTo>
                <a:lnTo>
                  <a:pt x="1043711" y="1308100"/>
                </a:lnTo>
                <a:close/>
              </a:path>
              <a:path w="1616710" h="1397000">
                <a:moveTo>
                  <a:pt x="1052703" y="101600"/>
                </a:moveTo>
                <a:lnTo>
                  <a:pt x="1029652" y="76200"/>
                </a:lnTo>
                <a:lnTo>
                  <a:pt x="1020102" y="76200"/>
                </a:lnTo>
                <a:lnTo>
                  <a:pt x="1012228" y="63500"/>
                </a:lnTo>
                <a:lnTo>
                  <a:pt x="1004925" y="76200"/>
                </a:lnTo>
                <a:lnTo>
                  <a:pt x="1004074" y="88900"/>
                </a:lnTo>
                <a:lnTo>
                  <a:pt x="1005205" y="88900"/>
                </a:lnTo>
                <a:lnTo>
                  <a:pt x="1026287" y="114300"/>
                </a:lnTo>
                <a:lnTo>
                  <a:pt x="1047089" y="114300"/>
                </a:lnTo>
                <a:lnTo>
                  <a:pt x="1052703" y="101600"/>
                </a:lnTo>
                <a:close/>
              </a:path>
              <a:path w="1616710" h="1397000">
                <a:moveTo>
                  <a:pt x="1066203" y="203200"/>
                </a:moveTo>
                <a:lnTo>
                  <a:pt x="1065923" y="203200"/>
                </a:lnTo>
                <a:lnTo>
                  <a:pt x="1059167" y="190500"/>
                </a:lnTo>
                <a:lnTo>
                  <a:pt x="1043990" y="190500"/>
                </a:lnTo>
                <a:lnTo>
                  <a:pt x="1037805" y="203200"/>
                </a:lnTo>
                <a:lnTo>
                  <a:pt x="1036967" y="203200"/>
                </a:lnTo>
                <a:lnTo>
                  <a:pt x="1035837" y="228600"/>
                </a:lnTo>
                <a:lnTo>
                  <a:pt x="1034999" y="241300"/>
                </a:lnTo>
                <a:lnTo>
                  <a:pt x="1048766" y="241300"/>
                </a:lnTo>
                <a:lnTo>
                  <a:pt x="1056919" y="254000"/>
                </a:lnTo>
                <a:lnTo>
                  <a:pt x="1063955" y="241300"/>
                </a:lnTo>
                <a:lnTo>
                  <a:pt x="1065072" y="228600"/>
                </a:lnTo>
                <a:lnTo>
                  <a:pt x="1066203" y="203200"/>
                </a:lnTo>
                <a:close/>
              </a:path>
              <a:path w="1616710" h="1397000">
                <a:moveTo>
                  <a:pt x="1068730" y="673100"/>
                </a:moveTo>
                <a:lnTo>
                  <a:pt x="1058608" y="635000"/>
                </a:lnTo>
                <a:lnTo>
                  <a:pt x="1034999" y="635000"/>
                </a:lnTo>
                <a:lnTo>
                  <a:pt x="1030224" y="647700"/>
                </a:lnTo>
                <a:lnTo>
                  <a:pt x="1038364" y="673100"/>
                </a:lnTo>
                <a:lnTo>
                  <a:pt x="1040625" y="685800"/>
                </a:lnTo>
                <a:lnTo>
                  <a:pt x="1063955" y="685800"/>
                </a:lnTo>
                <a:lnTo>
                  <a:pt x="1068730" y="673100"/>
                </a:lnTo>
                <a:close/>
              </a:path>
              <a:path w="1616710" h="1397000">
                <a:moveTo>
                  <a:pt x="1070140" y="889000"/>
                </a:moveTo>
                <a:lnTo>
                  <a:pt x="1067041" y="876300"/>
                </a:lnTo>
                <a:lnTo>
                  <a:pt x="1060018" y="876300"/>
                </a:lnTo>
                <a:lnTo>
                  <a:pt x="1052703" y="863600"/>
                </a:lnTo>
                <a:lnTo>
                  <a:pt x="1043990" y="876300"/>
                </a:lnTo>
                <a:lnTo>
                  <a:pt x="1040625" y="876300"/>
                </a:lnTo>
                <a:lnTo>
                  <a:pt x="1026566" y="914400"/>
                </a:lnTo>
                <a:lnTo>
                  <a:pt x="1029931" y="914400"/>
                </a:lnTo>
                <a:lnTo>
                  <a:pt x="1044549" y="927100"/>
                </a:lnTo>
                <a:lnTo>
                  <a:pt x="1053274" y="927100"/>
                </a:lnTo>
                <a:lnTo>
                  <a:pt x="1056640" y="914400"/>
                </a:lnTo>
                <a:lnTo>
                  <a:pt x="1066482" y="889000"/>
                </a:lnTo>
                <a:lnTo>
                  <a:pt x="1070140" y="889000"/>
                </a:lnTo>
                <a:close/>
              </a:path>
              <a:path w="1616710" h="1397000">
                <a:moveTo>
                  <a:pt x="1071537" y="457200"/>
                </a:moveTo>
                <a:lnTo>
                  <a:pt x="1069568" y="444500"/>
                </a:lnTo>
                <a:lnTo>
                  <a:pt x="1067600" y="444500"/>
                </a:lnTo>
                <a:lnTo>
                  <a:pt x="1059446" y="431800"/>
                </a:lnTo>
                <a:lnTo>
                  <a:pt x="1051585" y="431800"/>
                </a:lnTo>
                <a:lnTo>
                  <a:pt x="1027125" y="444500"/>
                </a:lnTo>
                <a:lnTo>
                  <a:pt x="1019251" y="444500"/>
                </a:lnTo>
                <a:lnTo>
                  <a:pt x="1014476" y="457200"/>
                </a:lnTo>
                <a:lnTo>
                  <a:pt x="1018413" y="469900"/>
                </a:lnTo>
                <a:lnTo>
                  <a:pt x="1066761" y="469900"/>
                </a:lnTo>
                <a:lnTo>
                  <a:pt x="1071537" y="457200"/>
                </a:lnTo>
                <a:close/>
              </a:path>
              <a:path w="1616710" h="1397000">
                <a:moveTo>
                  <a:pt x="1106957" y="1092200"/>
                </a:moveTo>
                <a:lnTo>
                  <a:pt x="1104709" y="1092200"/>
                </a:lnTo>
                <a:lnTo>
                  <a:pt x="1097686" y="1079500"/>
                </a:lnTo>
                <a:lnTo>
                  <a:pt x="1083068" y="1079500"/>
                </a:lnTo>
                <a:lnTo>
                  <a:pt x="1078572" y="1092200"/>
                </a:lnTo>
                <a:lnTo>
                  <a:pt x="1060018" y="1117600"/>
                </a:lnTo>
                <a:lnTo>
                  <a:pt x="1061986" y="1130300"/>
                </a:lnTo>
                <a:lnTo>
                  <a:pt x="1088961" y="1130300"/>
                </a:lnTo>
                <a:lnTo>
                  <a:pt x="1103020" y="1104900"/>
                </a:lnTo>
                <a:lnTo>
                  <a:pt x="1106957" y="1092200"/>
                </a:lnTo>
                <a:close/>
              </a:path>
              <a:path w="1616710" h="1397000">
                <a:moveTo>
                  <a:pt x="1128877" y="317500"/>
                </a:moveTo>
                <a:lnTo>
                  <a:pt x="1127201" y="317500"/>
                </a:lnTo>
                <a:lnTo>
                  <a:pt x="1120736" y="304800"/>
                </a:lnTo>
                <a:lnTo>
                  <a:pt x="1105268" y="304800"/>
                </a:lnTo>
                <a:lnTo>
                  <a:pt x="1082217" y="342900"/>
                </a:lnTo>
                <a:lnTo>
                  <a:pt x="1084186" y="355600"/>
                </a:lnTo>
                <a:lnTo>
                  <a:pt x="1110615" y="355600"/>
                </a:lnTo>
                <a:lnTo>
                  <a:pt x="1124661" y="330200"/>
                </a:lnTo>
                <a:lnTo>
                  <a:pt x="1128877" y="317500"/>
                </a:lnTo>
                <a:close/>
              </a:path>
              <a:path w="1616710" h="1397000">
                <a:moveTo>
                  <a:pt x="1129449" y="1219200"/>
                </a:moveTo>
                <a:lnTo>
                  <a:pt x="1124661" y="1219200"/>
                </a:lnTo>
                <a:lnTo>
                  <a:pt x="1116520" y="1206500"/>
                </a:lnTo>
                <a:lnTo>
                  <a:pt x="1108646" y="1206500"/>
                </a:lnTo>
                <a:lnTo>
                  <a:pt x="1100772" y="1219200"/>
                </a:lnTo>
                <a:lnTo>
                  <a:pt x="1099083" y="1219200"/>
                </a:lnTo>
                <a:lnTo>
                  <a:pt x="1093177" y="1244600"/>
                </a:lnTo>
                <a:lnTo>
                  <a:pt x="1091222" y="1257300"/>
                </a:lnTo>
                <a:lnTo>
                  <a:pt x="1096276" y="1270000"/>
                </a:lnTo>
                <a:lnTo>
                  <a:pt x="1112012" y="1270000"/>
                </a:lnTo>
                <a:lnTo>
                  <a:pt x="1119886" y="1257300"/>
                </a:lnTo>
                <a:lnTo>
                  <a:pt x="1121575" y="1257300"/>
                </a:lnTo>
                <a:lnTo>
                  <a:pt x="1127480" y="1231900"/>
                </a:lnTo>
                <a:lnTo>
                  <a:pt x="1129449" y="1219200"/>
                </a:lnTo>
                <a:close/>
              </a:path>
              <a:path w="1616710" h="1397000">
                <a:moveTo>
                  <a:pt x="1150810" y="787400"/>
                </a:moveTo>
                <a:lnTo>
                  <a:pt x="1148842" y="787400"/>
                </a:lnTo>
                <a:lnTo>
                  <a:pt x="1142098" y="774700"/>
                </a:lnTo>
                <a:lnTo>
                  <a:pt x="1126629" y="774700"/>
                </a:lnTo>
                <a:lnTo>
                  <a:pt x="1122133" y="787400"/>
                </a:lnTo>
                <a:lnTo>
                  <a:pt x="1103579" y="812800"/>
                </a:lnTo>
                <a:lnTo>
                  <a:pt x="1105547" y="825500"/>
                </a:lnTo>
                <a:lnTo>
                  <a:pt x="1128039" y="825500"/>
                </a:lnTo>
                <a:lnTo>
                  <a:pt x="1146594" y="800100"/>
                </a:lnTo>
                <a:lnTo>
                  <a:pt x="1150810" y="787400"/>
                </a:lnTo>
                <a:close/>
              </a:path>
              <a:path w="1616710" h="1397000">
                <a:moveTo>
                  <a:pt x="1151928" y="533400"/>
                </a:moveTo>
                <a:lnTo>
                  <a:pt x="1151369" y="533400"/>
                </a:lnTo>
                <a:lnTo>
                  <a:pt x="1138999" y="520700"/>
                </a:lnTo>
                <a:lnTo>
                  <a:pt x="1124661" y="520700"/>
                </a:lnTo>
                <a:lnTo>
                  <a:pt x="1107795" y="546100"/>
                </a:lnTo>
                <a:lnTo>
                  <a:pt x="1102461" y="546100"/>
                </a:lnTo>
                <a:lnTo>
                  <a:pt x="1103020" y="558800"/>
                </a:lnTo>
                <a:lnTo>
                  <a:pt x="1109205" y="571500"/>
                </a:lnTo>
                <a:lnTo>
                  <a:pt x="1124381" y="571500"/>
                </a:lnTo>
                <a:lnTo>
                  <a:pt x="1129728" y="558800"/>
                </a:lnTo>
                <a:lnTo>
                  <a:pt x="1146594" y="546100"/>
                </a:lnTo>
                <a:lnTo>
                  <a:pt x="1151928" y="533400"/>
                </a:lnTo>
                <a:close/>
              </a:path>
              <a:path w="1616710" h="1397000">
                <a:moveTo>
                  <a:pt x="1165987" y="431800"/>
                </a:moveTo>
                <a:lnTo>
                  <a:pt x="1164297" y="419100"/>
                </a:lnTo>
                <a:lnTo>
                  <a:pt x="1158684" y="419100"/>
                </a:lnTo>
                <a:lnTo>
                  <a:pt x="1137310" y="406400"/>
                </a:lnTo>
                <a:lnTo>
                  <a:pt x="1130566" y="393700"/>
                </a:lnTo>
                <a:lnTo>
                  <a:pt x="1121575" y="393700"/>
                </a:lnTo>
                <a:lnTo>
                  <a:pt x="1112583" y="406400"/>
                </a:lnTo>
                <a:lnTo>
                  <a:pt x="1114552" y="419100"/>
                </a:lnTo>
                <a:lnTo>
                  <a:pt x="1142377" y="444500"/>
                </a:lnTo>
                <a:lnTo>
                  <a:pt x="1158392" y="444500"/>
                </a:lnTo>
                <a:lnTo>
                  <a:pt x="1162329" y="431800"/>
                </a:lnTo>
                <a:lnTo>
                  <a:pt x="1165987" y="431800"/>
                </a:lnTo>
                <a:close/>
              </a:path>
              <a:path w="1616710" h="1397000">
                <a:moveTo>
                  <a:pt x="1168514" y="177800"/>
                </a:moveTo>
                <a:lnTo>
                  <a:pt x="1165428" y="165100"/>
                </a:lnTo>
                <a:lnTo>
                  <a:pt x="1141247" y="165100"/>
                </a:lnTo>
                <a:lnTo>
                  <a:pt x="1127201" y="190500"/>
                </a:lnTo>
                <a:lnTo>
                  <a:pt x="1122705" y="190500"/>
                </a:lnTo>
                <a:lnTo>
                  <a:pt x="1124661" y="203200"/>
                </a:lnTo>
                <a:lnTo>
                  <a:pt x="1131138" y="203200"/>
                </a:lnTo>
                <a:lnTo>
                  <a:pt x="1137881" y="215900"/>
                </a:lnTo>
                <a:lnTo>
                  <a:pt x="1146873" y="215900"/>
                </a:lnTo>
                <a:lnTo>
                  <a:pt x="1151369" y="203200"/>
                </a:lnTo>
                <a:lnTo>
                  <a:pt x="1165428" y="190500"/>
                </a:lnTo>
                <a:lnTo>
                  <a:pt x="1168514" y="177800"/>
                </a:lnTo>
                <a:close/>
              </a:path>
              <a:path w="1616710" h="1397000">
                <a:moveTo>
                  <a:pt x="1183411" y="990600"/>
                </a:moveTo>
                <a:lnTo>
                  <a:pt x="1154468" y="990600"/>
                </a:lnTo>
                <a:lnTo>
                  <a:pt x="1154176" y="1003300"/>
                </a:lnTo>
                <a:lnTo>
                  <a:pt x="1153058" y="1028700"/>
                </a:lnTo>
                <a:lnTo>
                  <a:pt x="1153337" y="1028700"/>
                </a:lnTo>
                <a:lnTo>
                  <a:pt x="1160081" y="1041400"/>
                </a:lnTo>
                <a:lnTo>
                  <a:pt x="1181442" y="1041400"/>
                </a:lnTo>
                <a:lnTo>
                  <a:pt x="1182293" y="1028700"/>
                </a:lnTo>
                <a:lnTo>
                  <a:pt x="1183411" y="1003300"/>
                </a:lnTo>
                <a:lnTo>
                  <a:pt x="1183411" y="990600"/>
                </a:lnTo>
                <a:close/>
              </a:path>
              <a:path w="1616710" h="1397000">
                <a:moveTo>
                  <a:pt x="1202817" y="914400"/>
                </a:moveTo>
                <a:lnTo>
                  <a:pt x="1197190" y="901700"/>
                </a:lnTo>
                <a:lnTo>
                  <a:pt x="1188758" y="889000"/>
                </a:lnTo>
                <a:lnTo>
                  <a:pt x="1181163" y="889000"/>
                </a:lnTo>
                <a:lnTo>
                  <a:pt x="1157274" y="901700"/>
                </a:lnTo>
                <a:lnTo>
                  <a:pt x="1149680" y="901700"/>
                </a:lnTo>
                <a:lnTo>
                  <a:pt x="1145743" y="914400"/>
                </a:lnTo>
                <a:lnTo>
                  <a:pt x="1148562" y="927100"/>
                </a:lnTo>
                <a:lnTo>
                  <a:pt x="1151369" y="927100"/>
                </a:lnTo>
                <a:lnTo>
                  <a:pt x="1159802" y="939800"/>
                </a:lnTo>
                <a:lnTo>
                  <a:pt x="1167396" y="927100"/>
                </a:lnTo>
                <a:lnTo>
                  <a:pt x="1191285" y="927100"/>
                </a:lnTo>
                <a:lnTo>
                  <a:pt x="1198880" y="914400"/>
                </a:lnTo>
                <a:lnTo>
                  <a:pt x="1202817" y="914400"/>
                </a:lnTo>
                <a:close/>
              </a:path>
              <a:path w="1616710" h="1397000">
                <a:moveTo>
                  <a:pt x="1235697" y="279400"/>
                </a:moveTo>
                <a:lnTo>
                  <a:pt x="1234008" y="266700"/>
                </a:lnTo>
                <a:lnTo>
                  <a:pt x="1232039" y="266700"/>
                </a:lnTo>
                <a:lnTo>
                  <a:pt x="1224178" y="254000"/>
                </a:lnTo>
                <a:lnTo>
                  <a:pt x="1183703" y="266700"/>
                </a:lnTo>
                <a:lnTo>
                  <a:pt x="1178915" y="279400"/>
                </a:lnTo>
                <a:lnTo>
                  <a:pt x="1182852" y="292100"/>
                </a:lnTo>
                <a:lnTo>
                  <a:pt x="1231201" y="292100"/>
                </a:lnTo>
                <a:lnTo>
                  <a:pt x="1235697" y="279400"/>
                </a:lnTo>
                <a:close/>
              </a:path>
              <a:path w="1616710" h="1397000">
                <a:moveTo>
                  <a:pt x="1239913" y="1155700"/>
                </a:moveTo>
                <a:lnTo>
                  <a:pt x="1239634" y="1155700"/>
                </a:lnTo>
                <a:lnTo>
                  <a:pt x="1237107" y="1143000"/>
                </a:lnTo>
                <a:lnTo>
                  <a:pt x="1233449" y="1143000"/>
                </a:lnTo>
                <a:lnTo>
                  <a:pt x="1212367" y="1130300"/>
                </a:lnTo>
                <a:lnTo>
                  <a:pt x="1192415" y="1130300"/>
                </a:lnTo>
                <a:lnTo>
                  <a:pt x="1189037" y="1143000"/>
                </a:lnTo>
                <a:lnTo>
                  <a:pt x="1190726" y="1143000"/>
                </a:lnTo>
                <a:lnTo>
                  <a:pt x="1196060" y="1155700"/>
                </a:lnTo>
                <a:lnTo>
                  <a:pt x="1217434" y="1168400"/>
                </a:lnTo>
                <a:lnTo>
                  <a:pt x="1226705" y="1168400"/>
                </a:lnTo>
                <a:lnTo>
                  <a:pt x="1239913" y="1155700"/>
                </a:lnTo>
                <a:close/>
              </a:path>
              <a:path w="1616710" h="1397000">
                <a:moveTo>
                  <a:pt x="1257630" y="368300"/>
                </a:moveTo>
                <a:lnTo>
                  <a:pt x="1255941" y="368300"/>
                </a:lnTo>
                <a:lnTo>
                  <a:pt x="1249476" y="355600"/>
                </a:lnTo>
                <a:lnTo>
                  <a:pt x="1234008" y="355600"/>
                </a:lnTo>
                <a:lnTo>
                  <a:pt x="1229512" y="368300"/>
                </a:lnTo>
                <a:lnTo>
                  <a:pt x="1215174" y="381000"/>
                </a:lnTo>
                <a:lnTo>
                  <a:pt x="1210678" y="393700"/>
                </a:lnTo>
                <a:lnTo>
                  <a:pt x="1212367" y="406400"/>
                </a:lnTo>
                <a:lnTo>
                  <a:pt x="1234859" y="406400"/>
                </a:lnTo>
                <a:lnTo>
                  <a:pt x="1253413" y="381000"/>
                </a:lnTo>
                <a:lnTo>
                  <a:pt x="1257630" y="368300"/>
                </a:lnTo>
                <a:close/>
              </a:path>
              <a:path w="1616710" h="1397000">
                <a:moveTo>
                  <a:pt x="1274495" y="520700"/>
                </a:moveTo>
                <a:lnTo>
                  <a:pt x="1274216" y="508000"/>
                </a:lnTo>
                <a:lnTo>
                  <a:pt x="1271955" y="482600"/>
                </a:lnTo>
                <a:lnTo>
                  <a:pt x="1271397" y="482600"/>
                </a:lnTo>
                <a:lnTo>
                  <a:pt x="1264373" y="469900"/>
                </a:lnTo>
                <a:lnTo>
                  <a:pt x="1248346" y="469900"/>
                </a:lnTo>
                <a:lnTo>
                  <a:pt x="1242161" y="482600"/>
                </a:lnTo>
                <a:lnTo>
                  <a:pt x="1243012" y="495300"/>
                </a:lnTo>
                <a:lnTo>
                  <a:pt x="1245260" y="520700"/>
                </a:lnTo>
                <a:lnTo>
                  <a:pt x="1246657" y="520700"/>
                </a:lnTo>
                <a:lnTo>
                  <a:pt x="1254252" y="533400"/>
                </a:lnTo>
                <a:lnTo>
                  <a:pt x="1269149" y="533400"/>
                </a:lnTo>
                <a:lnTo>
                  <a:pt x="1274495" y="520700"/>
                </a:lnTo>
                <a:close/>
              </a:path>
              <a:path w="1616710" h="1397000">
                <a:moveTo>
                  <a:pt x="1319466" y="1041400"/>
                </a:moveTo>
                <a:lnTo>
                  <a:pt x="1318628" y="1028700"/>
                </a:lnTo>
                <a:lnTo>
                  <a:pt x="1316659" y="1028700"/>
                </a:lnTo>
                <a:lnTo>
                  <a:pt x="1308785" y="1016000"/>
                </a:lnTo>
                <a:lnTo>
                  <a:pt x="1301191" y="1028700"/>
                </a:lnTo>
                <a:lnTo>
                  <a:pt x="1289113" y="1028700"/>
                </a:lnTo>
                <a:lnTo>
                  <a:pt x="1290231" y="1041400"/>
                </a:lnTo>
                <a:lnTo>
                  <a:pt x="1295298" y="1066800"/>
                </a:lnTo>
                <a:lnTo>
                  <a:pt x="1299514" y="1066800"/>
                </a:lnTo>
                <a:lnTo>
                  <a:pt x="1319466" y="1041400"/>
                </a:lnTo>
                <a:close/>
              </a:path>
              <a:path w="1616710" h="1397000">
                <a:moveTo>
                  <a:pt x="1351229" y="914400"/>
                </a:moveTo>
                <a:lnTo>
                  <a:pt x="1347292" y="901700"/>
                </a:lnTo>
                <a:lnTo>
                  <a:pt x="1339138" y="889000"/>
                </a:lnTo>
                <a:lnTo>
                  <a:pt x="1331556" y="889000"/>
                </a:lnTo>
                <a:lnTo>
                  <a:pt x="1298943" y="901700"/>
                </a:lnTo>
                <a:lnTo>
                  <a:pt x="1294168" y="914400"/>
                </a:lnTo>
                <a:lnTo>
                  <a:pt x="1298105" y="927100"/>
                </a:lnTo>
                <a:lnTo>
                  <a:pt x="1305979" y="927100"/>
                </a:lnTo>
                <a:lnTo>
                  <a:pt x="1346454" y="914400"/>
                </a:lnTo>
                <a:lnTo>
                  <a:pt x="1351229" y="914400"/>
                </a:lnTo>
                <a:close/>
              </a:path>
              <a:path w="1616710" h="1397000">
                <a:moveTo>
                  <a:pt x="1358544" y="444500"/>
                </a:moveTo>
                <a:lnTo>
                  <a:pt x="1350111" y="419100"/>
                </a:lnTo>
                <a:lnTo>
                  <a:pt x="1342517" y="419100"/>
                </a:lnTo>
                <a:lnTo>
                  <a:pt x="1309903" y="431800"/>
                </a:lnTo>
                <a:lnTo>
                  <a:pt x="1305128" y="431800"/>
                </a:lnTo>
                <a:lnTo>
                  <a:pt x="1309065" y="457200"/>
                </a:lnTo>
                <a:lnTo>
                  <a:pt x="1316939" y="457200"/>
                </a:lnTo>
                <a:lnTo>
                  <a:pt x="1349540" y="444500"/>
                </a:lnTo>
                <a:lnTo>
                  <a:pt x="1358544" y="444500"/>
                </a:lnTo>
                <a:close/>
              </a:path>
              <a:path w="1616710" h="1397000">
                <a:moveTo>
                  <a:pt x="1616176" y="691807"/>
                </a:moveTo>
                <a:lnTo>
                  <a:pt x="1610639" y="643826"/>
                </a:lnTo>
                <a:lnTo>
                  <a:pt x="1594904" y="599782"/>
                </a:lnTo>
                <a:lnTo>
                  <a:pt x="1570202" y="560933"/>
                </a:lnTo>
                <a:lnTo>
                  <a:pt x="1537792" y="528523"/>
                </a:lnTo>
                <a:lnTo>
                  <a:pt x="1498942" y="503834"/>
                </a:lnTo>
                <a:lnTo>
                  <a:pt x="1454899" y="488086"/>
                </a:lnTo>
                <a:lnTo>
                  <a:pt x="1406918" y="482561"/>
                </a:lnTo>
                <a:lnTo>
                  <a:pt x="1358950" y="488086"/>
                </a:lnTo>
                <a:lnTo>
                  <a:pt x="1314907" y="503834"/>
                </a:lnTo>
                <a:lnTo>
                  <a:pt x="1276045" y="528523"/>
                </a:lnTo>
                <a:lnTo>
                  <a:pt x="1243647" y="560933"/>
                </a:lnTo>
                <a:lnTo>
                  <a:pt x="1224610" y="590880"/>
                </a:lnTo>
                <a:lnTo>
                  <a:pt x="1219962" y="584200"/>
                </a:lnTo>
                <a:lnTo>
                  <a:pt x="1192974" y="584200"/>
                </a:lnTo>
                <a:lnTo>
                  <a:pt x="1191285" y="596900"/>
                </a:lnTo>
                <a:lnTo>
                  <a:pt x="1195781" y="609600"/>
                </a:lnTo>
                <a:lnTo>
                  <a:pt x="1199159" y="609600"/>
                </a:lnTo>
                <a:lnTo>
                  <a:pt x="1210906" y="622249"/>
                </a:lnTo>
                <a:lnTo>
                  <a:pt x="1203198" y="643826"/>
                </a:lnTo>
                <a:lnTo>
                  <a:pt x="1198359" y="685800"/>
                </a:lnTo>
                <a:lnTo>
                  <a:pt x="1191285" y="685800"/>
                </a:lnTo>
                <a:lnTo>
                  <a:pt x="1150810" y="698500"/>
                </a:lnTo>
                <a:lnTo>
                  <a:pt x="1146035" y="698500"/>
                </a:lnTo>
                <a:lnTo>
                  <a:pt x="1149959" y="723900"/>
                </a:lnTo>
                <a:lnTo>
                  <a:pt x="1165707" y="723900"/>
                </a:lnTo>
                <a:lnTo>
                  <a:pt x="1198308" y="711200"/>
                </a:lnTo>
                <a:lnTo>
                  <a:pt x="1199527" y="707961"/>
                </a:lnTo>
                <a:lnTo>
                  <a:pt x="1203198" y="739787"/>
                </a:lnTo>
                <a:lnTo>
                  <a:pt x="1218946" y="783831"/>
                </a:lnTo>
                <a:lnTo>
                  <a:pt x="1243647" y="822680"/>
                </a:lnTo>
                <a:lnTo>
                  <a:pt x="1255610" y="834656"/>
                </a:lnTo>
                <a:lnTo>
                  <a:pt x="1257058" y="850900"/>
                </a:lnTo>
                <a:lnTo>
                  <a:pt x="1258468" y="863600"/>
                </a:lnTo>
                <a:lnTo>
                  <a:pt x="1286294" y="863600"/>
                </a:lnTo>
                <a:lnTo>
                  <a:pt x="1286294" y="861593"/>
                </a:lnTo>
                <a:lnTo>
                  <a:pt x="1314907" y="879779"/>
                </a:lnTo>
                <a:lnTo>
                  <a:pt x="1358950" y="895527"/>
                </a:lnTo>
                <a:lnTo>
                  <a:pt x="1406918" y="901052"/>
                </a:lnTo>
                <a:lnTo>
                  <a:pt x="1454899" y="895527"/>
                </a:lnTo>
                <a:lnTo>
                  <a:pt x="1498942" y="879779"/>
                </a:lnTo>
                <a:lnTo>
                  <a:pt x="1537792" y="855078"/>
                </a:lnTo>
                <a:lnTo>
                  <a:pt x="1570202" y="822680"/>
                </a:lnTo>
                <a:lnTo>
                  <a:pt x="1594904" y="783831"/>
                </a:lnTo>
                <a:lnTo>
                  <a:pt x="1610639" y="739787"/>
                </a:lnTo>
                <a:lnTo>
                  <a:pt x="1616176" y="69180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029439" y="8079896"/>
            <a:ext cx="1608246" cy="1181099"/>
          </a:xfrm>
          <a:prstGeom prst="rect">
            <a:avLst/>
          </a:prstGeom>
        </p:spPr>
      </p:pic>
      <p:pic>
        <p:nvPicPr>
          <p:cNvPr id="4" name="object 4"/>
          <p:cNvPicPr/>
          <p:nvPr/>
        </p:nvPicPr>
        <p:blipFill>
          <a:blip r:embed="rId3" cstate="print"/>
          <a:stretch>
            <a:fillRect/>
          </a:stretch>
        </p:blipFill>
        <p:spPr>
          <a:xfrm>
            <a:off x="15645784" y="1028703"/>
            <a:ext cx="1608246" cy="1181099"/>
          </a:xfrm>
          <a:prstGeom prst="rect">
            <a:avLst/>
          </a:prstGeom>
        </p:spPr>
      </p:pic>
      <p:sp>
        <p:nvSpPr>
          <p:cNvPr id="5" name="object 5"/>
          <p:cNvSpPr/>
          <p:nvPr/>
        </p:nvSpPr>
        <p:spPr>
          <a:xfrm>
            <a:off x="15639873" y="7848129"/>
            <a:ext cx="1616710" cy="1397000"/>
          </a:xfrm>
          <a:custGeom>
            <a:avLst/>
            <a:gdLst/>
            <a:ahLst/>
            <a:cxnLst/>
            <a:rect l="l" t="t" r="r" b="b"/>
            <a:pathLst>
              <a:path w="1616709" h="1397000">
                <a:moveTo>
                  <a:pt x="311137" y="965200"/>
                </a:moveTo>
                <a:lnTo>
                  <a:pt x="307200" y="939800"/>
                </a:lnTo>
                <a:lnTo>
                  <a:pt x="299339" y="939800"/>
                </a:lnTo>
                <a:lnTo>
                  <a:pt x="266725" y="952500"/>
                </a:lnTo>
                <a:lnTo>
                  <a:pt x="257733" y="952500"/>
                </a:lnTo>
                <a:lnTo>
                  <a:pt x="266166" y="977900"/>
                </a:lnTo>
                <a:lnTo>
                  <a:pt x="273748" y="977900"/>
                </a:lnTo>
                <a:lnTo>
                  <a:pt x="306362" y="965200"/>
                </a:lnTo>
                <a:lnTo>
                  <a:pt x="311137" y="965200"/>
                </a:lnTo>
                <a:close/>
              </a:path>
              <a:path w="1616709" h="1397000">
                <a:moveTo>
                  <a:pt x="322097" y="482600"/>
                </a:moveTo>
                <a:lnTo>
                  <a:pt x="318173" y="469900"/>
                </a:lnTo>
                <a:lnTo>
                  <a:pt x="310299" y="469900"/>
                </a:lnTo>
                <a:lnTo>
                  <a:pt x="269824" y="482600"/>
                </a:lnTo>
                <a:lnTo>
                  <a:pt x="265036" y="482600"/>
                </a:lnTo>
                <a:lnTo>
                  <a:pt x="268973" y="495300"/>
                </a:lnTo>
                <a:lnTo>
                  <a:pt x="277126" y="508000"/>
                </a:lnTo>
                <a:lnTo>
                  <a:pt x="284721" y="508000"/>
                </a:lnTo>
                <a:lnTo>
                  <a:pt x="317322" y="495300"/>
                </a:lnTo>
                <a:lnTo>
                  <a:pt x="322097" y="482600"/>
                </a:lnTo>
                <a:close/>
              </a:path>
              <a:path w="1616709" h="1397000">
                <a:moveTo>
                  <a:pt x="327164" y="368300"/>
                </a:moveTo>
                <a:lnTo>
                  <a:pt x="326034" y="355600"/>
                </a:lnTo>
                <a:lnTo>
                  <a:pt x="320979" y="330200"/>
                </a:lnTo>
                <a:lnTo>
                  <a:pt x="316763" y="330200"/>
                </a:lnTo>
                <a:lnTo>
                  <a:pt x="296799" y="355600"/>
                </a:lnTo>
                <a:lnTo>
                  <a:pt x="297649" y="368300"/>
                </a:lnTo>
                <a:lnTo>
                  <a:pt x="299618" y="368300"/>
                </a:lnTo>
                <a:lnTo>
                  <a:pt x="307479" y="381000"/>
                </a:lnTo>
                <a:lnTo>
                  <a:pt x="315074" y="368300"/>
                </a:lnTo>
                <a:lnTo>
                  <a:pt x="327164" y="368300"/>
                </a:lnTo>
                <a:close/>
              </a:path>
              <a:path w="1616709" h="1397000">
                <a:moveTo>
                  <a:pt x="374103" y="914400"/>
                </a:moveTo>
                <a:lnTo>
                  <a:pt x="373265" y="901700"/>
                </a:lnTo>
                <a:lnTo>
                  <a:pt x="371017" y="876300"/>
                </a:lnTo>
                <a:lnTo>
                  <a:pt x="369608" y="876300"/>
                </a:lnTo>
                <a:lnTo>
                  <a:pt x="362013" y="863600"/>
                </a:lnTo>
                <a:lnTo>
                  <a:pt x="347116" y="863600"/>
                </a:lnTo>
                <a:lnTo>
                  <a:pt x="341782" y="876300"/>
                </a:lnTo>
                <a:lnTo>
                  <a:pt x="342061" y="889000"/>
                </a:lnTo>
                <a:lnTo>
                  <a:pt x="344309" y="914400"/>
                </a:lnTo>
                <a:lnTo>
                  <a:pt x="344868" y="914400"/>
                </a:lnTo>
                <a:lnTo>
                  <a:pt x="351904" y="927100"/>
                </a:lnTo>
                <a:lnTo>
                  <a:pt x="367919" y="927100"/>
                </a:lnTo>
                <a:lnTo>
                  <a:pt x="374103" y="914400"/>
                </a:lnTo>
                <a:close/>
              </a:path>
              <a:path w="1616709" h="1397000">
                <a:moveTo>
                  <a:pt x="405587" y="1003300"/>
                </a:moveTo>
                <a:lnTo>
                  <a:pt x="403898" y="990600"/>
                </a:lnTo>
                <a:lnTo>
                  <a:pt x="381419" y="990600"/>
                </a:lnTo>
                <a:lnTo>
                  <a:pt x="362864" y="1016000"/>
                </a:lnTo>
                <a:lnTo>
                  <a:pt x="358648" y="1028700"/>
                </a:lnTo>
                <a:lnTo>
                  <a:pt x="360337" y="1028700"/>
                </a:lnTo>
                <a:lnTo>
                  <a:pt x="366801" y="1041400"/>
                </a:lnTo>
                <a:lnTo>
                  <a:pt x="382257" y="1041400"/>
                </a:lnTo>
                <a:lnTo>
                  <a:pt x="386753" y="1028700"/>
                </a:lnTo>
                <a:lnTo>
                  <a:pt x="401091" y="1016000"/>
                </a:lnTo>
                <a:lnTo>
                  <a:pt x="405587" y="1003300"/>
                </a:lnTo>
                <a:close/>
              </a:path>
              <a:path w="1616709" h="1397000">
                <a:moveTo>
                  <a:pt x="427228" y="254000"/>
                </a:moveTo>
                <a:lnTo>
                  <a:pt x="425551" y="254000"/>
                </a:lnTo>
                <a:lnTo>
                  <a:pt x="420204" y="241300"/>
                </a:lnTo>
                <a:lnTo>
                  <a:pt x="398843" y="228600"/>
                </a:lnTo>
                <a:lnTo>
                  <a:pt x="389559" y="228600"/>
                </a:lnTo>
                <a:lnTo>
                  <a:pt x="376351" y="241300"/>
                </a:lnTo>
                <a:lnTo>
                  <a:pt x="376631" y="241300"/>
                </a:lnTo>
                <a:lnTo>
                  <a:pt x="379171" y="254000"/>
                </a:lnTo>
                <a:lnTo>
                  <a:pt x="382816" y="254000"/>
                </a:lnTo>
                <a:lnTo>
                  <a:pt x="403898" y="266700"/>
                </a:lnTo>
                <a:lnTo>
                  <a:pt x="423862" y="266700"/>
                </a:lnTo>
                <a:lnTo>
                  <a:pt x="427228" y="254000"/>
                </a:lnTo>
                <a:close/>
              </a:path>
              <a:path w="1616709" h="1397000">
                <a:moveTo>
                  <a:pt x="437349" y="1117600"/>
                </a:moveTo>
                <a:lnTo>
                  <a:pt x="433412" y="1104900"/>
                </a:lnTo>
                <a:lnTo>
                  <a:pt x="385064" y="1104900"/>
                </a:lnTo>
                <a:lnTo>
                  <a:pt x="380568" y="1117600"/>
                </a:lnTo>
                <a:lnTo>
                  <a:pt x="382257" y="1130300"/>
                </a:lnTo>
                <a:lnTo>
                  <a:pt x="384225" y="1130300"/>
                </a:lnTo>
                <a:lnTo>
                  <a:pt x="392099" y="1143000"/>
                </a:lnTo>
                <a:lnTo>
                  <a:pt x="432574" y="1130300"/>
                </a:lnTo>
                <a:lnTo>
                  <a:pt x="437349" y="1117600"/>
                </a:lnTo>
                <a:close/>
              </a:path>
              <a:path w="1616709" h="1397000">
                <a:moveTo>
                  <a:pt x="463207" y="368300"/>
                </a:moveTo>
                <a:lnTo>
                  <a:pt x="462927" y="368300"/>
                </a:lnTo>
                <a:lnTo>
                  <a:pt x="456184" y="355600"/>
                </a:lnTo>
                <a:lnTo>
                  <a:pt x="434822" y="355600"/>
                </a:lnTo>
                <a:lnTo>
                  <a:pt x="433984" y="368300"/>
                </a:lnTo>
                <a:lnTo>
                  <a:pt x="432854" y="393700"/>
                </a:lnTo>
                <a:lnTo>
                  <a:pt x="432854" y="406400"/>
                </a:lnTo>
                <a:lnTo>
                  <a:pt x="461810" y="406400"/>
                </a:lnTo>
                <a:lnTo>
                  <a:pt x="462089" y="393700"/>
                </a:lnTo>
                <a:lnTo>
                  <a:pt x="463207" y="368300"/>
                </a:lnTo>
                <a:close/>
              </a:path>
              <a:path w="1616709" h="1397000">
                <a:moveTo>
                  <a:pt x="470242" y="698500"/>
                </a:moveTo>
                <a:lnTo>
                  <a:pt x="466305" y="673100"/>
                </a:lnTo>
                <a:lnTo>
                  <a:pt x="450557" y="673100"/>
                </a:lnTo>
                <a:lnTo>
                  <a:pt x="417957" y="685800"/>
                </a:lnTo>
                <a:lnTo>
                  <a:pt x="416661" y="689241"/>
                </a:lnTo>
                <a:lnTo>
                  <a:pt x="412965" y="657110"/>
                </a:lnTo>
                <a:lnTo>
                  <a:pt x="397217" y="613067"/>
                </a:lnTo>
                <a:lnTo>
                  <a:pt x="372516" y="574217"/>
                </a:lnTo>
                <a:lnTo>
                  <a:pt x="360641" y="562356"/>
                </a:lnTo>
                <a:lnTo>
                  <a:pt x="359206" y="546100"/>
                </a:lnTo>
                <a:lnTo>
                  <a:pt x="357797" y="533400"/>
                </a:lnTo>
                <a:lnTo>
                  <a:pt x="329971" y="533400"/>
                </a:lnTo>
                <a:lnTo>
                  <a:pt x="329971" y="535368"/>
                </a:lnTo>
                <a:lnTo>
                  <a:pt x="301269" y="517118"/>
                </a:lnTo>
                <a:lnTo>
                  <a:pt x="257225" y="501370"/>
                </a:lnTo>
                <a:lnTo>
                  <a:pt x="209245" y="495846"/>
                </a:lnTo>
                <a:lnTo>
                  <a:pt x="161264" y="501370"/>
                </a:lnTo>
                <a:lnTo>
                  <a:pt x="117221" y="517118"/>
                </a:lnTo>
                <a:lnTo>
                  <a:pt x="78371" y="541820"/>
                </a:lnTo>
                <a:lnTo>
                  <a:pt x="45961" y="574217"/>
                </a:lnTo>
                <a:lnTo>
                  <a:pt x="21259" y="613067"/>
                </a:lnTo>
                <a:lnTo>
                  <a:pt x="5524" y="657110"/>
                </a:lnTo>
                <a:lnTo>
                  <a:pt x="0" y="705078"/>
                </a:lnTo>
                <a:lnTo>
                  <a:pt x="5524" y="753071"/>
                </a:lnTo>
                <a:lnTo>
                  <a:pt x="21259" y="797115"/>
                </a:lnTo>
                <a:lnTo>
                  <a:pt x="45961" y="835964"/>
                </a:lnTo>
                <a:lnTo>
                  <a:pt x="78371" y="868362"/>
                </a:lnTo>
                <a:lnTo>
                  <a:pt x="117221" y="893064"/>
                </a:lnTo>
                <a:lnTo>
                  <a:pt x="161264" y="908812"/>
                </a:lnTo>
                <a:lnTo>
                  <a:pt x="209245" y="914336"/>
                </a:lnTo>
                <a:lnTo>
                  <a:pt x="257225" y="908812"/>
                </a:lnTo>
                <a:lnTo>
                  <a:pt x="301269" y="893064"/>
                </a:lnTo>
                <a:lnTo>
                  <a:pt x="340118" y="868362"/>
                </a:lnTo>
                <a:lnTo>
                  <a:pt x="372516" y="835964"/>
                </a:lnTo>
                <a:lnTo>
                  <a:pt x="391566" y="806005"/>
                </a:lnTo>
                <a:lnTo>
                  <a:pt x="396316" y="812800"/>
                </a:lnTo>
                <a:lnTo>
                  <a:pt x="423291" y="812800"/>
                </a:lnTo>
                <a:lnTo>
                  <a:pt x="424980" y="800100"/>
                </a:lnTo>
                <a:lnTo>
                  <a:pt x="420484" y="787400"/>
                </a:lnTo>
                <a:lnTo>
                  <a:pt x="417118" y="787400"/>
                </a:lnTo>
                <a:lnTo>
                  <a:pt x="405244" y="774649"/>
                </a:lnTo>
                <a:lnTo>
                  <a:pt x="412965" y="753071"/>
                </a:lnTo>
                <a:lnTo>
                  <a:pt x="417779" y="711200"/>
                </a:lnTo>
                <a:lnTo>
                  <a:pt x="424980" y="711200"/>
                </a:lnTo>
                <a:lnTo>
                  <a:pt x="465467" y="698500"/>
                </a:lnTo>
                <a:lnTo>
                  <a:pt x="470242" y="698500"/>
                </a:lnTo>
                <a:close/>
              </a:path>
              <a:path w="1616709" h="1397000">
                <a:moveTo>
                  <a:pt x="470522" y="482600"/>
                </a:moveTo>
                <a:lnTo>
                  <a:pt x="467715" y="469900"/>
                </a:lnTo>
                <a:lnTo>
                  <a:pt x="464896" y="469900"/>
                </a:lnTo>
                <a:lnTo>
                  <a:pt x="456463" y="457200"/>
                </a:lnTo>
                <a:lnTo>
                  <a:pt x="448881" y="469900"/>
                </a:lnTo>
                <a:lnTo>
                  <a:pt x="424980" y="469900"/>
                </a:lnTo>
                <a:lnTo>
                  <a:pt x="417398" y="482600"/>
                </a:lnTo>
                <a:lnTo>
                  <a:pt x="413461" y="482600"/>
                </a:lnTo>
                <a:lnTo>
                  <a:pt x="419074" y="495300"/>
                </a:lnTo>
                <a:lnTo>
                  <a:pt x="427507" y="508000"/>
                </a:lnTo>
                <a:lnTo>
                  <a:pt x="435102" y="508000"/>
                </a:lnTo>
                <a:lnTo>
                  <a:pt x="458990" y="495300"/>
                </a:lnTo>
                <a:lnTo>
                  <a:pt x="466585" y="495300"/>
                </a:lnTo>
                <a:lnTo>
                  <a:pt x="470522" y="482600"/>
                </a:lnTo>
                <a:close/>
              </a:path>
              <a:path w="1616709" h="1397000">
                <a:moveTo>
                  <a:pt x="493572" y="1206500"/>
                </a:moveTo>
                <a:lnTo>
                  <a:pt x="491604" y="1193800"/>
                </a:lnTo>
                <a:lnTo>
                  <a:pt x="485140" y="1193800"/>
                </a:lnTo>
                <a:lnTo>
                  <a:pt x="478396" y="1181100"/>
                </a:lnTo>
                <a:lnTo>
                  <a:pt x="469392" y="1181100"/>
                </a:lnTo>
                <a:lnTo>
                  <a:pt x="464896" y="1193800"/>
                </a:lnTo>
                <a:lnTo>
                  <a:pt x="450850" y="1206500"/>
                </a:lnTo>
                <a:lnTo>
                  <a:pt x="447751" y="1219200"/>
                </a:lnTo>
                <a:lnTo>
                  <a:pt x="450850" y="1231900"/>
                </a:lnTo>
                <a:lnTo>
                  <a:pt x="475018" y="1231900"/>
                </a:lnTo>
                <a:lnTo>
                  <a:pt x="489077" y="1206500"/>
                </a:lnTo>
                <a:lnTo>
                  <a:pt x="493572" y="1206500"/>
                </a:lnTo>
                <a:close/>
              </a:path>
              <a:path w="1616709" h="1397000">
                <a:moveTo>
                  <a:pt x="503694" y="990600"/>
                </a:moveTo>
                <a:lnTo>
                  <a:pt x="501726" y="977900"/>
                </a:lnTo>
                <a:lnTo>
                  <a:pt x="473900" y="952500"/>
                </a:lnTo>
                <a:lnTo>
                  <a:pt x="457873" y="952500"/>
                </a:lnTo>
                <a:lnTo>
                  <a:pt x="453936" y="965200"/>
                </a:lnTo>
                <a:lnTo>
                  <a:pt x="450278" y="965200"/>
                </a:lnTo>
                <a:lnTo>
                  <a:pt x="451967" y="977900"/>
                </a:lnTo>
                <a:lnTo>
                  <a:pt x="457593" y="977900"/>
                </a:lnTo>
                <a:lnTo>
                  <a:pt x="478955" y="990600"/>
                </a:lnTo>
                <a:lnTo>
                  <a:pt x="485698" y="1003300"/>
                </a:lnTo>
                <a:lnTo>
                  <a:pt x="494690" y="1003300"/>
                </a:lnTo>
                <a:lnTo>
                  <a:pt x="503694" y="990600"/>
                </a:lnTo>
                <a:close/>
              </a:path>
              <a:path w="1616709" h="1397000">
                <a:moveTo>
                  <a:pt x="512686" y="584200"/>
                </a:moveTo>
                <a:lnTo>
                  <a:pt x="510717" y="571500"/>
                </a:lnTo>
                <a:lnTo>
                  <a:pt x="488226" y="571500"/>
                </a:lnTo>
                <a:lnTo>
                  <a:pt x="469684" y="596900"/>
                </a:lnTo>
                <a:lnTo>
                  <a:pt x="465467" y="609600"/>
                </a:lnTo>
                <a:lnTo>
                  <a:pt x="467423" y="609600"/>
                </a:lnTo>
                <a:lnTo>
                  <a:pt x="474179" y="622300"/>
                </a:lnTo>
                <a:lnTo>
                  <a:pt x="489635" y="622300"/>
                </a:lnTo>
                <a:lnTo>
                  <a:pt x="494131" y="609600"/>
                </a:lnTo>
                <a:lnTo>
                  <a:pt x="512686" y="584200"/>
                </a:lnTo>
                <a:close/>
              </a:path>
              <a:path w="1616709" h="1397000">
                <a:moveTo>
                  <a:pt x="513816" y="850900"/>
                </a:moveTo>
                <a:lnTo>
                  <a:pt x="513245" y="838200"/>
                </a:lnTo>
                <a:lnTo>
                  <a:pt x="507060" y="825500"/>
                </a:lnTo>
                <a:lnTo>
                  <a:pt x="491883" y="825500"/>
                </a:lnTo>
                <a:lnTo>
                  <a:pt x="486549" y="838200"/>
                </a:lnTo>
                <a:lnTo>
                  <a:pt x="469684" y="850900"/>
                </a:lnTo>
                <a:lnTo>
                  <a:pt x="464337" y="863600"/>
                </a:lnTo>
                <a:lnTo>
                  <a:pt x="464896" y="863600"/>
                </a:lnTo>
                <a:lnTo>
                  <a:pt x="477266" y="876300"/>
                </a:lnTo>
                <a:lnTo>
                  <a:pt x="491604" y="876300"/>
                </a:lnTo>
                <a:lnTo>
                  <a:pt x="508469" y="850900"/>
                </a:lnTo>
                <a:lnTo>
                  <a:pt x="513816" y="850900"/>
                </a:lnTo>
                <a:close/>
              </a:path>
              <a:path w="1616709" h="1397000">
                <a:moveTo>
                  <a:pt x="525056" y="139700"/>
                </a:moveTo>
                <a:lnTo>
                  <a:pt x="519988" y="127000"/>
                </a:lnTo>
                <a:lnTo>
                  <a:pt x="504253" y="127000"/>
                </a:lnTo>
                <a:lnTo>
                  <a:pt x="496379" y="139700"/>
                </a:lnTo>
                <a:lnTo>
                  <a:pt x="494690" y="139700"/>
                </a:lnTo>
                <a:lnTo>
                  <a:pt x="488797" y="165100"/>
                </a:lnTo>
                <a:lnTo>
                  <a:pt x="486829" y="177800"/>
                </a:lnTo>
                <a:lnTo>
                  <a:pt x="491604" y="177800"/>
                </a:lnTo>
                <a:lnTo>
                  <a:pt x="499757" y="190500"/>
                </a:lnTo>
                <a:lnTo>
                  <a:pt x="507631" y="190500"/>
                </a:lnTo>
                <a:lnTo>
                  <a:pt x="515493" y="177800"/>
                </a:lnTo>
                <a:lnTo>
                  <a:pt x="517182" y="177800"/>
                </a:lnTo>
                <a:lnTo>
                  <a:pt x="523087" y="152400"/>
                </a:lnTo>
                <a:lnTo>
                  <a:pt x="525056" y="139700"/>
                </a:lnTo>
                <a:close/>
              </a:path>
              <a:path w="1616709" h="1397000">
                <a:moveTo>
                  <a:pt x="534047" y="1054100"/>
                </a:moveTo>
                <a:lnTo>
                  <a:pt x="532079" y="1041400"/>
                </a:lnTo>
                <a:lnTo>
                  <a:pt x="505663" y="1041400"/>
                </a:lnTo>
                <a:lnTo>
                  <a:pt x="491604" y="1066800"/>
                </a:lnTo>
                <a:lnTo>
                  <a:pt x="487387" y="1079500"/>
                </a:lnTo>
                <a:lnTo>
                  <a:pt x="489077" y="1079500"/>
                </a:lnTo>
                <a:lnTo>
                  <a:pt x="495541" y="1092200"/>
                </a:lnTo>
                <a:lnTo>
                  <a:pt x="510997" y="1092200"/>
                </a:lnTo>
                <a:lnTo>
                  <a:pt x="534047" y="1054100"/>
                </a:lnTo>
                <a:close/>
              </a:path>
              <a:path w="1616709" h="1397000">
                <a:moveTo>
                  <a:pt x="556260" y="279400"/>
                </a:moveTo>
                <a:lnTo>
                  <a:pt x="554291" y="266700"/>
                </a:lnTo>
                <a:lnTo>
                  <a:pt x="527304" y="266700"/>
                </a:lnTo>
                <a:lnTo>
                  <a:pt x="513245" y="292100"/>
                </a:lnTo>
                <a:lnTo>
                  <a:pt x="509308" y="304800"/>
                </a:lnTo>
                <a:lnTo>
                  <a:pt x="511556" y="304800"/>
                </a:lnTo>
                <a:lnTo>
                  <a:pt x="518591" y="317500"/>
                </a:lnTo>
                <a:lnTo>
                  <a:pt x="533209" y="317500"/>
                </a:lnTo>
                <a:lnTo>
                  <a:pt x="537705" y="304800"/>
                </a:lnTo>
                <a:lnTo>
                  <a:pt x="556260" y="279400"/>
                </a:lnTo>
                <a:close/>
              </a:path>
              <a:path w="1616709" h="1397000">
                <a:moveTo>
                  <a:pt x="581279" y="1155700"/>
                </a:moveTo>
                <a:lnTo>
                  <a:pt x="567499" y="1155700"/>
                </a:lnTo>
                <a:lnTo>
                  <a:pt x="559346" y="1143000"/>
                </a:lnTo>
                <a:lnTo>
                  <a:pt x="552323" y="1155700"/>
                </a:lnTo>
                <a:lnTo>
                  <a:pt x="551192" y="1168400"/>
                </a:lnTo>
                <a:lnTo>
                  <a:pt x="550075" y="1193800"/>
                </a:lnTo>
                <a:lnTo>
                  <a:pt x="550354" y="1193800"/>
                </a:lnTo>
                <a:lnTo>
                  <a:pt x="557098" y="1206500"/>
                </a:lnTo>
                <a:lnTo>
                  <a:pt x="572274" y="1206500"/>
                </a:lnTo>
                <a:lnTo>
                  <a:pt x="578459" y="1193800"/>
                </a:lnTo>
                <a:lnTo>
                  <a:pt x="579310" y="1193800"/>
                </a:lnTo>
                <a:lnTo>
                  <a:pt x="580428" y="1168400"/>
                </a:lnTo>
                <a:lnTo>
                  <a:pt x="581279" y="1155700"/>
                </a:lnTo>
                <a:close/>
              </a:path>
              <a:path w="1616709" h="1397000">
                <a:moveTo>
                  <a:pt x="586054" y="749300"/>
                </a:moveTo>
                <a:lnTo>
                  <a:pt x="577900" y="723900"/>
                </a:lnTo>
                <a:lnTo>
                  <a:pt x="575652" y="711200"/>
                </a:lnTo>
                <a:lnTo>
                  <a:pt x="552323" y="711200"/>
                </a:lnTo>
                <a:lnTo>
                  <a:pt x="547547" y="723900"/>
                </a:lnTo>
                <a:lnTo>
                  <a:pt x="557657" y="762000"/>
                </a:lnTo>
                <a:lnTo>
                  <a:pt x="581279" y="762000"/>
                </a:lnTo>
                <a:lnTo>
                  <a:pt x="586054" y="749300"/>
                </a:lnTo>
                <a:close/>
              </a:path>
              <a:path w="1616709" h="1397000">
                <a:moveTo>
                  <a:pt x="589711" y="482600"/>
                </a:moveTo>
                <a:lnTo>
                  <a:pt x="586333" y="482600"/>
                </a:lnTo>
                <a:lnTo>
                  <a:pt x="571715" y="469900"/>
                </a:lnTo>
                <a:lnTo>
                  <a:pt x="563003" y="469900"/>
                </a:lnTo>
                <a:lnTo>
                  <a:pt x="559625" y="482600"/>
                </a:lnTo>
                <a:lnTo>
                  <a:pt x="549795" y="508000"/>
                </a:lnTo>
                <a:lnTo>
                  <a:pt x="546138" y="508000"/>
                </a:lnTo>
                <a:lnTo>
                  <a:pt x="549224" y="520700"/>
                </a:lnTo>
                <a:lnTo>
                  <a:pt x="556260" y="520700"/>
                </a:lnTo>
                <a:lnTo>
                  <a:pt x="563562" y="533400"/>
                </a:lnTo>
                <a:lnTo>
                  <a:pt x="572274" y="520700"/>
                </a:lnTo>
                <a:lnTo>
                  <a:pt x="575652" y="520700"/>
                </a:lnTo>
                <a:lnTo>
                  <a:pt x="589711" y="482600"/>
                </a:lnTo>
                <a:close/>
              </a:path>
              <a:path w="1616709" h="1397000">
                <a:moveTo>
                  <a:pt x="601789" y="939800"/>
                </a:moveTo>
                <a:lnTo>
                  <a:pt x="597852" y="927100"/>
                </a:lnTo>
                <a:lnTo>
                  <a:pt x="549503" y="927100"/>
                </a:lnTo>
                <a:lnTo>
                  <a:pt x="544728" y="939800"/>
                </a:lnTo>
                <a:lnTo>
                  <a:pt x="546696" y="952500"/>
                </a:lnTo>
                <a:lnTo>
                  <a:pt x="548665" y="952500"/>
                </a:lnTo>
                <a:lnTo>
                  <a:pt x="556818" y="965200"/>
                </a:lnTo>
                <a:lnTo>
                  <a:pt x="564692" y="965200"/>
                </a:lnTo>
                <a:lnTo>
                  <a:pt x="589140" y="952500"/>
                </a:lnTo>
                <a:lnTo>
                  <a:pt x="597014" y="952500"/>
                </a:lnTo>
                <a:lnTo>
                  <a:pt x="601789" y="939800"/>
                </a:lnTo>
                <a:close/>
              </a:path>
              <a:path w="1616709" h="1397000">
                <a:moveTo>
                  <a:pt x="612190" y="1308100"/>
                </a:moveTo>
                <a:lnTo>
                  <a:pt x="611073" y="1308100"/>
                </a:lnTo>
                <a:lnTo>
                  <a:pt x="589991" y="1282700"/>
                </a:lnTo>
                <a:lnTo>
                  <a:pt x="569188" y="1282700"/>
                </a:lnTo>
                <a:lnTo>
                  <a:pt x="563562" y="1295400"/>
                </a:lnTo>
                <a:lnTo>
                  <a:pt x="586613" y="1320800"/>
                </a:lnTo>
                <a:lnTo>
                  <a:pt x="596176" y="1320800"/>
                </a:lnTo>
                <a:lnTo>
                  <a:pt x="604037" y="1333500"/>
                </a:lnTo>
                <a:lnTo>
                  <a:pt x="611352" y="1320800"/>
                </a:lnTo>
                <a:lnTo>
                  <a:pt x="612190" y="1308100"/>
                </a:lnTo>
                <a:close/>
              </a:path>
              <a:path w="1616709" h="1397000">
                <a:moveTo>
                  <a:pt x="620064" y="63500"/>
                </a:moveTo>
                <a:lnTo>
                  <a:pt x="618096" y="63500"/>
                </a:lnTo>
                <a:lnTo>
                  <a:pt x="575373" y="76200"/>
                </a:lnTo>
                <a:lnTo>
                  <a:pt x="572554" y="88900"/>
                </a:lnTo>
                <a:lnTo>
                  <a:pt x="576491" y="101600"/>
                </a:lnTo>
                <a:lnTo>
                  <a:pt x="596455" y="101600"/>
                </a:lnTo>
                <a:lnTo>
                  <a:pt x="600392" y="88900"/>
                </a:lnTo>
                <a:lnTo>
                  <a:pt x="616407" y="76200"/>
                </a:lnTo>
                <a:lnTo>
                  <a:pt x="620064" y="63500"/>
                </a:lnTo>
                <a:close/>
              </a:path>
              <a:path w="1616709" h="1397000">
                <a:moveTo>
                  <a:pt x="624840" y="584200"/>
                </a:moveTo>
                <a:lnTo>
                  <a:pt x="605167" y="584200"/>
                </a:lnTo>
                <a:lnTo>
                  <a:pt x="600671" y="596900"/>
                </a:lnTo>
                <a:lnTo>
                  <a:pt x="602361" y="596900"/>
                </a:lnTo>
                <a:lnTo>
                  <a:pt x="609104" y="622300"/>
                </a:lnTo>
                <a:lnTo>
                  <a:pt x="609663" y="622300"/>
                </a:lnTo>
                <a:lnTo>
                  <a:pt x="610501" y="635000"/>
                </a:lnTo>
                <a:lnTo>
                  <a:pt x="611632" y="635000"/>
                </a:lnTo>
                <a:lnTo>
                  <a:pt x="624840" y="584200"/>
                </a:lnTo>
                <a:close/>
              </a:path>
              <a:path w="1616709" h="1397000">
                <a:moveTo>
                  <a:pt x="626529" y="381000"/>
                </a:moveTo>
                <a:lnTo>
                  <a:pt x="624840" y="381000"/>
                </a:lnTo>
                <a:lnTo>
                  <a:pt x="619226" y="355600"/>
                </a:lnTo>
                <a:lnTo>
                  <a:pt x="617258" y="342900"/>
                </a:lnTo>
                <a:lnTo>
                  <a:pt x="593636" y="342900"/>
                </a:lnTo>
                <a:lnTo>
                  <a:pt x="588860" y="355600"/>
                </a:lnTo>
                <a:lnTo>
                  <a:pt x="598982" y="393700"/>
                </a:lnTo>
                <a:lnTo>
                  <a:pt x="622033" y="393700"/>
                </a:lnTo>
                <a:lnTo>
                  <a:pt x="626529" y="381000"/>
                </a:lnTo>
                <a:close/>
              </a:path>
              <a:path w="1616709" h="1397000">
                <a:moveTo>
                  <a:pt x="636371" y="203200"/>
                </a:moveTo>
                <a:lnTo>
                  <a:pt x="634682" y="203200"/>
                </a:lnTo>
                <a:lnTo>
                  <a:pt x="632714" y="190500"/>
                </a:lnTo>
                <a:lnTo>
                  <a:pt x="583806" y="190500"/>
                </a:lnTo>
                <a:lnTo>
                  <a:pt x="579310" y="203200"/>
                </a:lnTo>
                <a:lnTo>
                  <a:pt x="580986" y="215900"/>
                </a:lnTo>
                <a:lnTo>
                  <a:pt x="582955" y="215900"/>
                </a:lnTo>
                <a:lnTo>
                  <a:pt x="591108" y="228600"/>
                </a:lnTo>
                <a:lnTo>
                  <a:pt x="598982" y="215900"/>
                </a:lnTo>
                <a:lnTo>
                  <a:pt x="631875" y="215900"/>
                </a:lnTo>
                <a:lnTo>
                  <a:pt x="636371" y="203200"/>
                </a:lnTo>
                <a:close/>
              </a:path>
              <a:path w="1616709" h="1397000">
                <a:moveTo>
                  <a:pt x="646201" y="863600"/>
                </a:moveTo>
                <a:lnTo>
                  <a:pt x="644525" y="850900"/>
                </a:lnTo>
                <a:lnTo>
                  <a:pt x="637768" y="850900"/>
                </a:lnTo>
                <a:lnTo>
                  <a:pt x="616978" y="838200"/>
                </a:lnTo>
                <a:lnTo>
                  <a:pt x="610222" y="825500"/>
                </a:lnTo>
                <a:lnTo>
                  <a:pt x="601230" y="838200"/>
                </a:lnTo>
                <a:lnTo>
                  <a:pt x="596734" y="838200"/>
                </a:lnTo>
                <a:lnTo>
                  <a:pt x="592518" y="850900"/>
                </a:lnTo>
                <a:lnTo>
                  <a:pt x="594487" y="850900"/>
                </a:lnTo>
                <a:lnTo>
                  <a:pt x="600951" y="863600"/>
                </a:lnTo>
                <a:lnTo>
                  <a:pt x="622033" y="876300"/>
                </a:lnTo>
                <a:lnTo>
                  <a:pt x="637489" y="876300"/>
                </a:lnTo>
                <a:lnTo>
                  <a:pt x="641985" y="863600"/>
                </a:lnTo>
                <a:lnTo>
                  <a:pt x="646201" y="863600"/>
                </a:lnTo>
                <a:close/>
              </a:path>
              <a:path w="1616709" h="1397000">
                <a:moveTo>
                  <a:pt x="662787" y="1104900"/>
                </a:moveTo>
                <a:lnTo>
                  <a:pt x="661111" y="1104900"/>
                </a:lnTo>
                <a:lnTo>
                  <a:pt x="654354" y="1092200"/>
                </a:lnTo>
                <a:lnTo>
                  <a:pt x="632993" y="1079500"/>
                </a:lnTo>
                <a:lnTo>
                  <a:pt x="612762" y="1079500"/>
                </a:lnTo>
                <a:lnTo>
                  <a:pt x="608253" y="1092200"/>
                </a:lnTo>
                <a:lnTo>
                  <a:pt x="610222" y="1104900"/>
                </a:lnTo>
                <a:lnTo>
                  <a:pt x="616686" y="1104900"/>
                </a:lnTo>
                <a:lnTo>
                  <a:pt x="644525" y="1130300"/>
                </a:lnTo>
                <a:lnTo>
                  <a:pt x="653516" y="1117600"/>
                </a:lnTo>
                <a:lnTo>
                  <a:pt x="658012" y="1117600"/>
                </a:lnTo>
                <a:lnTo>
                  <a:pt x="662787" y="1104900"/>
                </a:lnTo>
                <a:close/>
              </a:path>
              <a:path w="1616709" h="1397000">
                <a:moveTo>
                  <a:pt x="705802" y="279400"/>
                </a:moveTo>
                <a:lnTo>
                  <a:pt x="676567" y="279400"/>
                </a:lnTo>
                <a:lnTo>
                  <a:pt x="676008" y="292100"/>
                </a:lnTo>
                <a:lnTo>
                  <a:pt x="676008" y="317500"/>
                </a:lnTo>
                <a:lnTo>
                  <a:pt x="676567" y="330200"/>
                </a:lnTo>
                <a:lnTo>
                  <a:pt x="704672" y="330200"/>
                </a:lnTo>
                <a:lnTo>
                  <a:pt x="705231" y="317500"/>
                </a:lnTo>
                <a:lnTo>
                  <a:pt x="705231" y="292100"/>
                </a:lnTo>
                <a:lnTo>
                  <a:pt x="705802" y="279400"/>
                </a:lnTo>
                <a:close/>
              </a:path>
              <a:path w="1616709" h="1397000">
                <a:moveTo>
                  <a:pt x="708329" y="1219200"/>
                </a:moveTo>
                <a:lnTo>
                  <a:pt x="695401" y="1219200"/>
                </a:lnTo>
                <a:lnTo>
                  <a:pt x="670382" y="1206500"/>
                </a:lnTo>
                <a:lnTo>
                  <a:pt x="662508" y="1206500"/>
                </a:lnTo>
                <a:lnTo>
                  <a:pt x="654926" y="1219200"/>
                </a:lnTo>
                <a:lnTo>
                  <a:pt x="651548" y="1231900"/>
                </a:lnTo>
                <a:lnTo>
                  <a:pt x="656602" y="1231900"/>
                </a:lnTo>
                <a:lnTo>
                  <a:pt x="664476" y="1244600"/>
                </a:lnTo>
                <a:lnTo>
                  <a:pt x="705231" y="1244600"/>
                </a:lnTo>
                <a:lnTo>
                  <a:pt x="706920" y="1231900"/>
                </a:lnTo>
                <a:lnTo>
                  <a:pt x="708329" y="1219200"/>
                </a:lnTo>
                <a:close/>
              </a:path>
              <a:path w="1616709" h="1397000">
                <a:moveTo>
                  <a:pt x="713663" y="431800"/>
                </a:moveTo>
                <a:lnTo>
                  <a:pt x="707771" y="431800"/>
                </a:lnTo>
                <a:lnTo>
                  <a:pt x="691464" y="419100"/>
                </a:lnTo>
                <a:lnTo>
                  <a:pt x="684441" y="431800"/>
                </a:lnTo>
                <a:lnTo>
                  <a:pt x="683869" y="444500"/>
                </a:lnTo>
                <a:lnTo>
                  <a:pt x="683869" y="469900"/>
                </a:lnTo>
                <a:lnTo>
                  <a:pt x="687247" y="482600"/>
                </a:lnTo>
                <a:lnTo>
                  <a:pt x="692873" y="482600"/>
                </a:lnTo>
                <a:lnTo>
                  <a:pt x="713105" y="457200"/>
                </a:lnTo>
                <a:lnTo>
                  <a:pt x="713105" y="444500"/>
                </a:lnTo>
                <a:lnTo>
                  <a:pt x="713663" y="431800"/>
                </a:lnTo>
                <a:close/>
              </a:path>
              <a:path w="1616709" h="1397000">
                <a:moveTo>
                  <a:pt x="716483" y="990600"/>
                </a:moveTo>
                <a:lnTo>
                  <a:pt x="715924" y="977900"/>
                </a:lnTo>
                <a:lnTo>
                  <a:pt x="711708" y="977900"/>
                </a:lnTo>
                <a:lnTo>
                  <a:pt x="692581" y="965200"/>
                </a:lnTo>
                <a:lnTo>
                  <a:pt x="686689" y="952500"/>
                </a:lnTo>
                <a:lnTo>
                  <a:pt x="677405" y="952500"/>
                </a:lnTo>
                <a:lnTo>
                  <a:pt x="672071" y="965200"/>
                </a:lnTo>
                <a:lnTo>
                  <a:pt x="666724" y="965200"/>
                </a:lnTo>
                <a:lnTo>
                  <a:pt x="667283" y="977900"/>
                </a:lnTo>
                <a:lnTo>
                  <a:pt x="673468" y="977900"/>
                </a:lnTo>
                <a:lnTo>
                  <a:pt x="692581" y="1003300"/>
                </a:lnTo>
                <a:lnTo>
                  <a:pt x="708329" y="1003300"/>
                </a:lnTo>
                <a:lnTo>
                  <a:pt x="712825" y="990600"/>
                </a:lnTo>
                <a:lnTo>
                  <a:pt x="716483" y="990600"/>
                </a:lnTo>
                <a:close/>
              </a:path>
              <a:path w="1616709" h="1397000">
                <a:moveTo>
                  <a:pt x="725474" y="127000"/>
                </a:moveTo>
                <a:lnTo>
                  <a:pt x="722388" y="127000"/>
                </a:lnTo>
                <a:lnTo>
                  <a:pt x="715924" y="114300"/>
                </a:lnTo>
                <a:lnTo>
                  <a:pt x="685558" y="101600"/>
                </a:lnTo>
                <a:lnTo>
                  <a:pt x="676846" y="101600"/>
                </a:lnTo>
                <a:lnTo>
                  <a:pt x="673468" y="114300"/>
                </a:lnTo>
                <a:lnTo>
                  <a:pt x="670382" y="127000"/>
                </a:lnTo>
                <a:lnTo>
                  <a:pt x="673468" y="127000"/>
                </a:lnTo>
                <a:lnTo>
                  <a:pt x="680783" y="139700"/>
                </a:lnTo>
                <a:lnTo>
                  <a:pt x="703834" y="139700"/>
                </a:lnTo>
                <a:lnTo>
                  <a:pt x="711415" y="152400"/>
                </a:lnTo>
                <a:lnTo>
                  <a:pt x="719848" y="139700"/>
                </a:lnTo>
                <a:lnTo>
                  <a:pt x="722668" y="139700"/>
                </a:lnTo>
                <a:lnTo>
                  <a:pt x="725474" y="127000"/>
                </a:lnTo>
                <a:close/>
              </a:path>
              <a:path w="1616709" h="1397000">
                <a:moveTo>
                  <a:pt x="726884" y="1320800"/>
                </a:moveTo>
                <a:lnTo>
                  <a:pt x="698487" y="1320800"/>
                </a:lnTo>
                <a:lnTo>
                  <a:pt x="696798" y="1333500"/>
                </a:lnTo>
                <a:lnTo>
                  <a:pt x="691743" y="1346200"/>
                </a:lnTo>
                <a:lnTo>
                  <a:pt x="690333" y="1358900"/>
                </a:lnTo>
                <a:lnTo>
                  <a:pt x="695401" y="1371600"/>
                </a:lnTo>
                <a:lnTo>
                  <a:pt x="718731" y="1371600"/>
                </a:lnTo>
                <a:lnTo>
                  <a:pt x="720420" y="1358900"/>
                </a:lnTo>
                <a:lnTo>
                  <a:pt x="725474" y="1333500"/>
                </a:lnTo>
                <a:lnTo>
                  <a:pt x="726884" y="1320800"/>
                </a:lnTo>
                <a:close/>
              </a:path>
              <a:path w="1616709" h="1397000">
                <a:moveTo>
                  <a:pt x="751052" y="1143000"/>
                </a:moveTo>
                <a:lnTo>
                  <a:pt x="749084" y="1143000"/>
                </a:lnTo>
                <a:lnTo>
                  <a:pt x="746836" y="1130300"/>
                </a:lnTo>
                <a:lnTo>
                  <a:pt x="698766" y="1130300"/>
                </a:lnTo>
                <a:lnTo>
                  <a:pt x="693991" y="1143000"/>
                </a:lnTo>
                <a:lnTo>
                  <a:pt x="697928" y="1155700"/>
                </a:lnTo>
                <a:lnTo>
                  <a:pt x="705802" y="1168400"/>
                </a:lnTo>
                <a:lnTo>
                  <a:pt x="746277" y="1155700"/>
                </a:lnTo>
                <a:lnTo>
                  <a:pt x="751052" y="1143000"/>
                </a:lnTo>
                <a:close/>
              </a:path>
              <a:path w="1616709" h="1397000">
                <a:moveTo>
                  <a:pt x="787031" y="38100"/>
                </a:moveTo>
                <a:lnTo>
                  <a:pt x="785063" y="38100"/>
                </a:lnTo>
                <a:lnTo>
                  <a:pt x="750493" y="12700"/>
                </a:lnTo>
                <a:lnTo>
                  <a:pt x="741502" y="12700"/>
                </a:lnTo>
                <a:lnTo>
                  <a:pt x="732497" y="25400"/>
                </a:lnTo>
                <a:lnTo>
                  <a:pt x="734466" y="38100"/>
                </a:lnTo>
                <a:lnTo>
                  <a:pt x="762304" y="50800"/>
                </a:lnTo>
                <a:lnTo>
                  <a:pt x="769048" y="63500"/>
                </a:lnTo>
                <a:lnTo>
                  <a:pt x="787031" y="38100"/>
                </a:lnTo>
                <a:close/>
              </a:path>
              <a:path w="1616709" h="1397000">
                <a:moveTo>
                  <a:pt x="790130" y="1054100"/>
                </a:moveTo>
                <a:lnTo>
                  <a:pt x="788441" y="1054100"/>
                </a:lnTo>
                <a:lnTo>
                  <a:pt x="780288" y="1016000"/>
                </a:lnTo>
                <a:lnTo>
                  <a:pt x="752182" y="1016000"/>
                </a:lnTo>
                <a:lnTo>
                  <a:pt x="753872" y="1028700"/>
                </a:lnTo>
                <a:lnTo>
                  <a:pt x="760056" y="1054100"/>
                </a:lnTo>
                <a:lnTo>
                  <a:pt x="762012" y="1066800"/>
                </a:lnTo>
                <a:lnTo>
                  <a:pt x="785063" y="1066800"/>
                </a:lnTo>
                <a:lnTo>
                  <a:pt x="790130" y="1054100"/>
                </a:lnTo>
                <a:close/>
              </a:path>
              <a:path w="1616709" h="1397000">
                <a:moveTo>
                  <a:pt x="807834" y="1257300"/>
                </a:moveTo>
                <a:lnTo>
                  <a:pt x="805865" y="1244600"/>
                </a:lnTo>
                <a:lnTo>
                  <a:pt x="792378" y="1231900"/>
                </a:lnTo>
                <a:lnTo>
                  <a:pt x="783386" y="1231900"/>
                </a:lnTo>
                <a:lnTo>
                  <a:pt x="760336" y="1270000"/>
                </a:lnTo>
                <a:lnTo>
                  <a:pt x="762304" y="1282700"/>
                </a:lnTo>
                <a:lnTo>
                  <a:pt x="769048" y="1282700"/>
                </a:lnTo>
                <a:lnTo>
                  <a:pt x="775792" y="1295400"/>
                </a:lnTo>
                <a:lnTo>
                  <a:pt x="785063" y="1282700"/>
                </a:lnTo>
                <a:lnTo>
                  <a:pt x="789279" y="1282700"/>
                </a:lnTo>
                <a:lnTo>
                  <a:pt x="807834" y="1257300"/>
                </a:lnTo>
                <a:close/>
              </a:path>
              <a:path w="1616709" h="1397000">
                <a:moveTo>
                  <a:pt x="816838" y="304800"/>
                </a:moveTo>
                <a:lnTo>
                  <a:pt x="816267" y="292100"/>
                </a:lnTo>
                <a:lnTo>
                  <a:pt x="810361" y="292100"/>
                </a:lnTo>
                <a:lnTo>
                  <a:pt x="791248" y="266700"/>
                </a:lnTo>
                <a:lnTo>
                  <a:pt x="776071" y="266700"/>
                </a:lnTo>
                <a:lnTo>
                  <a:pt x="765390" y="279400"/>
                </a:lnTo>
                <a:lnTo>
                  <a:pt x="765949" y="292100"/>
                </a:lnTo>
                <a:lnTo>
                  <a:pt x="771855" y="292100"/>
                </a:lnTo>
                <a:lnTo>
                  <a:pt x="790968" y="304800"/>
                </a:lnTo>
                <a:lnTo>
                  <a:pt x="796874" y="317500"/>
                </a:lnTo>
                <a:lnTo>
                  <a:pt x="805865" y="317500"/>
                </a:lnTo>
                <a:lnTo>
                  <a:pt x="811491" y="304800"/>
                </a:lnTo>
                <a:lnTo>
                  <a:pt x="816838" y="304800"/>
                </a:lnTo>
                <a:close/>
              </a:path>
              <a:path w="1616709" h="1397000">
                <a:moveTo>
                  <a:pt x="817956" y="1384300"/>
                </a:moveTo>
                <a:lnTo>
                  <a:pt x="817397" y="1371600"/>
                </a:lnTo>
                <a:lnTo>
                  <a:pt x="811212" y="1358900"/>
                </a:lnTo>
                <a:lnTo>
                  <a:pt x="796036" y="1358900"/>
                </a:lnTo>
                <a:lnTo>
                  <a:pt x="790689" y="1371600"/>
                </a:lnTo>
                <a:lnTo>
                  <a:pt x="773823" y="1384300"/>
                </a:lnTo>
                <a:lnTo>
                  <a:pt x="771575" y="1384300"/>
                </a:lnTo>
                <a:lnTo>
                  <a:pt x="804468" y="1397000"/>
                </a:lnTo>
                <a:lnTo>
                  <a:pt x="812622" y="1384300"/>
                </a:lnTo>
                <a:lnTo>
                  <a:pt x="817956" y="1384300"/>
                </a:lnTo>
                <a:close/>
              </a:path>
              <a:path w="1616709" h="1397000">
                <a:moveTo>
                  <a:pt x="819645" y="177800"/>
                </a:moveTo>
                <a:lnTo>
                  <a:pt x="818235" y="177800"/>
                </a:lnTo>
                <a:lnTo>
                  <a:pt x="816546" y="165100"/>
                </a:lnTo>
                <a:lnTo>
                  <a:pt x="767918" y="165100"/>
                </a:lnTo>
                <a:lnTo>
                  <a:pt x="762584" y="177800"/>
                </a:lnTo>
                <a:lnTo>
                  <a:pt x="764273" y="177800"/>
                </a:lnTo>
                <a:lnTo>
                  <a:pt x="765949" y="190500"/>
                </a:lnTo>
                <a:lnTo>
                  <a:pt x="773544" y="203200"/>
                </a:lnTo>
                <a:lnTo>
                  <a:pt x="781418" y="190500"/>
                </a:lnTo>
                <a:lnTo>
                  <a:pt x="814298" y="190500"/>
                </a:lnTo>
                <a:lnTo>
                  <a:pt x="819645" y="177800"/>
                </a:lnTo>
                <a:close/>
              </a:path>
              <a:path w="1616709" h="1397000">
                <a:moveTo>
                  <a:pt x="837920" y="393700"/>
                </a:moveTo>
                <a:lnTo>
                  <a:pt x="835952" y="393700"/>
                </a:lnTo>
                <a:lnTo>
                  <a:pt x="828078" y="381000"/>
                </a:lnTo>
                <a:lnTo>
                  <a:pt x="820204" y="381000"/>
                </a:lnTo>
                <a:lnTo>
                  <a:pt x="795185" y="393700"/>
                </a:lnTo>
                <a:lnTo>
                  <a:pt x="787311" y="393700"/>
                </a:lnTo>
                <a:lnTo>
                  <a:pt x="782815" y="406400"/>
                </a:lnTo>
                <a:lnTo>
                  <a:pt x="785063" y="406400"/>
                </a:lnTo>
                <a:lnTo>
                  <a:pt x="786193" y="419100"/>
                </a:lnTo>
                <a:lnTo>
                  <a:pt x="787603" y="419100"/>
                </a:lnTo>
                <a:lnTo>
                  <a:pt x="837920" y="393700"/>
                </a:lnTo>
                <a:close/>
              </a:path>
              <a:path w="1616709" h="1397000">
                <a:moveTo>
                  <a:pt x="867714" y="1155700"/>
                </a:moveTo>
                <a:lnTo>
                  <a:pt x="865746" y="1143000"/>
                </a:lnTo>
                <a:lnTo>
                  <a:pt x="859282" y="1143000"/>
                </a:lnTo>
                <a:lnTo>
                  <a:pt x="837920" y="1130300"/>
                </a:lnTo>
                <a:lnTo>
                  <a:pt x="831164" y="1117600"/>
                </a:lnTo>
                <a:lnTo>
                  <a:pt x="822172" y="1117600"/>
                </a:lnTo>
                <a:lnTo>
                  <a:pt x="813181" y="1130300"/>
                </a:lnTo>
                <a:lnTo>
                  <a:pt x="814870" y="1143000"/>
                </a:lnTo>
                <a:lnTo>
                  <a:pt x="821613" y="1155700"/>
                </a:lnTo>
                <a:lnTo>
                  <a:pt x="842975" y="1168400"/>
                </a:lnTo>
                <a:lnTo>
                  <a:pt x="858710" y="1168400"/>
                </a:lnTo>
                <a:lnTo>
                  <a:pt x="863219" y="1155700"/>
                </a:lnTo>
                <a:lnTo>
                  <a:pt x="867714" y="1155700"/>
                </a:lnTo>
                <a:close/>
              </a:path>
              <a:path w="1616709" h="1397000">
                <a:moveTo>
                  <a:pt x="873328" y="1016000"/>
                </a:moveTo>
                <a:lnTo>
                  <a:pt x="873048" y="1003300"/>
                </a:lnTo>
                <a:lnTo>
                  <a:pt x="841565" y="1003300"/>
                </a:lnTo>
                <a:lnTo>
                  <a:pt x="844384" y="1016000"/>
                </a:lnTo>
                <a:lnTo>
                  <a:pt x="846632" y="1016000"/>
                </a:lnTo>
                <a:lnTo>
                  <a:pt x="854786" y="1028700"/>
                </a:lnTo>
                <a:lnTo>
                  <a:pt x="862368" y="1016000"/>
                </a:lnTo>
                <a:lnTo>
                  <a:pt x="873328" y="1016000"/>
                </a:lnTo>
                <a:close/>
              </a:path>
              <a:path w="1616709" h="1397000">
                <a:moveTo>
                  <a:pt x="896378" y="88900"/>
                </a:moveTo>
                <a:lnTo>
                  <a:pt x="892162" y="88900"/>
                </a:lnTo>
                <a:lnTo>
                  <a:pt x="885418" y="76200"/>
                </a:lnTo>
                <a:lnTo>
                  <a:pt x="844943" y="76200"/>
                </a:lnTo>
                <a:lnTo>
                  <a:pt x="843254" y="88900"/>
                </a:lnTo>
                <a:lnTo>
                  <a:pt x="841565" y="88900"/>
                </a:lnTo>
                <a:lnTo>
                  <a:pt x="846353" y="101600"/>
                </a:lnTo>
                <a:lnTo>
                  <a:pt x="853935" y="101600"/>
                </a:lnTo>
                <a:lnTo>
                  <a:pt x="878674" y="114300"/>
                </a:lnTo>
                <a:lnTo>
                  <a:pt x="886548" y="114300"/>
                </a:lnTo>
                <a:lnTo>
                  <a:pt x="894130" y="101600"/>
                </a:lnTo>
                <a:lnTo>
                  <a:pt x="895261" y="101600"/>
                </a:lnTo>
                <a:lnTo>
                  <a:pt x="896378" y="88900"/>
                </a:lnTo>
                <a:close/>
              </a:path>
              <a:path w="1616709" h="1397000">
                <a:moveTo>
                  <a:pt x="1616265" y="698500"/>
                </a:moveTo>
                <a:lnTo>
                  <a:pt x="1614792" y="647700"/>
                </a:lnTo>
                <a:lnTo>
                  <a:pt x="1610233" y="609600"/>
                </a:lnTo>
                <a:lnTo>
                  <a:pt x="1602676" y="558800"/>
                </a:lnTo>
                <a:lnTo>
                  <a:pt x="1592224" y="520700"/>
                </a:lnTo>
                <a:lnTo>
                  <a:pt x="1578978" y="469900"/>
                </a:lnTo>
                <a:lnTo>
                  <a:pt x="1563039" y="431800"/>
                </a:lnTo>
                <a:lnTo>
                  <a:pt x="1544497" y="393700"/>
                </a:lnTo>
                <a:lnTo>
                  <a:pt x="1523466" y="342900"/>
                </a:lnTo>
                <a:lnTo>
                  <a:pt x="1500035" y="304800"/>
                </a:lnTo>
                <a:lnTo>
                  <a:pt x="1474317" y="279400"/>
                </a:lnTo>
                <a:lnTo>
                  <a:pt x="1446390" y="241300"/>
                </a:lnTo>
                <a:lnTo>
                  <a:pt x="1416380" y="203200"/>
                </a:lnTo>
                <a:lnTo>
                  <a:pt x="1384363" y="177800"/>
                </a:lnTo>
                <a:lnTo>
                  <a:pt x="1350441" y="152400"/>
                </a:lnTo>
                <a:lnTo>
                  <a:pt x="1314729" y="114300"/>
                </a:lnTo>
                <a:lnTo>
                  <a:pt x="1277315" y="101600"/>
                </a:lnTo>
                <a:lnTo>
                  <a:pt x="1238288" y="76200"/>
                </a:lnTo>
                <a:lnTo>
                  <a:pt x="1197775" y="50800"/>
                </a:lnTo>
                <a:lnTo>
                  <a:pt x="1112634" y="25400"/>
                </a:lnTo>
                <a:lnTo>
                  <a:pt x="1022680" y="0"/>
                </a:lnTo>
                <a:lnTo>
                  <a:pt x="887945" y="0"/>
                </a:lnTo>
                <a:lnTo>
                  <a:pt x="889635" y="12700"/>
                </a:lnTo>
                <a:lnTo>
                  <a:pt x="909878" y="12700"/>
                </a:lnTo>
                <a:lnTo>
                  <a:pt x="910437" y="177800"/>
                </a:lnTo>
                <a:lnTo>
                  <a:pt x="899198" y="177800"/>
                </a:lnTo>
                <a:lnTo>
                  <a:pt x="895819" y="190500"/>
                </a:lnTo>
                <a:lnTo>
                  <a:pt x="877265" y="215900"/>
                </a:lnTo>
                <a:lnTo>
                  <a:pt x="878954" y="215900"/>
                </a:lnTo>
                <a:lnTo>
                  <a:pt x="892441" y="228600"/>
                </a:lnTo>
                <a:lnTo>
                  <a:pt x="905941" y="228600"/>
                </a:lnTo>
                <a:lnTo>
                  <a:pt x="910717" y="215900"/>
                </a:lnTo>
                <a:lnTo>
                  <a:pt x="910717" y="304800"/>
                </a:lnTo>
                <a:lnTo>
                  <a:pt x="885139" y="304800"/>
                </a:lnTo>
                <a:lnTo>
                  <a:pt x="881481" y="317500"/>
                </a:lnTo>
                <a:lnTo>
                  <a:pt x="883450" y="317500"/>
                </a:lnTo>
                <a:lnTo>
                  <a:pt x="889635" y="342900"/>
                </a:lnTo>
                <a:lnTo>
                  <a:pt x="891882" y="355600"/>
                </a:lnTo>
                <a:lnTo>
                  <a:pt x="911275" y="355600"/>
                </a:lnTo>
                <a:lnTo>
                  <a:pt x="911275" y="393700"/>
                </a:lnTo>
                <a:lnTo>
                  <a:pt x="957008" y="393700"/>
                </a:lnTo>
                <a:lnTo>
                  <a:pt x="1000658" y="406400"/>
                </a:lnTo>
                <a:lnTo>
                  <a:pt x="1041742" y="419100"/>
                </a:lnTo>
                <a:lnTo>
                  <a:pt x="1079792" y="444500"/>
                </a:lnTo>
                <a:lnTo>
                  <a:pt x="1114323" y="469900"/>
                </a:lnTo>
                <a:lnTo>
                  <a:pt x="1144854" y="495300"/>
                </a:lnTo>
                <a:lnTo>
                  <a:pt x="1170901" y="533400"/>
                </a:lnTo>
                <a:lnTo>
                  <a:pt x="1191996" y="571500"/>
                </a:lnTo>
                <a:lnTo>
                  <a:pt x="1207668" y="609600"/>
                </a:lnTo>
                <a:lnTo>
                  <a:pt x="1217409" y="647700"/>
                </a:lnTo>
                <a:lnTo>
                  <a:pt x="1220774" y="698500"/>
                </a:lnTo>
                <a:lnTo>
                  <a:pt x="1217409" y="749300"/>
                </a:lnTo>
                <a:lnTo>
                  <a:pt x="1207668" y="787400"/>
                </a:lnTo>
                <a:lnTo>
                  <a:pt x="1191996" y="825500"/>
                </a:lnTo>
                <a:lnTo>
                  <a:pt x="1170901" y="863600"/>
                </a:lnTo>
                <a:lnTo>
                  <a:pt x="1144854" y="901700"/>
                </a:lnTo>
                <a:lnTo>
                  <a:pt x="1114323" y="927100"/>
                </a:lnTo>
                <a:lnTo>
                  <a:pt x="1079792" y="952500"/>
                </a:lnTo>
                <a:lnTo>
                  <a:pt x="1041742" y="977900"/>
                </a:lnTo>
                <a:lnTo>
                  <a:pt x="1000658" y="990600"/>
                </a:lnTo>
                <a:lnTo>
                  <a:pt x="957008" y="1003300"/>
                </a:lnTo>
                <a:lnTo>
                  <a:pt x="911275" y="1003300"/>
                </a:lnTo>
                <a:lnTo>
                  <a:pt x="911275" y="1066800"/>
                </a:lnTo>
                <a:lnTo>
                  <a:pt x="900315" y="1066800"/>
                </a:lnTo>
                <a:lnTo>
                  <a:pt x="892441" y="1079500"/>
                </a:lnTo>
                <a:lnTo>
                  <a:pt x="887666" y="1079500"/>
                </a:lnTo>
                <a:lnTo>
                  <a:pt x="891603" y="1092200"/>
                </a:lnTo>
                <a:lnTo>
                  <a:pt x="899477" y="1104900"/>
                </a:lnTo>
                <a:lnTo>
                  <a:pt x="910996" y="1104900"/>
                </a:lnTo>
                <a:lnTo>
                  <a:pt x="910996" y="1193800"/>
                </a:lnTo>
                <a:lnTo>
                  <a:pt x="904532" y="1193800"/>
                </a:lnTo>
                <a:lnTo>
                  <a:pt x="868553" y="1206500"/>
                </a:lnTo>
                <a:lnTo>
                  <a:pt x="863777" y="1206500"/>
                </a:lnTo>
                <a:lnTo>
                  <a:pt x="867714" y="1231900"/>
                </a:lnTo>
                <a:lnTo>
                  <a:pt x="875576" y="1231900"/>
                </a:lnTo>
                <a:lnTo>
                  <a:pt x="908189" y="1219200"/>
                </a:lnTo>
                <a:lnTo>
                  <a:pt x="910717" y="1219200"/>
                </a:lnTo>
                <a:lnTo>
                  <a:pt x="910717" y="1306690"/>
                </a:lnTo>
                <a:lnTo>
                  <a:pt x="906221" y="1295400"/>
                </a:lnTo>
                <a:lnTo>
                  <a:pt x="890485" y="1295400"/>
                </a:lnTo>
                <a:lnTo>
                  <a:pt x="882891" y="1308100"/>
                </a:lnTo>
                <a:lnTo>
                  <a:pt x="881202" y="1308100"/>
                </a:lnTo>
                <a:lnTo>
                  <a:pt x="876147" y="1333500"/>
                </a:lnTo>
                <a:lnTo>
                  <a:pt x="874458" y="1346200"/>
                </a:lnTo>
                <a:lnTo>
                  <a:pt x="879792" y="1346200"/>
                </a:lnTo>
                <a:lnTo>
                  <a:pt x="895540" y="1358900"/>
                </a:lnTo>
                <a:lnTo>
                  <a:pt x="903135" y="1346200"/>
                </a:lnTo>
                <a:lnTo>
                  <a:pt x="904811" y="1346200"/>
                </a:lnTo>
                <a:lnTo>
                  <a:pt x="909878" y="1320800"/>
                </a:lnTo>
                <a:lnTo>
                  <a:pt x="910717" y="1313180"/>
                </a:lnTo>
                <a:lnTo>
                  <a:pt x="910717" y="1397000"/>
                </a:lnTo>
                <a:lnTo>
                  <a:pt x="1006309" y="1397000"/>
                </a:lnTo>
                <a:lnTo>
                  <a:pt x="1052703" y="1384300"/>
                </a:lnTo>
                <a:lnTo>
                  <a:pt x="1142161" y="1358900"/>
                </a:lnTo>
                <a:lnTo>
                  <a:pt x="1226464" y="1333500"/>
                </a:lnTo>
                <a:lnTo>
                  <a:pt x="1266418" y="1308100"/>
                </a:lnTo>
                <a:lnTo>
                  <a:pt x="1304772" y="1282700"/>
                </a:lnTo>
                <a:lnTo>
                  <a:pt x="1341424" y="1257300"/>
                </a:lnTo>
                <a:lnTo>
                  <a:pt x="1376260" y="1231900"/>
                </a:lnTo>
                <a:lnTo>
                  <a:pt x="1387233" y="1219200"/>
                </a:lnTo>
                <a:lnTo>
                  <a:pt x="1409179" y="1193800"/>
                </a:lnTo>
                <a:lnTo>
                  <a:pt x="1440065" y="1168400"/>
                </a:lnTo>
                <a:lnTo>
                  <a:pt x="1468831" y="1130300"/>
                </a:lnTo>
                <a:lnTo>
                  <a:pt x="1495361" y="1092200"/>
                </a:lnTo>
                <a:lnTo>
                  <a:pt x="1519555" y="1054100"/>
                </a:lnTo>
                <a:lnTo>
                  <a:pt x="1541297" y="1016000"/>
                </a:lnTo>
                <a:lnTo>
                  <a:pt x="1560499" y="977900"/>
                </a:lnTo>
                <a:lnTo>
                  <a:pt x="1577047" y="927100"/>
                </a:lnTo>
                <a:lnTo>
                  <a:pt x="1590827" y="889000"/>
                </a:lnTo>
                <a:lnTo>
                  <a:pt x="1601749" y="838200"/>
                </a:lnTo>
                <a:lnTo>
                  <a:pt x="1609699" y="800100"/>
                </a:lnTo>
                <a:lnTo>
                  <a:pt x="1614576" y="749300"/>
                </a:lnTo>
                <a:lnTo>
                  <a:pt x="1616265" y="698500"/>
                </a:lnTo>
                <a:close/>
              </a:path>
            </a:pathLst>
          </a:custGeom>
          <a:solidFill>
            <a:srgbClr val="000000"/>
          </a:solidFill>
        </p:spPr>
        <p:txBody>
          <a:bodyPr wrap="square" lIns="0" tIns="0" rIns="0" bIns="0" rtlCol="0"/>
          <a:lstStyle/>
          <a:p>
            <a:endParaRPr/>
          </a:p>
        </p:txBody>
      </p:sp>
      <p:sp>
        <p:nvSpPr>
          <p:cNvPr id="6" name="object 6"/>
          <p:cNvSpPr txBox="1"/>
          <p:nvPr/>
        </p:nvSpPr>
        <p:spPr>
          <a:xfrm>
            <a:off x="1115666" y="3390082"/>
            <a:ext cx="16083915" cy="3227705"/>
          </a:xfrm>
          <a:prstGeom prst="rect">
            <a:avLst/>
          </a:prstGeom>
        </p:spPr>
        <p:txBody>
          <a:bodyPr vert="horz" wrap="square" lIns="0" tIns="12700" rIns="0" bIns="0" rtlCol="0">
            <a:spAutoFit/>
          </a:bodyPr>
          <a:lstStyle/>
          <a:p>
            <a:pPr marL="99695" marR="5080" indent="-87630" algn="just">
              <a:lnSpc>
                <a:spcPct val="116700"/>
              </a:lnSpc>
              <a:spcBef>
                <a:spcPts val="100"/>
              </a:spcBef>
              <a:buChar char="●"/>
              <a:tabLst>
                <a:tab pos="402590" algn="l"/>
              </a:tabLst>
            </a:pPr>
            <a:r>
              <a:rPr sz="3600" spc="-50" dirty="0">
                <a:latin typeface="Microsoft Sans Serif"/>
                <a:cs typeface="Microsoft Sans Serif"/>
              </a:rPr>
              <a:t>This </a:t>
            </a:r>
            <a:r>
              <a:rPr sz="3600" spc="50" dirty="0">
                <a:latin typeface="Microsoft Sans Serif"/>
                <a:cs typeface="Microsoft Sans Serif"/>
              </a:rPr>
              <a:t>project</a:t>
            </a:r>
            <a:r>
              <a:rPr sz="3600" spc="-50" dirty="0">
                <a:latin typeface="Microsoft Sans Serif"/>
                <a:cs typeface="Microsoft Sans Serif"/>
              </a:rPr>
              <a:t> </a:t>
            </a:r>
            <a:r>
              <a:rPr sz="3600" spc="-30" dirty="0">
                <a:latin typeface="Microsoft Sans Serif"/>
                <a:cs typeface="Microsoft Sans Serif"/>
              </a:rPr>
              <a:t>describes</a:t>
            </a:r>
            <a:r>
              <a:rPr sz="3600" spc="-50" dirty="0">
                <a:latin typeface="Microsoft Sans Serif"/>
                <a:cs typeface="Microsoft Sans Serif"/>
              </a:rPr>
              <a:t> </a:t>
            </a:r>
            <a:r>
              <a:rPr sz="3600" spc="-10" dirty="0">
                <a:latin typeface="Microsoft Sans Serif"/>
                <a:cs typeface="Microsoft Sans Serif"/>
              </a:rPr>
              <a:t>various</a:t>
            </a:r>
            <a:r>
              <a:rPr sz="3600" spc="-50" dirty="0">
                <a:latin typeface="Microsoft Sans Serif"/>
                <a:cs typeface="Microsoft Sans Serif"/>
              </a:rPr>
              <a:t> </a:t>
            </a:r>
            <a:r>
              <a:rPr sz="3600" spc="25" dirty="0">
                <a:latin typeface="Microsoft Sans Serif"/>
                <a:cs typeface="Microsoft Sans Serif"/>
              </a:rPr>
              <a:t>functions</a:t>
            </a:r>
            <a:r>
              <a:rPr sz="3600" spc="-45" dirty="0">
                <a:latin typeface="Microsoft Sans Serif"/>
                <a:cs typeface="Microsoft Sans Serif"/>
              </a:rPr>
              <a:t> </a:t>
            </a:r>
            <a:r>
              <a:rPr sz="3600" spc="-50" dirty="0">
                <a:latin typeface="Microsoft Sans Serif"/>
                <a:cs typeface="Microsoft Sans Serif"/>
              </a:rPr>
              <a:t>used </a:t>
            </a:r>
            <a:r>
              <a:rPr sz="3600" spc="90" dirty="0">
                <a:latin typeface="Microsoft Sans Serif"/>
                <a:cs typeface="Microsoft Sans Serif"/>
              </a:rPr>
              <a:t>for</a:t>
            </a:r>
            <a:r>
              <a:rPr sz="3600" spc="-50" dirty="0">
                <a:latin typeface="Microsoft Sans Serif"/>
                <a:cs typeface="Microsoft Sans Serif"/>
              </a:rPr>
              <a:t> </a:t>
            </a:r>
            <a:r>
              <a:rPr sz="3600" spc="-25" dirty="0">
                <a:latin typeface="Microsoft Sans Serif"/>
                <a:cs typeface="Microsoft Sans Serif"/>
              </a:rPr>
              <a:t>maintenance</a:t>
            </a:r>
            <a:r>
              <a:rPr sz="3600" spc="-50" dirty="0">
                <a:latin typeface="Microsoft Sans Serif"/>
                <a:cs typeface="Microsoft Sans Serif"/>
              </a:rPr>
              <a:t> </a:t>
            </a:r>
            <a:r>
              <a:rPr sz="3600" spc="-20" dirty="0">
                <a:latin typeface="Microsoft Sans Serif"/>
                <a:cs typeface="Microsoft Sans Serif"/>
              </a:rPr>
              <a:t>and</a:t>
            </a:r>
            <a:r>
              <a:rPr sz="3600" spc="-45" dirty="0">
                <a:latin typeface="Microsoft Sans Serif"/>
                <a:cs typeface="Microsoft Sans Serif"/>
              </a:rPr>
              <a:t> </a:t>
            </a:r>
            <a:r>
              <a:rPr sz="3600" spc="45" dirty="0">
                <a:latin typeface="Microsoft Sans Serif"/>
                <a:cs typeface="Microsoft Sans Serif"/>
              </a:rPr>
              <a:t>monitoring </a:t>
            </a:r>
            <a:r>
              <a:rPr sz="3600" spc="-944" dirty="0">
                <a:latin typeface="Microsoft Sans Serif"/>
                <a:cs typeface="Microsoft Sans Serif"/>
              </a:rPr>
              <a:t> </a:t>
            </a:r>
            <a:r>
              <a:rPr sz="3600" spc="45" dirty="0">
                <a:latin typeface="Microsoft Sans Serif"/>
                <a:cs typeface="Microsoft Sans Serif"/>
              </a:rPr>
              <a:t>of </a:t>
            </a:r>
            <a:r>
              <a:rPr sz="3600" spc="25" dirty="0">
                <a:latin typeface="Microsoft Sans Serif"/>
                <a:cs typeface="Microsoft Sans Serif"/>
              </a:rPr>
              <a:t>underground </a:t>
            </a:r>
            <a:r>
              <a:rPr sz="3600" spc="-10" dirty="0">
                <a:latin typeface="Microsoft Sans Serif"/>
                <a:cs typeface="Microsoft Sans Serif"/>
              </a:rPr>
              <a:t>drainage </a:t>
            </a:r>
            <a:r>
              <a:rPr sz="3600" spc="-30" dirty="0">
                <a:latin typeface="Microsoft Sans Serif"/>
                <a:cs typeface="Microsoft Sans Serif"/>
              </a:rPr>
              <a:t>system. </a:t>
            </a:r>
            <a:r>
              <a:rPr sz="3600" spc="295" dirty="0">
                <a:latin typeface="Microsoft Sans Serif"/>
                <a:cs typeface="Microsoft Sans Serif"/>
              </a:rPr>
              <a:t>It </a:t>
            </a:r>
            <a:r>
              <a:rPr sz="3600" spc="-5" dirty="0">
                <a:latin typeface="Microsoft Sans Serif"/>
                <a:cs typeface="Microsoft Sans Serif"/>
              </a:rPr>
              <a:t>provides </a:t>
            </a:r>
            <a:r>
              <a:rPr sz="3600" spc="-75" dirty="0">
                <a:latin typeface="Microsoft Sans Serif"/>
                <a:cs typeface="Microsoft Sans Serif"/>
              </a:rPr>
              <a:t>a </a:t>
            </a:r>
            <a:r>
              <a:rPr sz="3600" spc="-20" dirty="0">
                <a:latin typeface="Microsoft Sans Serif"/>
                <a:cs typeface="Microsoft Sans Serif"/>
              </a:rPr>
              <a:t>system </a:t>
            </a:r>
            <a:r>
              <a:rPr sz="3600" spc="-5" dirty="0">
                <a:latin typeface="Microsoft Sans Serif"/>
                <a:cs typeface="Microsoft Sans Serif"/>
              </a:rPr>
              <a:t>which </a:t>
            </a:r>
            <a:r>
              <a:rPr sz="3600" spc="-15" dirty="0">
                <a:latin typeface="Microsoft Sans Serif"/>
                <a:cs typeface="Microsoft Sans Serif"/>
              </a:rPr>
              <a:t>is </a:t>
            </a:r>
            <a:r>
              <a:rPr sz="3600" spc="-35" dirty="0">
                <a:latin typeface="Microsoft Sans Serif"/>
                <a:cs typeface="Microsoft Sans Serif"/>
              </a:rPr>
              <a:t>able </a:t>
            </a:r>
            <a:r>
              <a:rPr sz="3600" spc="130" dirty="0">
                <a:latin typeface="Microsoft Sans Serif"/>
                <a:cs typeface="Microsoft Sans Serif"/>
              </a:rPr>
              <a:t>to </a:t>
            </a:r>
            <a:r>
              <a:rPr sz="3600" spc="60" dirty="0">
                <a:latin typeface="Microsoft Sans Serif"/>
                <a:cs typeface="Microsoft Sans Serif"/>
              </a:rPr>
              <a:t>monitor </a:t>
            </a:r>
            <a:r>
              <a:rPr sz="3600" spc="-944" dirty="0">
                <a:latin typeface="Microsoft Sans Serif"/>
                <a:cs typeface="Microsoft Sans Serif"/>
              </a:rPr>
              <a:t> </a:t>
            </a:r>
            <a:r>
              <a:rPr sz="3600" spc="40" dirty="0">
                <a:latin typeface="Microsoft Sans Serif"/>
                <a:cs typeface="Microsoft Sans Serif"/>
              </a:rPr>
              <a:t>the </a:t>
            </a:r>
            <a:r>
              <a:rPr sz="3600" spc="30" dirty="0">
                <a:latin typeface="Microsoft Sans Serif"/>
                <a:cs typeface="Microsoft Sans Serif"/>
              </a:rPr>
              <a:t>water </a:t>
            </a:r>
            <a:r>
              <a:rPr sz="3600" spc="-45" dirty="0">
                <a:latin typeface="Microsoft Sans Serif"/>
                <a:cs typeface="Microsoft Sans Serif"/>
              </a:rPr>
              <a:t>level, </a:t>
            </a:r>
            <a:r>
              <a:rPr sz="3600" spc="5" dirty="0">
                <a:latin typeface="Microsoft Sans Serif"/>
                <a:cs typeface="Microsoft Sans Serif"/>
              </a:rPr>
              <a:t>atmospheric </a:t>
            </a:r>
            <a:r>
              <a:rPr sz="3600" spc="20" dirty="0">
                <a:latin typeface="Microsoft Sans Serif"/>
                <a:cs typeface="Microsoft Sans Serif"/>
              </a:rPr>
              <a:t>temperature, </a:t>
            </a:r>
            <a:r>
              <a:rPr sz="3600" spc="30" dirty="0">
                <a:latin typeface="Microsoft Sans Serif"/>
                <a:cs typeface="Microsoft Sans Serif"/>
              </a:rPr>
              <a:t>water </a:t>
            </a:r>
            <a:r>
              <a:rPr sz="3600" spc="25" dirty="0">
                <a:latin typeface="Microsoft Sans Serif"/>
                <a:cs typeface="Microsoft Sans Serif"/>
              </a:rPr>
              <a:t>flow </a:t>
            </a:r>
            <a:r>
              <a:rPr sz="3600" spc="-20" dirty="0">
                <a:latin typeface="Microsoft Sans Serif"/>
                <a:cs typeface="Microsoft Sans Serif"/>
              </a:rPr>
              <a:t>and </a:t>
            </a:r>
            <a:r>
              <a:rPr sz="3600" spc="40" dirty="0">
                <a:latin typeface="Microsoft Sans Serif"/>
                <a:cs typeface="Microsoft Sans Serif"/>
              </a:rPr>
              <a:t>toxic </a:t>
            </a:r>
            <a:r>
              <a:rPr sz="3600" spc="-35" dirty="0">
                <a:latin typeface="Microsoft Sans Serif"/>
                <a:cs typeface="Microsoft Sans Serif"/>
              </a:rPr>
              <a:t>gasses.Another </a:t>
            </a:r>
            <a:r>
              <a:rPr sz="3600" spc="-944" dirty="0">
                <a:latin typeface="Microsoft Sans Serif"/>
                <a:cs typeface="Microsoft Sans Serif"/>
              </a:rPr>
              <a:t> </a:t>
            </a:r>
            <a:r>
              <a:rPr sz="3600" spc="35" dirty="0">
                <a:latin typeface="Microsoft Sans Serif"/>
                <a:cs typeface="Microsoft Sans Serif"/>
              </a:rPr>
              <a:t>interesting</a:t>
            </a:r>
            <a:r>
              <a:rPr sz="3600" spc="-55" dirty="0">
                <a:latin typeface="Microsoft Sans Serif"/>
                <a:cs typeface="Microsoft Sans Serif"/>
              </a:rPr>
              <a:t> </a:t>
            </a:r>
            <a:r>
              <a:rPr sz="3600" spc="15" dirty="0">
                <a:latin typeface="Microsoft Sans Serif"/>
                <a:cs typeface="Microsoft Sans Serif"/>
              </a:rPr>
              <a:t>feature</a:t>
            </a:r>
            <a:r>
              <a:rPr sz="3600" spc="-50" dirty="0">
                <a:latin typeface="Microsoft Sans Serif"/>
                <a:cs typeface="Microsoft Sans Serif"/>
              </a:rPr>
              <a:t> </a:t>
            </a:r>
            <a:r>
              <a:rPr sz="3600" spc="-15" dirty="0">
                <a:latin typeface="Microsoft Sans Serif"/>
                <a:cs typeface="Microsoft Sans Serif"/>
              </a:rPr>
              <a:t>is</a:t>
            </a:r>
            <a:r>
              <a:rPr sz="3600" spc="-55" dirty="0">
                <a:latin typeface="Microsoft Sans Serif"/>
                <a:cs typeface="Microsoft Sans Serif"/>
              </a:rPr>
              <a:t> </a:t>
            </a:r>
            <a:r>
              <a:rPr sz="3600" spc="40" dirty="0">
                <a:latin typeface="Microsoft Sans Serif"/>
                <a:cs typeface="Microsoft Sans Serif"/>
              </a:rPr>
              <a:t>the</a:t>
            </a:r>
            <a:r>
              <a:rPr sz="3600" spc="-50" dirty="0">
                <a:latin typeface="Microsoft Sans Serif"/>
                <a:cs typeface="Microsoft Sans Serif"/>
              </a:rPr>
              <a:t> </a:t>
            </a:r>
            <a:r>
              <a:rPr sz="3600" spc="25" dirty="0">
                <a:latin typeface="Microsoft Sans Serif"/>
                <a:cs typeface="Microsoft Sans Serif"/>
              </a:rPr>
              <a:t>detection</a:t>
            </a:r>
            <a:r>
              <a:rPr sz="3600" spc="-50" dirty="0">
                <a:latin typeface="Microsoft Sans Serif"/>
                <a:cs typeface="Microsoft Sans Serif"/>
              </a:rPr>
              <a:t> </a:t>
            </a:r>
            <a:r>
              <a:rPr sz="3600" spc="-30" dirty="0">
                <a:latin typeface="Microsoft Sans Serif"/>
                <a:cs typeface="Microsoft Sans Serif"/>
              </a:rPr>
              <a:t>open</a:t>
            </a:r>
            <a:r>
              <a:rPr sz="3600" spc="-55" dirty="0">
                <a:latin typeface="Microsoft Sans Serif"/>
                <a:cs typeface="Microsoft Sans Serif"/>
              </a:rPr>
              <a:t> </a:t>
            </a:r>
            <a:r>
              <a:rPr sz="3600" spc="50" dirty="0">
                <a:latin typeface="Microsoft Sans Serif"/>
                <a:cs typeface="Microsoft Sans Serif"/>
              </a:rPr>
              <a:t>lid</a:t>
            </a:r>
            <a:r>
              <a:rPr sz="3600" spc="-50" dirty="0">
                <a:latin typeface="Microsoft Sans Serif"/>
                <a:cs typeface="Microsoft Sans Serif"/>
              </a:rPr>
              <a:t> </a:t>
            </a:r>
            <a:r>
              <a:rPr sz="3600" spc="-10" dirty="0">
                <a:latin typeface="Microsoft Sans Serif"/>
                <a:cs typeface="Microsoft Sans Serif"/>
              </a:rPr>
              <a:t>drainage</a:t>
            </a:r>
            <a:r>
              <a:rPr sz="3600" spc="-50" dirty="0">
                <a:latin typeface="Microsoft Sans Serif"/>
                <a:cs typeface="Microsoft Sans Serif"/>
              </a:rPr>
              <a:t> </a:t>
            </a:r>
            <a:r>
              <a:rPr sz="3600" spc="-35" dirty="0">
                <a:latin typeface="Microsoft Sans Serif"/>
                <a:cs typeface="Microsoft Sans Serif"/>
              </a:rPr>
              <a:t>holes</a:t>
            </a:r>
            <a:r>
              <a:rPr sz="3600" spc="-55" dirty="0">
                <a:latin typeface="Microsoft Sans Serif"/>
                <a:cs typeface="Microsoft Sans Serif"/>
              </a:rPr>
              <a:t> </a:t>
            </a:r>
            <a:r>
              <a:rPr sz="3600" spc="-5" dirty="0">
                <a:latin typeface="Microsoft Sans Serif"/>
                <a:cs typeface="Microsoft Sans Serif"/>
              </a:rPr>
              <a:t>which</a:t>
            </a:r>
            <a:r>
              <a:rPr sz="3600" spc="-50" dirty="0">
                <a:latin typeface="Microsoft Sans Serif"/>
                <a:cs typeface="Microsoft Sans Serif"/>
              </a:rPr>
              <a:t> </a:t>
            </a:r>
            <a:r>
              <a:rPr sz="3600" spc="-75" dirty="0">
                <a:latin typeface="Microsoft Sans Serif"/>
                <a:cs typeface="Microsoft Sans Serif"/>
              </a:rPr>
              <a:t>cause</a:t>
            </a:r>
            <a:r>
              <a:rPr sz="3600" spc="-50" dirty="0">
                <a:latin typeface="Microsoft Sans Serif"/>
                <a:cs typeface="Microsoft Sans Serif"/>
              </a:rPr>
              <a:t> </a:t>
            </a:r>
            <a:r>
              <a:rPr sz="3600" spc="-45" dirty="0">
                <a:latin typeface="Microsoft Sans Serif"/>
                <a:cs typeface="Microsoft Sans Serif"/>
              </a:rPr>
              <a:t>several</a:t>
            </a:r>
            <a:endParaRPr sz="3600">
              <a:latin typeface="Microsoft Sans Serif"/>
              <a:cs typeface="Microsoft Sans Serif"/>
            </a:endParaRPr>
          </a:p>
          <a:p>
            <a:pPr marL="5094605" algn="just">
              <a:lnSpc>
                <a:spcPct val="100000"/>
              </a:lnSpc>
              <a:spcBef>
                <a:spcPts val="725"/>
              </a:spcBef>
            </a:pPr>
            <a:r>
              <a:rPr sz="3600" spc="-10" dirty="0">
                <a:latin typeface="Microsoft Sans Serif"/>
                <a:cs typeface="Microsoft Sans Serif"/>
              </a:rPr>
              <a:t>accidents</a:t>
            </a:r>
            <a:r>
              <a:rPr sz="3600" spc="-75" dirty="0">
                <a:latin typeface="Microsoft Sans Serif"/>
                <a:cs typeface="Microsoft Sans Serif"/>
              </a:rPr>
              <a:t> </a:t>
            </a:r>
            <a:r>
              <a:rPr sz="3600" spc="-20" dirty="0">
                <a:latin typeface="Microsoft Sans Serif"/>
                <a:cs typeface="Microsoft Sans Serif"/>
              </a:rPr>
              <a:t>and</a:t>
            </a:r>
            <a:r>
              <a:rPr sz="3600" spc="-75" dirty="0">
                <a:latin typeface="Microsoft Sans Serif"/>
                <a:cs typeface="Microsoft Sans Serif"/>
              </a:rPr>
              <a:t> </a:t>
            </a:r>
            <a:r>
              <a:rPr sz="3600" spc="-50" dirty="0">
                <a:latin typeface="Microsoft Sans Serif"/>
                <a:cs typeface="Microsoft Sans Serif"/>
              </a:rPr>
              <a:t>leads</a:t>
            </a:r>
            <a:r>
              <a:rPr sz="3600" spc="-75" dirty="0">
                <a:latin typeface="Microsoft Sans Serif"/>
                <a:cs typeface="Microsoft Sans Serif"/>
              </a:rPr>
              <a:t> </a:t>
            </a:r>
            <a:r>
              <a:rPr sz="3600" spc="130" dirty="0">
                <a:latin typeface="Microsoft Sans Serif"/>
                <a:cs typeface="Microsoft Sans Serif"/>
              </a:rPr>
              <a:t>to</a:t>
            </a:r>
            <a:r>
              <a:rPr sz="3600" spc="-70" dirty="0">
                <a:latin typeface="Microsoft Sans Serif"/>
                <a:cs typeface="Microsoft Sans Serif"/>
              </a:rPr>
              <a:t> </a:t>
            </a:r>
            <a:r>
              <a:rPr sz="3600" spc="-5" dirty="0">
                <a:latin typeface="Microsoft Sans Serif"/>
                <a:cs typeface="Microsoft Sans Serif"/>
              </a:rPr>
              <a:t>death.</a:t>
            </a:r>
            <a:endParaRPr sz="3600">
              <a:latin typeface="Microsoft Sans Serif"/>
              <a:cs typeface="Microsoft Sans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71600" y="1214410"/>
            <a:ext cx="15544800" cy="928694"/>
          </a:xfrm>
        </p:spPr>
        <p:txBody>
          <a:bodyPr/>
          <a:lstStyle/>
          <a:p>
            <a:r>
              <a:rPr lang="en-GB" dirty="0">
                <a:solidFill>
                  <a:schemeClr val="tx1"/>
                </a:solidFill>
              </a:rPr>
              <a:t>MODULE SPLIT-UP: </a:t>
            </a:r>
            <a:endParaRPr lang="en-US" dirty="0">
              <a:solidFill>
                <a:schemeClr val="tx1"/>
              </a:solidFill>
            </a:endParaRPr>
          </a:p>
        </p:txBody>
      </p:sp>
      <p:sp>
        <p:nvSpPr>
          <p:cNvPr id="5" name="Subtitle 4"/>
          <p:cNvSpPr>
            <a:spLocks noGrp="1"/>
          </p:cNvSpPr>
          <p:nvPr>
            <p:ph type="subTitle" idx="4"/>
          </p:nvPr>
        </p:nvSpPr>
        <p:spPr>
          <a:xfrm>
            <a:off x="2000200" y="2857484"/>
            <a:ext cx="13544600" cy="5539978"/>
          </a:xfrm>
        </p:spPr>
        <p:txBody>
          <a:bodyPr/>
          <a:lstStyle/>
          <a:p>
            <a:pPr>
              <a:buFont typeface="Arial" pitchFamily="34" charset="0"/>
              <a:buChar char="•"/>
            </a:pPr>
            <a:r>
              <a:rPr lang="en-US" sz="4000" dirty="0">
                <a:solidFill>
                  <a:schemeClr val="tx1"/>
                </a:solidFill>
              </a:rPr>
              <a:t>PHASE 1: Setting up an environment.  </a:t>
            </a:r>
          </a:p>
          <a:p>
            <a:endParaRPr lang="en-GB" sz="4000" dirty="0">
              <a:solidFill>
                <a:schemeClr val="tx1"/>
              </a:solidFill>
            </a:endParaRPr>
          </a:p>
          <a:p>
            <a:pPr>
              <a:buFont typeface="Arial" pitchFamily="34" charset="0"/>
              <a:buChar char="•"/>
            </a:pPr>
            <a:r>
              <a:rPr lang="en-US" sz="4000" dirty="0">
                <a:solidFill>
                  <a:schemeClr val="tx1"/>
                </a:solidFill>
              </a:rPr>
              <a:t>PHASE 2: Setting up an </a:t>
            </a:r>
            <a:r>
              <a:rPr lang="en-US" sz="4000" dirty="0" err="1">
                <a:solidFill>
                  <a:schemeClr val="tx1"/>
                </a:solidFill>
              </a:rPr>
              <a:t>Arduino</a:t>
            </a:r>
            <a:r>
              <a:rPr lang="en-US" sz="4000" dirty="0">
                <a:solidFill>
                  <a:schemeClr val="tx1"/>
                </a:solidFill>
              </a:rPr>
              <a:t>. </a:t>
            </a:r>
            <a:endParaRPr lang="en-GB" sz="4000" dirty="0">
              <a:solidFill>
                <a:schemeClr val="tx1"/>
              </a:solidFill>
            </a:endParaRPr>
          </a:p>
          <a:p>
            <a:pPr>
              <a:buFont typeface="Arial" pitchFamily="34" charset="0"/>
              <a:buChar char="•"/>
            </a:pPr>
            <a:endParaRPr lang="en-GB" sz="4000" dirty="0">
              <a:solidFill>
                <a:schemeClr val="tx1"/>
              </a:solidFill>
            </a:endParaRPr>
          </a:p>
          <a:p>
            <a:pPr>
              <a:buFont typeface="Arial" pitchFamily="34" charset="0"/>
              <a:buChar char="•"/>
            </a:pPr>
            <a:r>
              <a:rPr lang="en-US" sz="4000" dirty="0">
                <a:solidFill>
                  <a:schemeClr val="tx1"/>
                </a:solidFill>
              </a:rPr>
              <a:t>PHASE 3: </a:t>
            </a:r>
            <a:r>
              <a:rPr lang="en-GB" sz="4000" dirty="0">
                <a:solidFill>
                  <a:schemeClr val="tx1"/>
                </a:solidFill>
              </a:rPr>
              <a:t>Utilization of </a:t>
            </a:r>
            <a:r>
              <a:rPr lang="en-GB" sz="4000" dirty="0" err="1">
                <a:solidFill>
                  <a:schemeClr val="tx1"/>
                </a:solidFill>
              </a:rPr>
              <a:t>algorithsms</a:t>
            </a:r>
            <a:r>
              <a:rPr lang="en-GB" sz="4000" dirty="0">
                <a:solidFill>
                  <a:schemeClr val="tx1"/>
                </a:solidFill>
              </a:rPr>
              <a:t> &amp; testing sensors.</a:t>
            </a:r>
          </a:p>
          <a:p>
            <a:pPr>
              <a:buFont typeface="Arial" pitchFamily="34" charset="0"/>
              <a:buChar char="•"/>
            </a:pPr>
            <a:endParaRPr lang="en-GB" sz="4000" dirty="0">
              <a:solidFill>
                <a:schemeClr val="tx1"/>
              </a:solidFill>
            </a:endParaRPr>
          </a:p>
          <a:p>
            <a:pPr>
              <a:buFont typeface="Arial" pitchFamily="34" charset="0"/>
              <a:buChar char="•"/>
            </a:pPr>
            <a:r>
              <a:rPr lang="en-US" sz="4000" dirty="0">
                <a:solidFill>
                  <a:schemeClr val="tx1"/>
                </a:solidFill>
              </a:rPr>
              <a:t>PHASE 4: </a:t>
            </a:r>
            <a:r>
              <a:rPr lang="en-GB" sz="4000" dirty="0">
                <a:solidFill>
                  <a:schemeClr val="tx1"/>
                </a:solidFill>
              </a:rPr>
              <a:t>Implementation.</a:t>
            </a:r>
          </a:p>
          <a:p>
            <a:endParaRPr lang="en-GB" sz="4000" dirty="0">
              <a:solidFill>
                <a:schemeClr val="tx1"/>
              </a:solidFill>
            </a:endParaRPr>
          </a:p>
          <a:p>
            <a:endParaRPr lang="en-US" sz="40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CECF7"/>
          </a:solidFill>
        </p:spPr>
        <p:txBody>
          <a:bodyPr wrap="square" lIns="0" tIns="0" rIns="0" bIns="0" rtlCol="0"/>
          <a:lstStyle/>
          <a:p>
            <a:endParaRPr/>
          </a:p>
        </p:txBody>
      </p:sp>
      <p:sp>
        <p:nvSpPr>
          <p:cNvPr id="3" name="object 3"/>
          <p:cNvSpPr txBox="1">
            <a:spLocks noGrp="1"/>
          </p:cNvSpPr>
          <p:nvPr>
            <p:ph type="title"/>
          </p:nvPr>
        </p:nvSpPr>
        <p:spPr>
          <a:xfrm>
            <a:off x="9131300" y="1351197"/>
            <a:ext cx="8834755" cy="1320800"/>
          </a:xfrm>
          <a:prstGeom prst="rect">
            <a:avLst/>
          </a:prstGeom>
        </p:spPr>
        <p:txBody>
          <a:bodyPr vert="horz" wrap="square" lIns="0" tIns="12700" rIns="0" bIns="0" rtlCol="0">
            <a:spAutoFit/>
          </a:bodyPr>
          <a:lstStyle/>
          <a:p>
            <a:pPr marL="12700">
              <a:lnSpc>
                <a:spcPct val="100000"/>
              </a:lnSpc>
              <a:spcBef>
                <a:spcPts val="100"/>
              </a:spcBef>
            </a:pPr>
            <a:r>
              <a:rPr sz="8500" spc="-185" dirty="0">
                <a:solidFill>
                  <a:srgbClr val="3783FD"/>
                </a:solidFill>
                <a:latin typeface="Arial"/>
                <a:cs typeface="Arial"/>
              </a:rPr>
              <a:t>Literature</a:t>
            </a:r>
            <a:r>
              <a:rPr sz="8500" spc="-290" dirty="0">
                <a:solidFill>
                  <a:srgbClr val="3783FD"/>
                </a:solidFill>
                <a:latin typeface="Arial"/>
                <a:cs typeface="Arial"/>
              </a:rPr>
              <a:t> </a:t>
            </a:r>
            <a:r>
              <a:rPr sz="8500" spc="-270" dirty="0">
                <a:solidFill>
                  <a:srgbClr val="3783FD"/>
                </a:solidFill>
                <a:latin typeface="Arial"/>
                <a:cs typeface="Arial"/>
              </a:rPr>
              <a:t>Survery</a:t>
            </a:r>
            <a:endParaRPr sz="8500">
              <a:latin typeface="Arial"/>
              <a:cs typeface="Arial"/>
            </a:endParaRPr>
          </a:p>
        </p:txBody>
      </p:sp>
      <p:grpSp>
        <p:nvGrpSpPr>
          <p:cNvPr id="4" name="object 4"/>
          <p:cNvGrpSpPr/>
          <p:nvPr/>
        </p:nvGrpSpPr>
        <p:grpSpPr>
          <a:xfrm>
            <a:off x="1032512" y="2095066"/>
            <a:ext cx="7578725" cy="6902450"/>
            <a:chOff x="1032512" y="2095066"/>
            <a:chExt cx="7578725" cy="6902450"/>
          </a:xfrm>
        </p:grpSpPr>
        <p:sp>
          <p:nvSpPr>
            <p:cNvPr id="5" name="object 5"/>
            <p:cNvSpPr/>
            <p:nvPr/>
          </p:nvSpPr>
          <p:spPr>
            <a:xfrm>
              <a:off x="1038227" y="8864600"/>
              <a:ext cx="7573009" cy="0"/>
            </a:xfrm>
            <a:custGeom>
              <a:avLst/>
              <a:gdLst/>
              <a:ahLst/>
              <a:cxnLst/>
              <a:rect l="l" t="t" r="r" b="b"/>
              <a:pathLst>
                <a:path w="7573009">
                  <a:moveTo>
                    <a:pt x="0" y="0"/>
                  </a:moveTo>
                  <a:lnTo>
                    <a:pt x="7572412" y="0"/>
                  </a:lnTo>
                </a:path>
              </a:pathLst>
            </a:custGeom>
            <a:ln w="19049">
              <a:solidFill>
                <a:srgbClr val="243761"/>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032512" y="2095066"/>
              <a:ext cx="6596861" cy="6902315"/>
            </a:xfrm>
            <a:prstGeom prst="rect">
              <a:avLst/>
            </a:prstGeom>
          </p:spPr>
        </p:pic>
      </p:grpSp>
      <p:sp>
        <p:nvSpPr>
          <p:cNvPr id="7" name="object 7"/>
          <p:cNvSpPr txBox="1"/>
          <p:nvPr/>
        </p:nvSpPr>
        <p:spPr>
          <a:xfrm>
            <a:off x="8549568" y="3465268"/>
            <a:ext cx="9478010" cy="4168775"/>
          </a:xfrm>
          <a:prstGeom prst="rect">
            <a:avLst/>
          </a:prstGeom>
        </p:spPr>
        <p:txBody>
          <a:bodyPr vert="horz" wrap="square" lIns="0" tIns="12065" rIns="0" bIns="0" rtlCol="0">
            <a:spAutoFit/>
          </a:bodyPr>
          <a:lstStyle/>
          <a:p>
            <a:pPr marL="288290" marR="151765" algn="ctr">
              <a:lnSpc>
                <a:spcPct val="115700"/>
              </a:lnSpc>
              <a:spcBef>
                <a:spcPts val="95"/>
              </a:spcBef>
            </a:pPr>
            <a:r>
              <a:rPr sz="4700" b="1" spc="-310" dirty="0">
                <a:solidFill>
                  <a:srgbClr val="FFA36F"/>
                </a:solidFill>
                <a:latin typeface="Trebuchet MS"/>
                <a:cs typeface="Trebuchet MS"/>
              </a:rPr>
              <a:t>T</a:t>
            </a:r>
            <a:r>
              <a:rPr sz="4700" b="1" spc="-120" dirty="0">
                <a:solidFill>
                  <a:srgbClr val="FFA36F"/>
                </a:solidFill>
                <a:latin typeface="Trebuchet MS"/>
                <a:cs typeface="Trebuchet MS"/>
              </a:rPr>
              <a:t>h</a:t>
            </a:r>
            <a:r>
              <a:rPr sz="4700" b="1" spc="-145" dirty="0">
                <a:solidFill>
                  <a:srgbClr val="FFA36F"/>
                </a:solidFill>
                <a:latin typeface="Trebuchet MS"/>
                <a:cs typeface="Trebuchet MS"/>
              </a:rPr>
              <a:t>i</a:t>
            </a:r>
            <a:r>
              <a:rPr sz="4700" b="1" spc="204" dirty="0">
                <a:solidFill>
                  <a:srgbClr val="FFA36F"/>
                </a:solidFill>
                <a:latin typeface="Trebuchet MS"/>
                <a:cs typeface="Trebuchet MS"/>
              </a:rPr>
              <a:t>s</a:t>
            </a:r>
            <a:r>
              <a:rPr sz="4700" b="1" spc="-405" dirty="0">
                <a:solidFill>
                  <a:srgbClr val="FFA36F"/>
                </a:solidFill>
                <a:latin typeface="Trebuchet MS"/>
                <a:cs typeface="Trebuchet MS"/>
              </a:rPr>
              <a:t> </a:t>
            </a:r>
            <a:r>
              <a:rPr sz="4700" b="1" spc="-145" dirty="0">
                <a:solidFill>
                  <a:srgbClr val="FFA36F"/>
                </a:solidFill>
                <a:latin typeface="Trebuchet MS"/>
                <a:cs typeface="Trebuchet MS"/>
              </a:rPr>
              <a:t>i</a:t>
            </a:r>
            <a:r>
              <a:rPr sz="4700" b="1" spc="-40" dirty="0">
                <a:solidFill>
                  <a:srgbClr val="FFA36F"/>
                </a:solidFill>
                <a:latin typeface="Trebuchet MS"/>
                <a:cs typeface="Trebuchet MS"/>
              </a:rPr>
              <a:t>n</a:t>
            </a:r>
            <a:r>
              <a:rPr sz="4700" b="1" spc="-225" dirty="0">
                <a:solidFill>
                  <a:srgbClr val="FFA36F"/>
                </a:solidFill>
                <a:latin typeface="Trebuchet MS"/>
                <a:cs typeface="Trebuchet MS"/>
              </a:rPr>
              <a:t>t</a:t>
            </a:r>
            <a:r>
              <a:rPr sz="4700" b="1" spc="160" dirty="0">
                <a:solidFill>
                  <a:srgbClr val="FFA36F"/>
                </a:solidFill>
                <a:latin typeface="Trebuchet MS"/>
                <a:cs typeface="Trebuchet MS"/>
              </a:rPr>
              <a:t>r</a:t>
            </a:r>
            <a:r>
              <a:rPr sz="4700" b="1" spc="-45" dirty="0">
                <a:solidFill>
                  <a:srgbClr val="FFA36F"/>
                </a:solidFill>
                <a:latin typeface="Trebuchet MS"/>
                <a:cs typeface="Trebuchet MS"/>
              </a:rPr>
              <a:t>o</a:t>
            </a:r>
            <a:r>
              <a:rPr sz="4700" b="1" spc="10" dirty="0">
                <a:solidFill>
                  <a:srgbClr val="FFA36F"/>
                </a:solidFill>
                <a:latin typeface="Trebuchet MS"/>
                <a:cs typeface="Trebuchet MS"/>
              </a:rPr>
              <a:t>d</a:t>
            </a:r>
            <a:r>
              <a:rPr sz="4700" b="1" spc="-65" dirty="0">
                <a:solidFill>
                  <a:srgbClr val="FFA36F"/>
                </a:solidFill>
                <a:latin typeface="Trebuchet MS"/>
                <a:cs typeface="Trebuchet MS"/>
              </a:rPr>
              <a:t>u</a:t>
            </a:r>
            <a:r>
              <a:rPr sz="4700" b="1" spc="-10" dirty="0">
                <a:solidFill>
                  <a:srgbClr val="FFA36F"/>
                </a:solidFill>
                <a:latin typeface="Trebuchet MS"/>
                <a:cs typeface="Trebuchet MS"/>
              </a:rPr>
              <a:t>c</a:t>
            </a:r>
            <a:r>
              <a:rPr sz="4700" b="1" spc="-250" dirty="0">
                <a:solidFill>
                  <a:srgbClr val="FFA36F"/>
                </a:solidFill>
                <a:latin typeface="Trebuchet MS"/>
                <a:cs typeface="Trebuchet MS"/>
              </a:rPr>
              <a:t>e</a:t>
            </a:r>
            <a:r>
              <a:rPr sz="4700" b="1" spc="204" dirty="0">
                <a:solidFill>
                  <a:srgbClr val="FFA36F"/>
                </a:solidFill>
                <a:latin typeface="Trebuchet MS"/>
                <a:cs typeface="Trebuchet MS"/>
              </a:rPr>
              <a:t>s</a:t>
            </a:r>
            <a:r>
              <a:rPr sz="4700" b="1" spc="-405" dirty="0">
                <a:solidFill>
                  <a:srgbClr val="FFA36F"/>
                </a:solidFill>
                <a:latin typeface="Trebuchet MS"/>
                <a:cs typeface="Trebuchet MS"/>
              </a:rPr>
              <a:t> </a:t>
            </a:r>
            <a:r>
              <a:rPr sz="4700" b="1" spc="-250" dirty="0">
                <a:solidFill>
                  <a:srgbClr val="FFA36F"/>
                </a:solidFill>
                <a:latin typeface="Trebuchet MS"/>
                <a:cs typeface="Trebuchet MS"/>
              </a:rPr>
              <a:t>e</a:t>
            </a:r>
            <a:r>
              <a:rPr sz="4700" b="1" spc="135" dirty="0">
                <a:solidFill>
                  <a:srgbClr val="FFA36F"/>
                </a:solidFill>
                <a:latin typeface="Trebuchet MS"/>
                <a:cs typeface="Trebuchet MS"/>
              </a:rPr>
              <a:t>a</a:t>
            </a:r>
            <a:r>
              <a:rPr sz="4700" b="1" spc="160" dirty="0">
                <a:solidFill>
                  <a:srgbClr val="FFA36F"/>
                </a:solidFill>
                <a:latin typeface="Trebuchet MS"/>
                <a:cs typeface="Trebuchet MS"/>
              </a:rPr>
              <a:t>r</a:t>
            </a:r>
            <a:r>
              <a:rPr sz="4700" b="1" spc="-55" dirty="0">
                <a:solidFill>
                  <a:srgbClr val="FFA36F"/>
                </a:solidFill>
                <a:latin typeface="Trebuchet MS"/>
                <a:cs typeface="Trebuchet MS"/>
              </a:rPr>
              <a:t>l</a:t>
            </a:r>
            <a:r>
              <a:rPr sz="4700" b="1" spc="-145" dirty="0">
                <a:solidFill>
                  <a:srgbClr val="FFA36F"/>
                </a:solidFill>
                <a:latin typeface="Trebuchet MS"/>
                <a:cs typeface="Trebuchet MS"/>
              </a:rPr>
              <a:t>i</a:t>
            </a:r>
            <a:r>
              <a:rPr sz="4700" b="1" spc="-250" dirty="0">
                <a:solidFill>
                  <a:srgbClr val="FFA36F"/>
                </a:solidFill>
                <a:latin typeface="Trebuchet MS"/>
                <a:cs typeface="Trebuchet MS"/>
              </a:rPr>
              <a:t>e</a:t>
            </a:r>
            <a:r>
              <a:rPr sz="4700" b="1" spc="130" dirty="0">
                <a:solidFill>
                  <a:srgbClr val="FFA36F"/>
                </a:solidFill>
                <a:latin typeface="Trebuchet MS"/>
                <a:cs typeface="Trebuchet MS"/>
              </a:rPr>
              <a:t>r  </a:t>
            </a:r>
            <a:r>
              <a:rPr sz="4700" b="1" spc="160" dirty="0">
                <a:solidFill>
                  <a:srgbClr val="FFA36F"/>
                </a:solidFill>
                <a:latin typeface="Trebuchet MS"/>
                <a:cs typeface="Trebuchet MS"/>
              </a:rPr>
              <a:t>r</a:t>
            </a:r>
            <a:r>
              <a:rPr sz="4700" b="1" spc="-250" dirty="0">
                <a:solidFill>
                  <a:srgbClr val="FFA36F"/>
                </a:solidFill>
                <a:latin typeface="Trebuchet MS"/>
                <a:cs typeface="Trebuchet MS"/>
              </a:rPr>
              <a:t>e</a:t>
            </a:r>
            <a:r>
              <a:rPr sz="4700" b="1" spc="200" dirty="0">
                <a:solidFill>
                  <a:srgbClr val="FFA36F"/>
                </a:solidFill>
                <a:latin typeface="Trebuchet MS"/>
                <a:cs typeface="Trebuchet MS"/>
              </a:rPr>
              <a:t>s</a:t>
            </a:r>
            <a:r>
              <a:rPr sz="4700" b="1" spc="-250" dirty="0">
                <a:solidFill>
                  <a:srgbClr val="FFA36F"/>
                </a:solidFill>
                <a:latin typeface="Trebuchet MS"/>
                <a:cs typeface="Trebuchet MS"/>
              </a:rPr>
              <a:t>e</a:t>
            </a:r>
            <a:r>
              <a:rPr sz="4700" b="1" spc="135" dirty="0">
                <a:solidFill>
                  <a:srgbClr val="FFA36F"/>
                </a:solidFill>
                <a:latin typeface="Trebuchet MS"/>
                <a:cs typeface="Trebuchet MS"/>
              </a:rPr>
              <a:t>a</a:t>
            </a:r>
            <a:r>
              <a:rPr sz="4700" b="1" spc="160" dirty="0">
                <a:solidFill>
                  <a:srgbClr val="FFA36F"/>
                </a:solidFill>
                <a:latin typeface="Trebuchet MS"/>
                <a:cs typeface="Trebuchet MS"/>
              </a:rPr>
              <a:t>r</a:t>
            </a:r>
            <a:r>
              <a:rPr sz="4700" b="1" spc="-10" dirty="0">
                <a:solidFill>
                  <a:srgbClr val="FFA36F"/>
                </a:solidFill>
                <a:latin typeface="Trebuchet MS"/>
                <a:cs typeface="Trebuchet MS"/>
              </a:rPr>
              <a:t>c</a:t>
            </a:r>
            <a:r>
              <a:rPr sz="4700" b="1" spc="-120" dirty="0">
                <a:solidFill>
                  <a:srgbClr val="FFA36F"/>
                </a:solidFill>
                <a:latin typeface="Trebuchet MS"/>
                <a:cs typeface="Trebuchet MS"/>
              </a:rPr>
              <a:t>h</a:t>
            </a:r>
            <a:r>
              <a:rPr sz="4700" b="1" spc="-250" dirty="0">
                <a:solidFill>
                  <a:srgbClr val="FFA36F"/>
                </a:solidFill>
                <a:latin typeface="Trebuchet MS"/>
                <a:cs typeface="Trebuchet MS"/>
              </a:rPr>
              <a:t>e</a:t>
            </a:r>
            <a:r>
              <a:rPr sz="4700" b="1" spc="204" dirty="0">
                <a:solidFill>
                  <a:srgbClr val="FFA36F"/>
                </a:solidFill>
                <a:latin typeface="Trebuchet MS"/>
                <a:cs typeface="Trebuchet MS"/>
              </a:rPr>
              <a:t>s</a:t>
            </a:r>
            <a:r>
              <a:rPr sz="4700" b="1" spc="-405" dirty="0">
                <a:solidFill>
                  <a:srgbClr val="FFA36F"/>
                </a:solidFill>
                <a:latin typeface="Trebuchet MS"/>
                <a:cs typeface="Trebuchet MS"/>
              </a:rPr>
              <a:t> </a:t>
            </a:r>
            <a:r>
              <a:rPr sz="4700" b="1" spc="10" dirty="0">
                <a:solidFill>
                  <a:srgbClr val="FFA36F"/>
                </a:solidFill>
                <a:latin typeface="Trebuchet MS"/>
                <a:cs typeface="Trebuchet MS"/>
              </a:rPr>
              <a:t>d</a:t>
            </a:r>
            <a:r>
              <a:rPr sz="4700" b="1" spc="-45" dirty="0">
                <a:solidFill>
                  <a:srgbClr val="FFA36F"/>
                </a:solidFill>
                <a:latin typeface="Trebuchet MS"/>
                <a:cs typeface="Trebuchet MS"/>
              </a:rPr>
              <a:t>o</a:t>
            </a:r>
            <a:r>
              <a:rPr sz="4700" b="1" spc="-40" dirty="0">
                <a:solidFill>
                  <a:srgbClr val="FFA36F"/>
                </a:solidFill>
                <a:latin typeface="Trebuchet MS"/>
                <a:cs typeface="Trebuchet MS"/>
              </a:rPr>
              <a:t>n</a:t>
            </a:r>
            <a:r>
              <a:rPr sz="4700" b="1" spc="-245" dirty="0">
                <a:solidFill>
                  <a:srgbClr val="FFA36F"/>
                </a:solidFill>
                <a:latin typeface="Trebuchet MS"/>
                <a:cs typeface="Trebuchet MS"/>
              </a:rPr>
              <a:t>e</a:t>
            </a:r>
            <a:r>
              <a:rPr sz="4700" b="1" spc="-405" dirty="0">
                <a:solidFill>
                  <a:srgbClr val="FFA36F"/>
                </a:solidFill>
                <a:latin typeface="Trebuchet MS"/>
                <a:cs typeface="Trebuchet MS"/>
              </a:rPr>
              <a:t> </a:t>
            </a:r>
            <a:r>
              <a:rPr sz="4700" b="1" spc="-145" dirty="0">
                <a:solidFill>
                  <a:srgbClr val="FFA36F"/>
                </a:solidFill>
                <a:latin typeface="Trebuchet MS"/>
                <a:cs typeface="Trebuchet MS"/>
              </a:rPr>
              <a:t>i</a:t>
            </a:r>
            <a:r>
              <a:rPr sz="4700" b="1" spc="-35" dirty="0">
                <a:solidFill>
                  <a:srgbClr val="FFA36F"/>
                </a:solidFill>
                <a:latin typeface="Trebuchet MS"/>
                <a:cs typeface="Trebuchet MS"/>
              </a:rPr>
              <a:t>n</a:t>
            </a:r>
            <a:r>
              <a:rPr sz="4700" b="1" spc="-405" dirty="0">
                <a:solidFill>
                  <a:srgbClr val="FFA36F"/>
                </a:solidFill>
                <a:latin typeface="Trebuchet MS"/>
                <a:cs typeface="Trebuchet MS"/>
              </a:rPr>
              <a:t> </a:t>
            </a:r>
            <a:r>
              <a:rPr sz="4700" b="1" spc="200" dirty="0">
                <a:solidFill>
                  <a:srgbClr val="FFA36F"/>
                </a:solidFill>
                <a:latin typeface="Trebuchet MS"/>
                <a:cs typeface="Trebuchet MS"/>
              </a:rPr>
              <a:t>s</a:t>
            </a:r>
            <a:r>
              <a:rPr sz="4700" b="1" spc="-145" dirty="0">
                <a:solidFill>
                  <a:srgbClr val="FFA36F"/>
                </a:solidFill>
                <a:latin typeface="Trebuchet MS"/>
                <a:cs typeface="Trebuchet MS"/>
              </a:rPr>
              <a:t>i</a:t>
            </a:r>
            <a:r>
              <a:rPr sz="4700" b="1" spc="50" dirty="0">
                <a:solidFill>
                  <a:srgbClr val="FFA36F"/>
                </a:solidFill>
                <a:latin typeface="Trebuchet MS"/>
                <a:cs typeface="Trebuchet MS"/>
              </a:rPr>
              <a:t>m</a:t>
            </a:r>
            <a:r>
              <a:rPr sz="4700" b="1" spc="-145" dirty="0">
                <a:solidFill>
                  <a:srgbClr val="FFA36F"/>
                </a:solidFill>
                <a:latin typeface="Trebuchet MS"/>
                <a:cs typeface="Trebuchet MS"/>
              </a:rPr>
              <a:t>i</a:t>
            </a:r>
            <a:r>
              <a:rPr sz="4700" b="1" spc="-55" dirty="0">
                <a:solidFill>
                  <a:srgbClr val="FFA36F"/>
                </a:solidFill>
                <a:latin typeface="Trebuchet MS"/>
                <a:cs typeface="Trebuchet MS"/>
              </a:rPr>
              <a:t>l</a:t>
            </a:r>
            <a:r>
              <a:rPr sz="4700" b="1" spc="135" dirty="0">
                <a:solidFill>
                  <a:srgbClr val="FFA36F"/>
                </a:solidFill>
                <a:latin typeface="Trebuchet MS"/>
                <a:cs typeface="Trebuchet MS"/>
              </a:rPr>
              <a:t>a</a:t>
            </a:r>
            <a:r>
              <a:rPr sz="4700" b="1" spc="165" dirty="0">
                <a:solidFill>
                  <a:srgbClr val="FFA36F"/>
                </a:solidFill>
                <a:latin typeface="Trebuchet MS"/>
                <a:cs typeface="Trebuchet MS"/>
              </a:rPr>
              <a:t>r</a:t>
            </a:r>
            <a:r>
              <a:rPr sz="4700" b="1" spc="-405" dirty="0">
                <a:solidFill>
                  <a:srgbClr val="FFA36F"/>
                </a:solidFill>
                <a:latin typeface="Trebuchet MS"/>
                <a:cs typeface="Trebuchet MS"/>
              </a:rPr>
              <a:t> </a:t>
            </a:r>
            <a:r>
              <a:rPr sz="4700" b="1" spc="135" dirty="0">
                <a:solidFill>
                  <a:srgbClr val="FFA36F"/>
                </a:solidFill>
                <a:latin typeface="Trebuchet MS"/>
                <a:cs typeface="Trebuchet MS"/>
              </a:rPr>
              <a:t>a</a:t>
            </a:r>
            <a:r>
              <a:rPr sz="4700" b="1" spc="160" dirty="0">
                <a:solidFill>
                  <a:srgbClr val="FFA36F"/>
                </a:solidFill>
                <a:latin typeface="Trebuchet MS"/>
                <a:cs typeface="Trebuchet MS"/>
              </a:rPr>
              <a:t>r</a:t>
            </a:r>
            <a:r>
              <a:rPr sz="4700" b="1" spc="-250" dirty="0">
                <a:solidFill>
                  <a:srgbClr val="FFA36F"/>
                </a:solidFill>
                <a:latin typeface="Trebuchet MS"/>
                <a:cs typeface="Trebuchet MS"/>
              </a:rPr>
              <a:t>e</a:t>
            </a:r>
            <a:r>
              <a:rPr sz="4700" b="1" spc="135" dirty="0">
                <a:solidFill>
                  <a:srgbClr val="FFA36F"/>
                </a:solidFill>
                <a:latin typeface="Trebuchet MS"/>
                <a:cs typeface="Trebuchet MS"/>
              </a:rPr>
              <a:t>a</a:t>
            </a:r>
            <a:r>
              <a:rPr sz="4700" b="1" spc="200" dirty="0">
                <a:solidFill>
                  <a:srgbClr val="FFA36F"/>
                </a:solidFill>
                <a:latin typeface="Trebuchet MS"/>
                <a:cs typeface="Trebuchet MS"/>
              </a:rPr>
              <a:t>s</a:t>
            </a:r>
            <a:r>
              <a:rPr sz="4700" b="1" spc="-315" dirty="0">
                <a:solidFill>
                  <a:srgbClr val="FFA36F"/>
                </a:solidFill>
                <a:latin typeface="Trebuchet MS"/>
                <a:cs typeface="Trebuchet MS"/>
              </a:rPr>
              <a:t>.</a:t>
            </a:r>
            <a:endParaRPr sz="4700">
              <a:latin typeface="Trebuchet MS"/>
              <a:cs typeface="Trebuchet MS"/>
            </a:endParaRPr>
          </a:p>
          <a:p>
            <a:pPr marL="12065" marR="5080" algn="ctr">
              <a:lnSpc>
                <a:spcPct val="115700"/>
              </a:lnSpc>
            </a:pPr>
            <a:r>
              <a:rPr sz="4700" b="1" spc="-310" dirty="0">
                <a:solidFill>
                  <a:srgbClr val="FFA36F"/>
                </a:solidFill>
                <a:latin typeface="Trebuchet MS"/>
                <a:cs typeface="Trebuchet MS"/>
              </a:rPr>
              <a:t>T</a:t>
            </a:r>
            <a:r>
              <a:rPr sz="4700" b="1" spc="-120" dirty="0">
                <a:solidFill>
                  <a:srgbClr val="FFA36F"/>
                </a:solidFill>
                <a:latin typeface="Trebuchet MS"/>
                <a:cs typeface="Trebuchet MS"/>
              </a:rPr>
              <a:t>h</a:t>
            </a:r>
            <a:r>
              <a:rPr sz="4700" b="1" spc="-245" dirty="0">
                <a:solidFill>
                  <a:srgbClr val="FFA36F"/>
                </a:solidFill>
                <a:latin typeface="Trebuchet MS"/>
                <a:cs typeface="Trebuchet MS"/>
              </a:rPr>
              <a:t>e</a:t>
            </a:r>
            <a:r>
              <a:rPr sz="4700" b="1" spc="-405" dirty="0">
                <a:solidFill>
                  <a:srgbClr val="FFA36F"/>
                </a:solidFill>
                <a:latin typeface="Trebuchet MS"/>
                <a:cs typeface="Trebuchet MS"/>
              </a:rPr>
              <a:t> </a:t>
            </a:r>
            <a:r>
              <a:rPr sz="4700" b="1" spc="-145" dirty="0">
                <a:solidFill>
                  <a:srgbClr val="FFA36F"/>
                </a:solidFill>
                <a:latin typeface="Trebuchet MS"/>
                <a:cs typeface="Trebuchet MS"/>
              </a:rPr>
              <a:t>i</a:t>
            </a:r>
            <a:r>
              <a:rPr sz="4700" b="1" spc="10" dirty="0">
                <a:solidFill>
                  <a:srgbClr val="FFA36F"/>
                </a:solidFill>
                <a:latin typeface="Trebuchet MS"/>
                <a:cs typeface="Trebuchet MS"/>
              </a:rPr>
              <a:t>d</a:t>
            </a:r>
            <a:r>
              <a:rPr sz="4700" b="1" spc="-250" dirty="0">
                <a:solidFill>
                  <a:srgbClr val="FFA36F"/>
                </a:solidFill>
                <a:latin typeface="Trebuchet MS"/>
                <a:cs typeface="Trebuchet MS"/>
              </a:rPr>
              <a:t>e</a:t>
            </a:r>
            <a:r>
              <a:rPr sz="4700" b="1" spc="140" dirty="0">
                <a:solidFill>
                  <a:srgbClr val="FFA36F"/>
                </a:solidFill>
                <a:latin typeface="Trebuchet MS"/>
                <a:cs typeface="Trebuchet MS"/>
              </a:rPr>
              <a:t>a</a:t>
            </a:r>
            <a:r>
              <a:rPr sz="4700" b="1" spc="-405" dirty="0">
                <a:solidFill>
                  <a:srgbClr val="FFA36F"/>
                </a:solidFill>
                <a:latin typeface="Trebuchet MS"/>
                <a:cs typeface="Trebuchet MS"/>
              </a:rPr>
              <a:t> </a:t>
            </a:r>
            <a:r>
              <a:rPr sz="4700" b="1" spc="-120" dirty="0">
                <a:solidFill>
                  <a:srgbClr val="FFA36F"/>
                </a:solidFill>
                <a:latin typeface="Trebuchet MS"/>
                <a:cs typeface="Trebuchet MS"/>
              </a:rPr>
              <a:t>h</a:t>
            </a:r>
            <a:r>
              <a:rPr sz="4700" b="1" spc="135" dirty="0">
                <a:solidFill>
                  <a:srgbClr val="FFA36F"/>
                </a:solidFill>
                <a:latin typeface="Trebuchet MS"/>
                <a:cs typeface="Trebuchet MS"/>
              </a:rPr>
              <a:t>a</a:t>
            </a:r>
            <a:r>
              <a:rPr sz="4700" b="1" spc="204" dirty="0">
                <a:solidFill>
                  <a:srgbClr val="FFA36F"/>
                </a:solidFill>
                <a:latin typeface="Trebuchet MS"/>
                <a:cs typeface="Trebuchet MS"/>
              </a:rPr>
              <a:t>s</a:t>
            </a:r>
            <a:r>
              <a:rPr sz="4700" b="1" spc="-405" dirty="0">
                <a:solidFill>
                  <a:srgbClr val="FFA36F"/>
                </a:solidFill>
                <a:latin typeface="Trebuchet MS"/>
                <a:cs typeface="Trebuchet MS"/>
              </a:rPr>
              <a:t> </a:t>
            </a:r>
            <a:r>
              <a:rPr sz="4700" b="1" spc="-150" dirty="0">
                <a:solidFill>
                  <a:srgbClr val="FFA36F"/>
                </a:solidFill>
                <a:latin typeface="Trebuchet MS"/>
                <a:cs typeface="Trebuchet MS"/>
              </a:rPr>
              <a:t>b</a:t>
            </a:r>
            <a:r>
              <a:rPr sz="4700" b="1" spc="-250" dirty="0">
                <a:solidFill>
                  <a:srgbClr val="FFA36F"/>
                </a:solidFill>
                <a:latin typeface="Trebuchet MS"/>
                <a:cs typeface="Trebuchet MS"/>
              </a:rPr>
              <a:t>ee</a:t>
            </a:r>
            <a:r>
              <a:rPr sz="4700" b="1" spc="-35" dirty="0">
                <a:solidFill>
                  <a:srgbClr val="FFA36F"/>
                </a:solidFill>
                <a:latin typeface="Trebuchet MS"/>
                <a:cs typeface="Trebuchet MS"/>
              </a:rPr>
              <a:t>n</a:t>
            </a:r>
            <a:r>
              <a:rPr sz="4700" b="1" spc="-405" dirty="0">
                <a:solidFill>
                  <a:srgbClr val="FFA36F"/>
                </a:solidFill>
                <a:latin typeface="Trebuchet MS"/>
                <a:cs typeface="Trebuchet MS"/>
              </a:rPr>
              <a:t> </a:t>
            </a:r>
            <a:r>
              <a:rPr sz="4700" b="1" spc="10" dirty="0">
                <a:solidFill>
                  <a:srgbClr val="FFA36F"/>
                </a:solidFill>
                <a:latin typeface="Trebuchet MS"/>
                <a:cs typeface="Trebuchet MS"/>
              </a:rPr>
              <a:t>d</a:t>
            </a:r>
            <a:r>
              <a:rPr sz="4700" b="1" spc="-250" dirty="0">
                <a:solidFill>
                  <a:srgbClr val="FFA36F"/>
                </a:solidFill>
                <a:latin typeface="Trebuchet MS"/>
                <a:cs typeface="Trebuchet MS"/>
              </a:rPr>
              <a:t>e</a:t>
            </a:r>
            <a:r>
              <a:rPr sz="4700" b="1" spc="-110" dirty="0">
                <a:solidFill>
                  <a:srgbClr val="FFA36F"/>
                </a:solidFill>
                <a:latin typeface="Trebuchet MS"/>
                <a:cs typeface="Trebuchet MS"/>
              </a:rPr>
              <a:t>v</a:t>
            </a:r>
            <a:r>
              <a:rPr sz="4700" b="1" spc="-250" dirty="0">
                <a:solidFill>
                  <a:srgbClr val="FFA36F"/>
                </a:solidFill>
                <a:latin typeface="Trebuchet MS"/>
                <a:cs typeface="Trebuchet MS"/>
              </a:rPr>
              <a:t>e</a:t>
            </a:r>
            <a:r>
              <a:rPr sz="4700" b="1" spc="-55" dirty="0">
                <a:solidFill>
                  <a:srgbClr val="FFA36F"/>
                </a:solidFill>
                <a:latin typeface="Trebuchet MS"/>
                <a:cs typeface="Trebuchet MS"/>
              </a:rPr>
              <a:t>l</a:t>
            </a:r>
            <a:r>
              <a:rPr sz="4700" b="1" spc="-45" dirty="0">
                <a:solidFill>
                  <a:srgbClr val="FFA36F"/>
                </a:solidFill>
                <a:latin typeface="Trebuchet MS"/>
                <a:cs typeface="Trebuchet MS"/>
              </a:rPr>
              <a:t>o</a:t>
            </a:r>
            <a:r>
              <a:rPr sz="4700" b="1" spc="-25" dirty="0">
                <a:solidFill>
                  <a:srgbClr val="FFA36F"/>
                </a:solidFill>
                <a:latin typeface="Trebuchet MS"/>
                <a:cs typeface="Trebuchet MS"/>
              </a:rPr>
              <a:t>p</a:t>
            </a:r>
            <a:r>
              <a:rPr sz="4700" b="1" spc="-250" dirty="0">
                <a:solidFill>
                  <a:srgbClr val="FFA36F"/>
                </a:solidFill>
                <a:latin typeface="Trebuchet MS"/>
                <a:cs typeface="Trebuchet MS"/>
              </a:rPr>
              <a:t>e</a:t>
            </a:r>
            <a:r>
              <a:rPr sz="4700" b="1" spc="15" dirty="0">
                <a:solidFill>
                  <a:srgbClr val="FFA36F"/>
                </a:solidFill>
                <a:latin typeface="Trebuchet MS"/>
                <a:cs typeface="Trebuchet MS"/>
              </a:rPr>
              <a:t>d</a:t>
            </a:r>
            <a:r>
              <a:rPr sz="4700" b="1" spc="-405" dirty="0">
                <a:solidFill>
                  <a:srgbClr val="FFA36F"/>
                </a:solidFill>
                <a:latin typeface="Trebuchet MS"/>
                <a:cs typeface="Trebuchet MS"/>
              </a:rPr>
              <a:t> </a:t>
            </a:r>
            <a:r>
              <a:rPr sz="4700" b="1" spc="-65" dirty="0">
                <a:solidFill>
                  <a:srgbClr val="FFA36F"/>
                </a:solidFill>
                <a:latin typeface="Trebuchet MS"/>
                <a:cs typeface="Trebuchet MS"/>
              </a:rPr>
              <a:t>u</a:t>
            </a:r>
            <a:r>
              <a:rPr sz="4700" b="1" spc="-40" dirty="0">
                <a:solidFill>
                  <a:srgbClr val="FFA36F"/>
                </a:solidFill>
                <a:latin typeface="Trebuchet MS"/>
                <a:cs typeface="Trebuchet MS"/>
              </a:rPr>
              <a:t>n</a:t>
            </a:r>
            <a:r>
              <a:rPr sz="4700" b="1" spc="10" dirty="0">
                <a:solidFill>
                  <a:srgbClr val="FFA36F"/>
                </a:solidFill>
                <a:latin typeface="Trebuchet MS"/>
                <a:cs typeface="Trebuchet MS"/>
              </a:rPr>
              <a:t>d</a:t>
            </a:r>
            <a:r>
              <a:rPr sz="4700" b="1" spc="-250" dirty="0">
                <a:solidFill>
                  <a:srgbClr val="FFA36F"/>
                </a:solidFill>
                <a:latin typeface="Trebuchet MS"/>
                <a:cs typeface="Trebuchet MS"/>
              </a:rPr>
              <a:t>e</a:t>
            </a:r>
            <a:r>
              <a:rPr sz="4700" b="1" spc="130" dirty="0">
                <a:solidFill>
                  <a:srgbClr val="FFA36F"/>
                </a:solidFill>
                <a:latin typeface="Trebuchet MS"/>
                <a:cs typeface="Trebuchet MS"/>
              </a:rPr>
              <a:t>r  </a:t>
            </a:r>
            <a:r>
              <a:rPr sz="4700" b="1" spc="-110" dirty="0">
                <a:solidFill>
                  <a:srgbClr val="FFA36F"/>
                </a:solidFill>
                <a:latin typeface="Trebuchet MS"/>
                <a:cs typeface="Trebuchet MS"/>
              </a:rPr>
              <a:t>v</a:t>
            </a:r>
            <a:r>
              <a:rPr sz="4700" b="1" spc="135" dirty="0">
                <a:solidFill>
                  <a:srgbClr val="FFA36F"/>
                </a:solidFill>
                <a:latin typeface="Trebuchet MS"/>
                <a:cs typeface="Trebuchet MS"/>
              </a:rPr>
              <a:t>a</a:t>
            </a:r>
            <a:r>
              <a:rPr sz="4700" b="1" spc="160" dirty="0">
                <a:solidFill>
                  <a:srgbClr val="FFA36F"/>
                </a:solidFill>
                <a:latin typeface="Trebuchet MS"/>
                <a:cs typeface="Trebuchet MS"/>
              </a:rPr>
              <a:t>r</a:t>
            </a:r>
            <a:r>
              <a:rPr sz="4700" b="1" spc="-145" dirty="0">
                <a:solidFill>
                  <a:srgbClr val="FFA36F"/>
                </a:solidFill>
                <a:latin typeface="Trebuchet MS"/>
                <a:cs typeface="Trebuchet MS"/>
              </a:rPr>
              <a:t>i</a:t>
            </a:r>
            <a:r>
              <a:rPr sz="4700" b="1" spc="-45" dirty="0">
                <a:solidFill>
                  <a:srgbClr val="FFA36F"/>
                </a:solidFill>
                <a:latin typeface="Trebuchet MS"/>
                <a:cs typeface="Trebuchet MS"/>
              </a:rPr>
              <a:t>o</a:t>
            </a:r>
            <a:r>
              <a:rPr sz="4700" b="1" spc="-65" dirty="0">
                <a:solidFill>
                  <a:srgbClr val="FFA36F"/>
                </a:solidFill>
                <a:latin typeface="Trebuchet MS"/>
                <a:cs typeface="Trebuchet MS"/>
              </a:rPr>
              <a:t>u</a:t>
            </a:r>
            <a:r>
              <a:rPr sz="4700" b="1" spc="204" dirty="0">
                <a:solidFill>
                  <a:srgbClr val="FFA36F"/>
                </a:solidFill>
                <a:latin typeface="Trebuchet MS"/>
                <a:cs typeface="Trebuchet MS"/>
              </a:rPr>
              <a:t>s</a:t>
            </a:r>
            <a:r>
              <a:rPr sz="4700" b="1" spc="-405" dirty="0">
                <a:solidFill>
                  <a:srgbClr val="FFA36F"/>
                </a:solidFill>
                <a:latin typeface="Trebuchet MS"/>
                <a:cs typeface="Trebuchet MS"/>
              </a:rPr>
              <a:t> </a:t>
            </a:r>
            <a:r>
              <a:rPr sz="4700" b="1" spc="135" dirty="0">
                <a:solidFill>
                  <a:srgbClr val="FFA36F"/>
                </a:solidFill>
                <a:latin typeface="Trebuchet MS"/>
                <a:cs typeface="Trebuchet MS"/>
              </a:rPr>
              <a:t>a</a:t>
            </a:r>
            <a:r>
              <a:rPr sz="4700" b="1" spc="-25" dirty="0">
                <a:solidFill>
                  <a:srgbClr val="FFA36F"/>
                </a:solidFill>
                <a:latin typeface="Trebuchet MS"/>
                <a:cs typeface="Trebuchet MS"/>
              </a:rPr>
              <a:t>pp</a:t>
            </a:r>
            <a:r>
              <a:rPr sz="4700" b="1" spc="-55" dirty="0">
                <a:solidFill>
                  <a:srgbClr val="FFA36F"/>
                </a:solidFill>
                <a:latin typeface="Trebuchet MS"/>
                <a:cs typeface="Trebuchet MS"/>
              </a:rPr>
              <a:t>l</a:t>
            </a:r>
            <a:r>
              <a:rPr sz="4700" b="1" spc="-145" dirty="0">
                <a:solidFill>
                  <a:srgbClr val="FFA36F"/>
                </a:solidFill>
                <a:latin typeface="Trebuchet MS"/>
                <a:cs typeface="Trebuchet MS"/>
              </a:rPr>
              <a:t>i</a:t>
            </a:r>
            <a:r>
              <a:rPr sz="4700" b="1" spc="-10" dirty="0">
                <a:solidFill>
                  <a:srgbClr val="FFA36F"/>
                </a:solidFill>
                <a:latin typeface="Trebuchet MS"/>
                <a:cs typeface="Trebuchet MS"/>
              </a:rPr>
              <a:t>c</a:t>
            </a:r>
            <a:r>
              <a:rPr sz="4700" b="1" spc="135" dirty="0">
                <a:solidFill>
                  <a:srgbClr val="FFA36F"/>
                </a:solidFill>
                <a:latin typeface="Trebuchet MS"/>
                <a:cs typeface="Trebuchet MS"/>
              </a:rPr>
              <a:t>a</a:t>
            </a:r>
            <a:r>
              <a:rPr sz="4700" b="1" spc="-225" dirty="0">
                <a:solidFill>
                  <a:srgbClr val="FFA36F"/>
                </a:solidFill>
                <a:latin typeface="Trebuchet MS"/>
                <a:cs typeface="Trebuchet MS"/>
              </a:rPr>
              <a:t>t</a:t>
            </a:r>
            <a:r>
              <a:rPr sz="4700" b="1" spc="-145" dirty="0">
                <a:solidFill>
                  <a:srgbClr val="FFA36F"/>
                </a:solidFill>
                <a:latin typeface="Trebuchet MS"/>
                <a:cs typeface="Trebuchet MS"/>
              </a:rPr>
              <a:t>i</a:t>
            </a:r>
            <a:r>
              <a:rPr sz="4700" b="1" spc="-45" dirty="0">
                <a:solidFill>
                  <a:srgbClr val="FFA36F"/>
                </a:solidFill>
                <a:latin typeface="Trebuchet MS"/>
                <a:cs typeface="Trebuchet MS"/>
              </a:rPr>
              <a:t>o</a:t>
            </a:r>
            <a:r>
              <a:rPr sz="4700" b="1" spc="-40" dirty="0">
                <a:solidFill>
                  <a:srgbClr val="FFA36F"/>
                </a:solidFill>
                <a:latin typeface="Trebuchet MS"/>
                <a:cs typeface="Trebuchet MS"/>
              </a:rPr>
              <a:t>n</a:t>
            </a:r>
            <a:r>
              <a:rPr sz="4700" b="1" spc="204" dirty="0">
                <a:solidFill>
                  <a:srgbClr val="FFA36F"/>
                </a:solidFill>
                <a:latin typeface="Trebuchet MS"/>
                <a:cs typeface="Trebuchet MS"/>
              </a:rPr>
              <a:t>s</a:t>
            </a:r>
            <a:endParaRPr sz="4700">
              <a:latin typeface="Trebuchet MS"/>
              <a:cs typeface="Trebuchet MS"/>
            </a:endParaRPr>
          </a:p>
          <a:p>
            <a:pPr marL="128270" algn="ctr">
              <a:lnSpc>
                <a:spcPct val="100000"/>
              </a:lnSpc>
              <a:spcBef>
                <a:spcPts val="885"/>
              </a:spcBef>
            </a:pPr>
            <a:r>
              <a:rPr sz="4700" b="1" spc="160" dirty="0">
                <a:solidFill>
                  <a:srgbClr val="FFA36F"/>
                </a:solidFill>
                <a:latin typeface="Trebuchet MS"/>
                <a:cs typeface="Trebuchet MS"/>
              </a:rPr>
              <a:t>w</a:t>
            </a:r>
            <a:r>
              <a:rPr sz="4700" b="1" spc="-120" dirty="0">
                <a:solidFill>
                  <a:srgbClr val="FFA36F"/>
                </a:solidFill>
                <a:latin typeface="Trebuchet MS"/>
                <a:cs typeface="Trebuchet MS"/>
              </a:rPr>
              <a:t>h</a:t>
            </a:r>
            <a:r>
              <a:rPr sz="4700" b="1" spc="-145" dirty="0">
                <a:solidFill>
                  <a:srgbClr val="FFA36F"/>
                </a:solidFill>
                <a:latin typeface="Trebuchet MS"/>
                <a:cs typeface="Trebuchet MS"/>
              </a:rPr>
              <a:t>i</a:t>
            </a:r>
            <a:r>
              <a:rPr sz="4700" b="1" spc="-10" dirty="0">
                <a:solidFill>
                  <a:srgbClr val="FFA36F"/>
                </a:solidFill>
                <a:latin typeface="Trebuchet MS"/>
                <a:cs typeface="Trebuchet MS"/>
              </a:rPr>
              <a:t>c</a:t>
            </a:r>
            <a:r>
              <a:rPr sz="4700" b="1" spc="-114" dirty="0">
                <a:solidFill>
                  <a:srgbClr val="FFA36F"/>
                </a:solidFill>
                <a:latin typeface="Trebuchet MS"/>
                <a:cs typeface="Trebuchet MS"/>
              </a:rPr>
              <a:t>h</a:t>
            </a:r>
            <a:r>
              <a:rPr sz="4700" b="1" spc="-405" dirty="0">
                <a:solidFill>
                  <a:srgbClr val="FFA36F"/>
                </a:solidFill>
                <a:latin typeface="Trebuchet MS"/>
                <a:cs typeface="Trebuchet MS"/>
              </a:rPr>
              <a:t> </a:t>
            </a:r>
            <a:r>
              <a:rPr sz="4700" b="1" spc="135" dirty="0">
                <a:solidFill>
                  <a:srgbClr val="FFA36F"/>
                </a:solidFill>
                <a:latin typeface="Trebuchet MS"/>
                <a:cs typeface="Trebuchet MS"/>
              </a:rPr>
              <a:t>a</a:t>
            </a:r>
            <a:r>
              <a:rPr sz="4700" b="1" spc="160" dirty="0">
                <a:solidFill>
                  <a:srgbClr val="FFA36F"/>
                </a:solidFill>
                <a:latin typeface="Trebuchet MS"/>
                <a:cs typeface="Trebuchet MS"/>
              </a:rPr>
              <a:t>r</a:t>
            </a:r>
            <a:r>
              <a:rPr sz="4700" b="1" spc="-245" dirty="0">
                <a:solidFill>
                  <a:srgbClr val="FFA36F"/>
                </a:solidFill>
                <a:latin typeface="Trebuchet MS"/>
                <a:cs typeface="Trebuchet MS"/>
              </a:rPr>
              <a:t>e</a:t>
            </a:r>
            <a:r>
              <a:rPr sz="4700" b="1" spc="-405" dirty="0">
                <a:solidFill>
                  <a:srgbClr val="FFA36F"/>
                </a:solidFill>
                <a:latin typeface="Trebuchet MS"/>
                <a:cs typeface="Trebuchet MS"/>
              </a:rPr>
              <a:t> </a:t>
            </a:r>
            <a:r>
              <a:rPr sz="4700" b="1" spc="10" dirty="0">
                <a:solidFill>
                  <a:srgbClr val="FFA36F"/>
                </a:solidFill>
                <a:latin typeface="Trebuchet MS"/>
                <a:cs typeface="Trebuchet MS"/>
              </a:rPr>
              <a:t>d</a:t>
            </a:r>
            <a:r>
              <a:rPr sz="4700" b="1" spc="-250" dirty="0">
                <a:solidFill>
                  <a:srgbClr val="FFA36F"/>
                </a:solidFill>
                <a:latin typeface="Trebuchet MS"/>
                <a:cs typeface="Trebuchet MS"/>
              </a:rPr>
              <a:t>e</a:t>
            </a:r>
            <a:r>
              <a:rPr sz="4700" b="1" spc="200" dirty="0">
                <a:solidFill>
                  <a:srgbClr val="FFA36F"/>
                </a:solidFill>
                <a:latin typeface="Trebuchet MS"/>
                <a:cs typeface="Trebuchet MS"/>
              </a:rPr>
              <a:t>s</a:t>
            </a:r>
            <a:r>
              <a:rPr sz="4700" b="1" spc="-10" dirty="0">
                <a:solidFill>
                  <a:srgbClr val="FFA36F"/>
                </a:solidFill>
                <a:latin typeface="Trebuchet MS"/>
                <a:cs typeface="Trebuchet MS"/>
              </a:rPr>
              <a:t>c</a:t>
            </a:r>
            <a:r>
              <a:rPr sz="4700" b="1" spc="160" dirty="0">
                <a:solidFill>
                  <a:srgbClr val="FFA36F"/>
                </a:solidFill>
                <a:latin typeface="Trebuchet MS"/>
                <a:cs typeface="Trebuchet MS"/>
              </a:rPr>
              <a:t>r</a:t>
            </a:r>
            <a:r>
              <a:rPr sz="4700" b="1" spc="-145" dirty="0">
                <a:solidFill>
                  <a:srgbClr val="FFA36F"/>
                </a:solidFill>
                <a:latin typeface="Trebuchet MS"/>
                <a:cs typeface="Trebuchet MS"/>
              </a:rPr>
              <a:t>i</a:t>
            </a:r>
            <a:r>
              <a:rPr sz="4700" b="1" spc="-150" dirty="0">
                <a:solidFill>
                  <a:srgbClr val="FFA36F"/>
                </a:solidFill>
                <a:latin typeface="Trebuchet MS"/>
                <a:cs typeface="Trebuchet MS"/>
              </a:rPr>
              <a:t>b</a:t>
            </a:r>
            <a:r>
              <a:rPr sz="4700" b="1" spc="-250" dirty="0">
                <a:solidFill>
                  <a:srgbClr val="FFA36F"/>
                </a:solidFill>
                <a:latin typeface="Trebuchet MS"/>
                <a:cs typeface="Trebuchet MS"/>
              </a:rPr>
              <a:t>e</a:t>
            </a:r>
            <a:r>
              <a:rPr sz="4700" b="1" spc="15" dirty="0">
                <a:solidFill>
                  <a:srgbClr val="FFA36F"/>
                </a:solidFill>
                <a:latin typeface="Trebuchet MS"/>
                <a:cs typeface="Trebuchet MS"/>
              </a:rPr>
              <a:t>d</a:t>
            </a:r>
            <a:r>
              <a:rPr sz="4700" b="1" spc="-405" dirty="0">
                <a:solidFill>
                  <a:srgbClr val="FFA36F"/>
                </a:solidFill>
                <a:latin typeface="Trebuchet MS"/>
                <a:cs typeface="Trebuchet MS"/>
              </a:rPr>
              <a:t> </a:t>
            </a:r>
            <a:r>
              <a:rPr sz="4700" b="1" spc="-150" dirty="0">
                <a:solidFill>
                  <a:srgbClr val="FFA36F"/>
                </a:solidFill>
                <a:latin typeface="Trebuchet MS"/>
                <a:cs typeface="Trebuchet MS"/>
              </a:rPr>
              <a:t>b</a:t>
            </a:r>
            <a:r>
              <a:rPr sz="4700" b="1" spc="-250" dirty="0">
                <a:solidFill>
                  <a:srgbClr val="FFA36F"/>
                </a:solidFill>
                <a:latin typeface="Trebuchet MS"/>
                <a:cs typeface="Trebuchet MS"/>
              </a:rPr>
              <a:t>e</a:t>
            </a:r>
            <a:r>
              <a:rPr sz="4700" b="1" spc="-55" dirty="0">
                <a:solidFill>
                  <a:srgbClr val="FFA36F"/>
                </a:solidFill>
                <a:latin typeface="Trebuchet MS"/>
                <a:cs typeface="Trebuchet MS"/>
              </a:rPr>
              <a:t>l</a:t>
            </a:r>
            <a:r>
              <a:rPr sz="4700" b="1" spc="-45" dirty="0">
                <a:solidFill>
                  <a:srgbClr val="FFA36F"/>
                </a:solidFill>
                <a:latin typeface="Trebuchet MS"/>
                <a:cs typeface="Trebuchet MS"/>
              </a:rPr>
              <a:t>o</a:t>
            </a:r>
            <a:r>
              <a:rPr sz="4700" b="1" spc="165" dirty="0">
                <a:solidFill>
                  <a:srgbClr val="FFA36F"/>
                </a:solidFill>
                <a:latin typeface="Trebuchet MS"/>
                <a:cs typeface="Trebuchet MS"/>
              </a:rPr>
              <a:t>w</a:t>
            </a:r>
            <a:endParaRPr sz="47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634801687"/>
              </p:ext>
            </p:extLst>
          </p:nvPr>
        </p:nvGraphicFramePr>
        <p:xfrm>
          <a:off x="2214515" y="428593"/>
          <a:ext cx="14930541" cy="9358377"/>
        </p:xfrm>
        <a:graphic>
          <a:graphicData uri="http://schemas.openxmlformats.org/drawingml/2006/table">
            <a:tbl>
              <a:tblPr firstRow="1" bandRow="1">
                <a:tableStyleId>{5C22544A-7EE6-4342-B048-85BDC9FD1C3A}</a:tableStyleId>
              </a:tblPr>
              <a:tblGrid>
                <a:gridCol w="3007563">
                  <a:extLst>
                    <a:ext uri="{9D8B030D-6E8A-4147-A177-3AD203B41FA5}">
                      <a16:colId xmlns:a16="http://schemas.microsoft.com/office/drawing/2014/main" val="20001"/>
                    </a:ext>
                  </a:extLst>
                </a:gridCol>
                <a:gridCol w="3007563">
                  <a:extLst>
                    <a:ext uri="{9D8B030D-6E8A-4147-A177-3AD203B41FA5}">
                      <a16:colId xmlns:a16="http://schemas.microsoft.com/office/drawing/2014/main" val="20004"/>
                    </a:ext>
                  </a:extLst>
                </a:gridCol>
                <a:gridCol w="2971805">
                  <a:extLst>
                    <a:ext uri="{9D8B030D-6E8A-4147-A177-3AD203B41FA5}">
                      <a16:colId xmlns:a16="http://schemas.microsoft.com/office/drawing/2014/main" val="20002"/>
                    </a:ext>
                  </a:extLst>
                </a:gridCol>
                <a:gridCol w="2971805">
                  <a:extLst>
                    <a:ext uri="{9D8B030D-6E8A-4147-A177-3AD203B41FA5}">
                      <a16:colId xmlns:a16="http://schemas.microsoft.com/office/drawing/2014/main" val="20005"/>
                    </a:ext>
                  </a:extLst>
                </a:gridCol>
                <a:gridCol w="2971805">
                  <a:extLst>
                    <a:ext uri="{9D8B030D-6E8A-4147-A177-3AD203B41FA5}">
                      <a16:colId xmlns:a16="http://schemas.microsoft.com/office/drawing/2014/main" val="20003"/>
                    </a:ext>
                  </a:extLst>
                </a:gridCol>
              </a:tblGrid>
              <a:tr h="2353398">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600" b="1" i="0" u="none" strike="noStrike" kern="0" cap="none" spc="0" normalizeH="0" baseline="0" noProof="0" dirty="0">
                        <a:ln>
                          <a:noFill/>
                        </a:ln>
                        <a:solidFill>
                          <a:prstClr val="white"/>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prstClr val="white"/>
                          </a:solidFill>
                          <a:effectLst/>
                          <a:uLnTx/>
                          <a:uFillTx/>
                          <a:latin typeface="+mn-lt"/>
                          <a:ea typeface="+mn-ea"/>
                          <a:cs typeface="+mn-cs"/>
                        </a:rPr>
                        <a:t>S.NO</a:t>
                      </a:r>
                      <a:endParaRPr kumimoji="0" lang="en-US" sz="3600" b="1" i="0" u="none" strike="noStrike" kern="0" cap="none" spc="0" normalizeH="0" baseline="0" noProof="0" dirty="0">
                        <a:ln>
                          <a:noFill/>
                        </a:ln>
                        <a:solidFill>
                          <a:prstClr val="white"/>
                        </a:solidFill>
                        <a:effectLst/>
                        <a:uLnTx/>
                        <a:uFillTx/>
                        <a:latin typeface="+mn-lt"/>
                        <a:ea typeface="+mn-ea"/>
                        <a:cs typeface="+mn-cs"/>
                      </a:endParaRPr>
                    </a:p>
                    <a:p>
                      <a:endParaRPr 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600" b="1" i="0" u="none" strike="noStrike" kern="0" cap="none" spc="0" normalizeH="0" baseline="0" noProof="0" dirty="0">
                        <a:ln>
                          <a:noFill/>
                        </a:ln>
                        <a:solidFill>
                          <a:prstClr val="white"/>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prstClr val="white"/>
                          </a:solidFill>
                          <a:effectLst/>
                          <a:uLnTx/>
                          <a:uFillTx/>
                          <a:latin typeface="+mn-lt"/>
                          <a:ea typeface="+mn-ea"/>
                          <a:cs typeface="+mn-cs"/>
                        </a:rPr>
                        <a:t>PAPER</a:t>
                      </a:r>
                      <a:endParaRPr kumimoji="0" lang="en-US" sz="3600" b="1" i="0" u="none" strike="noStrike" kern="0" cap="none" spc="0" normalizeH="0" baseline="0" noProof="0" dirty="0">
                        <a:ln>
                          <a:noFill/>
                        </a:ln>
                        <a:solidFill>
                          <a:prstClr val="white"/>
                        </a:solidFill>
                        <a:effectLst/>
                        <a:uLnTx/>
                        <a:uFillTx/>
                        <a:latin typeface="+mn-lt"/>
                        <a:ea typeface="+mn-ea"/>
                        <a:cs typeface="+mn-cs"/>
                      </a:endParaRPr>
                    </a:p>
                    <a:p>
                      <a:endParaRPr 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600" b="1" i="0" u="none" strike="noStrike" kern="0" cap="none" spc="0" normalizeH="0" baseline="0" noProof="0" dirty="0">
                        <a:ln>
                          <a:noFill/>
                        </a:ln>
                        <a:solidFill>
                          <a:prstClr val="white"/>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prstClr val="white"/>
                          </a:solidFill>
                          <a:effectLst/>
                          <a:uLnTx/>
                          <a:uFillTx/>
                          <a:latin typeface="+mn-lt"/>
                          <a:ea typeface="+mn-ea"/>
                          <a:cs typeface="+mn-cs"/>
                        </a:rPr>
                        <a:t>AUTHOR</a:t>
                      </a:r>
                      <a:endParaRPr kumimoji="0" lang="en-US" sz="3600" b="1" i="0" u="none" strike="noStrike" kern="0" cap="none" spc="0" normalizeH="0" baseline="0" noProof="0" dirty="0">
                        <a:ln>
                          <a:noFill/>
                        </a:ln>
                        <a:solidFill>
                          <a:prstClr val="white"/>
                        </a:solidFill>
                        <a:effectLst/>
                        <a:uLnTx/>
                        <a:uFillTx/>
                        <a:latin typeface="+mn-lt"/>
                        <a:ea typeface="+mn-ea"/>
                        <a:cs typeface="+mn-cs"/>
                      </a:endParaRPr>
                    </a:p>
                    <a:p>
                      <a:endParaRPr lang="en-GB" dirty="0"/>
                    </a:p>
                    <a:p>
                      <a:endParaRPr 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600" b="1" i="0" u="none" strike="noStrike" kern="0" cap="none" spc="0" normalizeH="0" baseline="0" noProof="0" dirty="0">
                        <a:ln>
                          <a:noFill/>
                        </a:ln>
                        <a:solidFill>
                          <a:prstClr val="white"/>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prstClr val="white"/>
                          </a:solidFill>
                          <a:effectLst/>
                          <a:uLnTx/>
                          <a:uFillTx/>
                          <a:latin typeface="+mn-lt"/>
                          <a:ea typeface="+mn-ea"/>
                          <a:cs typeface="+mn-cs"/>
                        </a:rPr>
                        <a:t>CONS</a:t>
                      </a:r>
                      <a:endParaRPr 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600" b="1" i="0" u="none" strike="noStrike" kern="0" cap="none" spc="0" normalizeH="0" baseline="0" noProof="0" dirty="0">
                        <a:ln>
                          <a:noFill/>
                        </a:ln>
                        <a:solidFill>
                          <a:prstClr val="white"/>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prstClr val="white"/>
                          </a:solidFill>
                          <a:effectLst/>
                          <a:uLnTx/>
                          <a:uFillTx/>
                          <a:latin typeface="+mn-lt"/>
                          <a:ea typeface="+mn-ea"/>
                          <a:cs typeface="+mn-cs"/>
                        </a:rPr>
                        <a:t>YEAR</a:t>
                      </a:r>
                      <a:endParaRPr kumimoji="0" lang="en-US" sz="3600" b="1" i="0" u="none" strike="noStrike" kern="0" cap="none" spc="0" normalizeH="0" baseline="0" noProof="0" dirty="0">
                        <a:ln>
                          <a:noFill/>
                        </a:ln>
                        <a:solidFill>
                          <a:prstClr val="white"/>
                        </a:solidFill>
                        <a:effectLst/>
                        <a:uLnTx/>
                        <a:uFillTx/>
                        <a:latin typeface="+mn-lt"/>
                        <a:ea typeface="+mn-ea"/>
                        <a:cs typeface="+mn-cs"/>
                      </a:endParaRPr>
                    </a:p>
                    <a:p>
                      <a:endParaRPr lang="en-US" dirty="0"/>
                    </a:p>
                  </a:txBody>
                  <a:tcPr/>
                </a:tc>
                <a:extLst>
                  <a:ext uri="{0D108BD9-81ED-4DB2-BD59-A6C34878D82A}">
                    <a16:rowId xmlns:a16="http://schemas.microsoft.com/office/drawing/2014/main" val="10000"/>
                  </a:ext>
                </a:extLst>
              </a:tr>
              <a:tr h="192713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600" b="1" i="0" u="none" strike="noStrike" kern="0" cap="none" spc="0" normalizeH="0" baseline="0" noProof="0" dirty="0">
                        <a:ln>
                          <a:noFill/>
                        </a:ln>
                        <a:solidFill>
                          <a:prstClr val="black"/>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prstClr val="black"/>
                          </a:solidFill>
                          <a:effectLst/>
                          <a:uLnTx/>
                          <a:uFillTx/>
                          <a:latin typeface="+mn-lt"/>
                          <a:ea typeface="+mn-ea"/>
                          <a:cs typeface="+mn-cs"/>
                        </a:rPr>
                        <a:t>1</a:t>
                      </a:r>
                      <a:endParaRPr kumimoji="0" lang="en-US" sz="3600" b="1" i="0" u="none" strike="noStrike" kern="0" cap="none" spc="0" normalizeH="0" baseline="0" noProof="0" dirty="0">
                        <a:ln>
                          <a:noFill/>
                        </a:ln>
                        <a:solidFill>
                          <a:prstClr val="black"/>
                        </a:solidFill>
                        <a:effectLst/>
                        <a:uLnTx/>
                        <a:uFillTx/>
                        <a:latin typeface="+mn-lt"/>
                        <a:ea typeface="+mn-ea"/>
                        <a:cs typeface="+mn-cs"/>
                      </a:endParaRPr>
                    </a:p>
                    <a:p>
                      <a:pPr marL="0" marR="0" indent="0" defTabSz="914400" eaLnBrk="1" fontAlgn="auto" latinLnBrk="0" hangingPunct="1">
                        <a:lnSpc>
                          <a:spcPct val="100000"/>
                        </a:lnSpc>
                        <a:spcBef>
                          <a:spcPts val="0"/>
                        </a:spcBef>
                        <a:spcAft>
                          <a:spcPts val="0"/>
                        </a:spcAft>
                        <a:buClrTx/>
                        <a:buSzTx/>
                        <a:buFontTx/>
                        <a:buNone/>
                        <a:tabLst/>
                        <a:defRPr/>
                      </a:pPr>
                      <a:endParaRPr lang="en-US" sz="2000" b="0" i="0" dirty="0">
                        <a:solidFill>
                          <a:srgbClr val="000000"/>
                        </a:solidFill>
                        <a:latin typeface="ff1"/>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400" b="0" i="0" dirty="0">
                          <a:solidFill>
                            <a:srgbClr val="000000"/>
                          </a:solidFill>
                          <a:latin typeface="ff1"/>
                        </a:rPr>
                        <a:t>Manhole cover monitoring system over IOT</a:t>
                      </a:r>
                      <a:endParaRPr lang="en-US" sz="2400" dirty="0"/>
                    </a:p>
                    <a:p>
                      <a:pPr marL="0" marR="0" indent="0" defTabSz="914400" eaLnBrk="1" fontAlgn="auto" latinLnBrk="0" hangingPunct="1">
                        <a:lnSpc>
                          <a:spcPct val="100000"/>
                        </a:lnSpc>
                        <a:spcBef>
                          <a:spcPts val="0"/>
                        </a:spcBef>
                        <a:spcAft>
                          <a:spcPts val="0"/>
                        </a:spcAft>
                        <a:buClrTx/>
                        <a:buSzTx/>
                        <a:buFontTx/>
                        <a:buNone/>
                        <a:tabLst/>
                        <a:defRPr/>
                      </a:pPr>
                      <a:endParaRPr lang="en-US" sz="2400" dirty="0"/>
                    </a:p>
                  </a:txBody>
                  <a:tcPr/>
                </a:tc>
                <a:tc>
                  <a:txBody>
                    <a:bodyPr/>
                    <a:lstStyle/>
                    <a:p>
                      <a:r>
                        <a:rPr lang="en-US" sz="2400" b="0" i="0" dirty="0" err="1">
                          <a:solidFill>
                            <a:schemeClr val="dk1"/>
                          </a:solidFill>
                          <a:latin typeface="+mn-lt"/>
                          <a:ea typeface="+mn-ea"/>
                          <a:cs typeface="+mn-cs"/>
                        </a:rPr>
                        <a:t>Raed</a:t>
                      </a:r>
                      <a:r>
                        <a:rPr lang="en-US" sz="2400" b="0" i="0" dirty="0">
                          <a:solidFill>
                            <a:schemeClr val="dk1"/>
                          </a:solidFill>
                          <a:latin typeface="+mn-lt"/>
                          <a:ea typeface="+mn-ea"/>
                          <a:cs typeface="+mn-cs"/>
                        </a:rPr>
                        <a:t> Abdulla, </a:t>
                      </a:r>
                      <a:r>
                        <a:rPr lang="en-US" sz="2400" b="0" i="0" dirty="0" err="1">
                          <a:solidFill>
                            <a:schemeClr val="dk1"/>
                          </a:solidFill>
                          <a:latin typeface="+mn-lt"/>
                          <a:ea typeface="+mn-ea"/>
                          <a:cs typeface="+mn-cs"/>
                        </a:rPr>
                        <a:t>Wesam</a:t>
                      </a:r>
                      <a:r>
                        <a:rPr lang="en-US" sz="2400" b="0" i="0" dirty="0">
                          <a:solidFill>
                            <a:schemeClr val="dk1"/>
                          </a:solidFill>
                          <a:latin typeface="+mn-lt"/>
                          <a:ea typeface="+mn-ea"/>
                          <a:cs typeface="+mn-cs"/>
                        </a:rPr>
                        <a:t> </a:t>
                      </a:r>
                      <a:r>
                        <a:rPr lang="en-US" sz="2400" b="0" i="0" dirty="0" err="1">
                          <a:solidFill>
                            <a:schemeClr val="dk1"/>
                          </a:solidFill>
                          <a:latin typeface="+mn-lt"/>
                          <a:ea typeface="+mn-ea"/>
                          <a:cs typeface="+mn-cs"/>
                        </a:rPr>
                        <a:t>Moneer</a:t>
                      </a:r>
                      <a:r>
                        <a:rPr lang="en-US" sz="2400" b="0" i="0" dirty="0">
                          <a:solidFill>
                            <a:schemeClr val="dk1"/>
                          </a:solidFill>
                          <a:latin typeface="+mn-lt"/>
                          <a:ea typeface="+mn-ea"/>
                          <a:cs typeface="+mn-cs"/>
                        </a:rPr>
                        <a:t> </a:t>
                      </a:r>
                      <a:r>
                        <a:rPr lang="en-US" sz="2400" b="0" i="0" dirty="0" err="1">
                          <a:solidFill>
                            <a:schemeClr val="dk1"/>
                          </a:solidFill>
                          <a:latin typeface="+mn-lt"/>
                          <a:ea typeface="+mn-ea"/>
                          <a:cs typeface="+mn-cs"/>
                        </a:rPr>
                        <a:t>Rasheed</a:t>
                      </a:r>
                      <a:endParaRPr lang="en-US" sz="2400" dirty="0"/>
                    </a:p>
                  </a:txBody>
                  <a:tcPr/>
                </a:tc>
                <a:tc>
                  <a:txBody>
                    <a:bodyPr/>
                    <a:lstStyle/>
                    <a:p>
                      <a:pPr algn="l"/>
                      <a:r>
                        <a:rPr lang="en-GB" sz="2000" b="0" i="0" dirty="0">
                          <a:solidFill>
                            <a:schemeClr val="dk1"/>
                          </a:solidFill>
                          <a:latin typeface="+mn-lt"/>
                          <a:ea typeface="+mn-ea"/>
                          <a:cs typeface="+mn-cs"/>
                        </a:rPr>
                        <a:t>As a consequence, it is becoming increasingly difficult to discuss typical requirements regarding hardware issues and software support.</a:t>
                      </a:r>
                      <a:endParaRPr lang="en-US" sz="2000" dirty="0"/>
                    </a:p>
                  </a:txBody>
                  <a:tcPr/>
                </a:tc>
                <a:tc>
                  <a:txBody>
                    <a:bodyPr/>
                    <a:lstStyle/>
                    <a:p>
                      <a:pPr algn="ctr"/>
                      <a:endParaRPr lang="en-GB" sz="2000" dirty="0"/>
                    </a:p>
                    <a:p>
                      <a:pPr marL="0" marR="0" lvl="0" indent="0" algn="ctr" defTabSz="914400" eaLnBrk="1" fontAlgn="auto" latinLnBrk="0" hangingPunct="1">
                        <a:lnSpc>
                          <a:spcPct val="100000"/>
                        </a:lnSpc>
                        <a:spcBef>
                          <a:spcPts val="0"/>
                        </a:spcBef>
                        <a:spcAft>
                          <a:spcPts val="0"/>
                        </a:spcAft>
                        <a:buClrTx/>
                        <a:buSzTx/>
                        <a:buFontTx/>
                        <a:buNone/>
                        <a:tabLst/>
                        <a:defRPr/>
                      </a:pPr>
                      <a:r>
                        <a:rPr lang="en-GB" sz="2000" dirty="0"/>
                        <a:t> </a:t>
                      </a:r>
                      <a:r>
                        <a:rPr kumimoji="0" lang="en-GB" sz="3200" b="0" i="0" u="none" strike="noStrike" kern="0" cap="none" spc="0" normalizeH="0" baseline="0" noProof="0" dirty="0">
                          <a:ln>
                            <a:noFill/>
                          </a:ln>
                          <a:solidFill>
                            <a:prstClr val="black"/>
                          </a:solidFill>
                          <a:effectLst/>
                          <a:uLnTx/>
                          <a:uFillTx/>
                          <a:latin typeface="+mn-lt"/>
                          <a:ea typeface="+mn-ea"/>
                          <a:cs typeface="+mn-cs"/>
                        </a:rPr>
                        <a:t>2022</a:t>
                      </a:r>
                      <a:endParaRPr kumimoji="0" lang="en-US" sz="3200" b="0" i="0" u="none" strike="noStrike" kern="0" cap="none" spc="0" normalizeH="0" baseline="0" noProof="0" dirty="0">
                        <a:ln>
                          <a:noFill/>
                        </a:ln>
                        <a:solidFill>
                          <a:prstClr val="black"/>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10001"/>
                  </a:ext>
                </a:extLst>
              </a:tr>
              <a:tr h="3150711">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600" b="1" i="0" u="none" strike="noStrike" kern="0" cap="none" spc="0" normalizeH="0" baseline="0" noProof="0" dirty="0">
                        <a:ln>
                          <a:noFill/>
                        </a:ln>
                        <a:solidFill>
                          <a:prstClr val="black"/>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prstClr val="black"/>
                          </a:solidFill>
                          <a:effectLst/>
                          <a:uLnTx/>
                          <a:uFillTx/>
                          <a:latin typeface="+mn-lt"/>
                          <a:ea typeface="+mn-ea"/>
                          <a:cs typeface="+mn-cs"/>
                        </a:rPr>
                        <a:t>2</a:t>
                      </a:r>
                      <a:endParaRPr kumimoji="0" lang="en-US" sz="3600" b="1" i="0" u="none" strike="noStrike" kern="0" cap="none" spc="0" normalizeH="0" baseline="0" noProof="0" dirty="0">
                        <a:ln>
                          <a:noFill/>
                        </a:ln>
                        <a:solidFill>
                          <a:prstClr val="black"/>
                        </a:solidFill>
                        <a:effectLst/>
                        <a:uLnTx/>
                        <a:uFillTx/>
                        <a:latin typeface="+mn-lt"/>
                        <a:ea typeface="+mn-ea"/>
                        <a:cs typeface="+mn-cs"/>
                      </a:endParaRPr>
                    </a:p>
                    <a:p>
                      <a:endParaRPr lang="en-US" sz="20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400" b="0" i="0" u="none" strike="noStrike" kern="0" cap="none" spc="0" normalizeH="0" baseline="0" noProof="0" dirty="0">
                          <a:ln>
                            <a:noFill/>
                          </a:ln>
                          <a:solidFill>
                            <a:prstClr val="black"/>
                          </a:solidFill>
                          <a:effectLst/>
                          <a:uLnTx/>
                          <a:uFillTx/>
                          <a:latin typeface="+mn-lt"/>
                          <a:ea typeface="+mn-ea"/>
                          <a:cs typeface="+mn-cs"/>
                        </a:rPr>
                        <a:t>IOT based Manhole Detection and Monitoring System</a:t>
                      </a:r>
                    </a:p>
                    <a:p>
                      <a:endParaRPr lang="en-US" sz="2000" dirty="0"/>
                    </a:p>
                  </a:txBody>
                  <a:tcPr/>
                </a:tc>
                <a:tc>
                  <a:txBody>
                    <a:bodyPr/>
                    <a:lstStyle/>
                    <a:p>
                      <a:r>
                        <a:rPr lang="en-US" sz="2400" b="0" i="0" dirty="0">
                          <a:solidFill>
                            <a:schemeClr val="dk1"/>
                          </a:solidFill>
                          <a:latin typeface="+mn-lt"/>
                          <a:ea typeface="+mn-ea"/>
                          <a:cs typeface="+mn-cs"/>
                        </a:rPr>
                        <a:t>S. </a:t>
                      </a:r>
                      <a:r>
                        <a:rPr lang="en-US" sz="2400" b="0" i="0" dirty="0" err="1">
                          <a:solidFill>
                            <a:schemeClr val="dk1"/>
                          </a:solidFill>
                          <a:latin typeface="+mn-lt"/>
                          <a:ea typeface="+mn-ea"/>
                          <a:cs typeface="+mn-cs"/>
                        </a:rPr>
                        <a:t>Himanshu</a:t>
                      </a:r>
                      <a:r>
                        <a:rPr lang="en-US" sz="2400" b="0" i="0" dirty="0">
                          <a:solidFill>
                            <a:schemeClr val="dk1"/>
                          </a:solidFill>
                          <a:latin typeface="+mn-lt"/>
                          <a:ea typeface="+mn-ea"/>
                          <a:cs typeface="+mn-cs"/>
                        </a:rPr>
                        <a:t> , J. </a:t>
                      </a:r>
                      <a:r>
                        <a:rPr lang="en-US" sz="2400" b="0" i="0" dirty="0" err="1">
                          <a:solidFill>
                            <a:schemeClr val="dk1"/>
                          </a:solidFill>
                          <a:latin typeface="+mn-lt"/>
                          <a:ea typeface="+mn-ea"/>
                          <a:cs typeface="+mn-cs"/>
                        </a:rPr>
                        <a:t>Bharani</a:t>
                      </a:r>
                      <a:r>
                        <a:rPr lang="en-US" sz="2400" b="0" i="0" dirty="0">
                          <a:solidFill>
                            <a:schemeClr val="dk1"/>
                          </a:solidFill>
                          <a:latin typeface="+mn-lt"/>
                          <a:ea typeface="+mn-ea"/>
                          <a:cs typeface="+mn-cs"/>
                        </a:rPr>
                        <a:t> Kumar, K. </a:t>
                      </a:r>
                      <a:r>
                        <a:rPr lang="en-US" sz="2400" b="0" i="0" dirty="0" err="1">
                          <a:solidFill>
                            <a:schemeClr val="dk1"/>
                          </a:solidFill>
                          <a:latin typeface="+mn-lt"/>
                          <a:ea typeface="+mn-ea"/>
                          <a:cs typeface="+mn-cs"/>
                        </a:rPr>
                        <a:t>Shashank</a:t>
                      </a:r>
                      <a:r>
                        <a:rPr lang="en-US" sz="2400" b="0" i="0" dirty="0">
                          <a:solidFill>
                            <a:schemeClr val="dk1"/>
                          </a:solidFill>
                          <a:latin typeface="+mn-lt"/>
                          <a:ea typeface="+mn-ea"/>
                          <a:cs typeface="+mn-cs"/>
                        </a:rPr>
                        <a:t>, Dr. T. Rama </a:t>
                      </a:r>
                      <a:r>
                        <a:rPr lang="en-US" sz="2400" b="0" i="0" dirty="0" err="1">
                          <a:solidFill>
                            <a:schemeClr val="dk1"/>
                          </a:solidFill>
                          <a:latin typeface="+mn-lt"/>
                          <a:ea typeface="+mn-ea"/>
                          <a:cs typeface="+mn-cs"/>
                        </a:rPr>
                        <a:t>Swamy</a:t>
                      </a:r>
                      <a:endParaRPr lang="en-US" sz="2400" dirty="0"/>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GB" sz="2000" b="0" i="0" dirty="0">
                          <a:solidFill>
                            <a:srgbClr val="444444"/>
                          </a:solidFill>
                          <a:latin typeface="arial"/>
                        </a:rPr>
                        <a:t>Overflowing drains in the sewage system are one of the most prevalent difficulties identified, which become more severe during the monsoon seasons when the authorities are ignorant of the overflowing drains</a:t>
                      </a:r>
                      <a:r>
                        <a:rPr lang="en-GB" sz="1800" b="0" i="0" dirty="0">
                          <a:solidFill>
                            <a:srgbClr val="444444"/>
                          </a:solidFill>
                          <a:latin typeface="arial"/>
                        </a:rPr>
                        <a:t>.</a:t>
                      </a:r>
                      <a:endParaRPr lang="en-US" sz="1800" dirty="0"/>
                    </a:p>
                  </a:txBody>
                  <a:tcPr/>
                </a:tc>
                <a:tc>
                  <a:txBody>
                    <a:bodyPr/>
                    <a:lstStyle/>
                    <a:p>
                      <a:pPr algn="ctr"/>
                      <a:endParaRPr lang="en-GB" sz="2000" dirty="0"/>
                    </a:p>
                    <a:p>
                      <a:pPr algn="ctr"/>
                      <a:endParaRPr lang="en-GB" sz="2000" dirty="0"/>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200" b="0" i="0" u="none" strike="noStrike" kern="0" cap="none" spc="0" normalizeH="0" baseline="0" noProof="0" dirty="0">
                          <a:ln>
                            <a:noFill/>
                          </a:ln>
                          <a:solidFill>
                            <a:prstClr val="black"/>
                          </a:solidFill>
                          <a:effectLst/>
                          <a:uLnTx/>
                          <a:uFillTx/>
                          <a:latin typeface="+mn-lt"/>
                          <a:ea typeface="+mn-ea"/>
                          <a:cs typeface="+mn-cs"/>
                        </a:rPr>
                        <a:t>2022</a:t>
                      </a:r>
                      <a:endParaRPr kumimoji="0" lang="en-US" sz="3200" b="0" i="0" u="none" strike="noStrike" kern="0" cap="none" spc="0" normalizeH="0" baseline="0" noProof="0" dirty="0">
                        <a:ln>
                          <a:noFill/>
                        </a:ln>
                        <a:solidFill>
                          <a:prstClr val="black"/>
                        </a:solidFill>
                        <a:effectLst/>
                        <a:uLnTx/>
                        <a:uFillTx/>
                        <a:latin typeface="+mn-lt"/>
                        <a:ea typeface="+mn-ea"/>
                        <a:cs typeface="+mn-cs"/>
                      </a:endParaRPr>
                    </a:p>
                    <a:p>
                      <a:pPr algn="ctr"/>
                      <a:endParaRPr lang="en-US" sz="2000" dirty="0"/>
                    </a:p>
                  </a:txBody>
                  <a:tcPr/>
                </a:tc>
                <a:extLst>
                  <a:ext uri="{0D108BD9-81ED-4DB2-BD59-A6C34878D82A}">
                    <a16:rowId xmlns:a16="http://schemas.microsoft.com/office/drawing/2014/main" val="10002"/>
                  </a:ext>
                </a:extLst>
              </a:tr>
              <a:tr h="192713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600" b="1" i="0" u="none" strike="noStrike" kern="0" cap="none" spc="0" normalizeH="0" baseline="0" noProof="0" dirty="0">
                        <a:ln>
                          <a:noFill/>
                        </a:ln>
                        <a:solidFill>
                          <a:prstClr val="black"/>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prstClr val="black"/>
                          </a:solidFill>
                          <a:effectLst/>
                          <a:uLnTx/>
                          <a:uFillTx/>
                          <a:latin typeface="+mn-lt"/>
                          <a:ea typeface="+mn-ea"/>
                          <a:cs typeface="+mn-cs"/>
                        </a:rPr>
                        <a:t>3</a:t>
                      </a:r>
                      <a:endParaRPr kumimoji="0" lang="en-US" sz="3600" b="1" i="0" u="none" strike="noStrike" kern="0" cap="none" spc="0" normalizeH="0" baseline="0" noProof="0" dirty="0">
                        <a:ln>
                          <a:noFill/>
                        </a:ln>
                        <a:solidFill>
                          <a:prstClr val="black"/>
                        </a:solidFill>
                        <a:effectLst/>
                        <a:uLnTx/>
                        <a:uFillTx/>
                        <a:latin typeface="+mn-lt"/>
                        <a:ea typeface="+mn-ea"/>
                        <a:cs typeface="+mn-cs"/>
                      </a:endParaRPr>
                    </a:p>
                    <a:p>
                      <a:pPr marL="0" marR="0" indent="0" defTabSz="914400" eaLnBrk="1" fontAlgn="auto" latinLnBrk="0" hangingPunct="1">
                        <a:lnSpc>
                          <a:spcPct val="100000"/>
                        </a:lnSpc>
                        <a:spcBef>
                          <a:spcPts val="0"/>
                        </a:spcBef>
                        <a:spcAft>
                          <a:spcPts val="0"/>
                        </a:spcAft>
                        <a:buClrTx/>
                        <a:buSzTx/>
                        <a:buFontTx/>
                        <a:buNone/>
                        <a:tabLst/>
                        <a:defRPr/>
                      </a:pPr>
                      <a:endParaRPr lang="en-US" sz="24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GB" sz="2400" spc="-15" dirty="0">
                          <a:solidFill>
                            <a:srgbClr val="000000"/>
                          </a:solidFill>
                          <a:latin typeface="Arial"/>
                          <a:cs typeface="Arial"/>
                        </a:rPr>
                        <a:t>Monitoring</a:t>
                      </a:r>
                      <a:r>
                        <a:rPr lang="en-GB" sz="2400" dirty="0">
                          <a:solidFill>
                            <a:srgbClr val="000000"/>
                          </a:solidFill>
                          <a:latin typeface="Arial"/>
                          <a:cs typeface="Arial"/>
                        </a:rPr>
                        <a:t> </a:t>
                      </a:r>
                      <a:r>
                        <a:rPr lang="en-GB" sz="2400" spc="10" dirty="0">
                          <a:solidFill>
                            <a:srgbClr val="000000"/>
                          </a:solidFill>
                          <a:latin typeface="Arial"/>
                          <a:cs typeface="Arial"/>
                        </a:rPr>
                        <a:t>Smart</a:t>
                      </a:r>
                      <a:r>
                        <a:rPr lang="en-GB" sz="2400" spc="5" dirty="0">
                          <a:solidFill>
                            <a:srgbClr val="000000"/>
                          </a:solidFill>
                          <a:latin typeface="Arial"/>
                          <a:cs typeface="Arial"/>
                        </a:rPr>
                        <a:t> </a:t>
                      </a:r>
                      <a:r>
                        <a:rPr lang="en-GB" sz="2400" spc="-25" dirty="0">
                          <a:solidFill>
                            <a:srgbClr val="000000"/>
                          </a:solidFill>
                          <a:latin typeface="Arial"/>
                          <a:cs typeface="Arial"/>
                        </a:rPr>
                        <a:t>City</a:t>
                      </a:r>
                      <a:r>
                        <a:rPr lang="en-GB" sz="2400" spc="5" dirty="0">
                          <a:solidFill>
                            <a:srgbClr val="000000"/>
                          </a:solidFill>
                          <a:latin typeface="Arial"/>
                          <a:cs typeface="Arial"/>
                        </a:rPr>
                        <a:t> </a:t>
                      </a:r>
                      <a:r>
                        <a:rPr lang="en-GB" sz="2400" spc="-40" dirty="0">
                          <a:solidFill>
                            <a:srgbClr val="000000"/>
                          </a:solidFill>
                          <a:latin typeface="Arial"/>
                          <a:cs typeface="Arial"/>
                        </a:rPr>
                        <a:t>Applications</a:t>
                      </a:r>
                      <a:r>
                        <a:rPr lang="en-GB" sz="2400" dirty="0">
                          <a:solidFill>
                            <a:srgbClr val="000000"/>
                          </a:solidFill>
                          <a:latin typeface="Arial"/>
                          <a:cs typeface="Arial"/>
                        </a:rPr>
                        <a:t> </a:t>
                      </a:r>
                      <a:r>
                        <a:rPr lang="en-GB" sz="2400" spc="-75" dirty="0">
                          <a:solidFill>
                            <a:srgbClr val="000000"/>
                          </a:solidFill>
                          <a:latin typeface="Arial"/>
                          <a:cs typeface="Arial"/>
                        </a:rPr>
                        <a:t>using</a:t>
                      </a:r>
                      <a:r>
                        <a:rPr lang="en-GB" sz="2400" spc="5" dirty="0">
                          <a:solidFill>
                            <a:srgbClr val="000000"/>
                          </a:solidFill>
                          <a:latin typeface="Arial"/>
                          <a:cs typeface="Arial"/>
                        </a:rPr>
                        <a:t> </a:t>
                      </a:r>
                      <a:r>
                        <a:rPr lang="en-GB" sz="2400" spc="-50" dirty="0">
                          <a:solidFill>
                            <a:srgbClr val="000000"/>
                          </a:solidFill>
                          <a:latin typeface="Arial"/>
                          <a:cs typeface="Arial"/>
                        </a:rPr>
                        <a:t>Raspberry</a:t>
                      </a:r>
                      <a:r>
                        <a:rPr lang="en-GB" sz="2400" spc="5" dirty="0">
                          <a:solidFill>
                            <a:srgbClr val="000000"/>
                          </a:solidFill>
                          <a:latin typeface="Arial"/>
                          <a:cs typeface="Arial"/>
                        </a:rPr>
                        <a:t> </a:t>
                      </a:r>
                      <a:r>
                        <a:rPr lang="en-GB" sz="2400" spc="20" dirty="0">
                          <a:solidFill>
                            <a:srgbClr val="000000"/>
                          </a:solidFill>
                          <a:latin typeface="Arial"/>
                          <a:cs typeface="Arial"/>
                        </a:rPr>
                        <a:t>PI</a:t>
                      </a:r>
                      <a:r>
                        <a:rPr lang="en-GB" sz="2400" dirty="0">
                          <a:solidFill>
                            <a:srgbClr val="000000"/>
                          </a:solidFill>
                          <a:latin typeface="Arial"/>
                          <a:cs typeface="Arial"/>
                        </a:rPr>
                        <a:t> </a:t>
                      </a:r>
                      <a:r>
                        <a:rPr lang="en-GB" sz="2400" spc="-85" dirty="0">
                          <a:solidFill>
                            <a:srgbClr val="000000"/>
                          </a:solidFill>
                          <a:latin typeface="Arial"/>
                          <a:cs typeface="Arial"/>
                        </a:rPr>
                        <a:t>Based</a:t>
                      </a:r>
                      <a:r>
                        <a:rPr lang="en-GB" sz="2400" spc="5" dirty="0">
                          <a:solidFill>
                            <a:srgbClr val="000000"/>
                          </a:solidFill>
                          <a:latin typeface="Arial"/>
                          <a:cs typeface="Arial"/>
                        </a:rPr>
                        <a:t> </a:t>
                      </a:r>
                      <a:r>
                        <a:rPr lang="en-GB" sz="2400" spc="-65" dirty="0">
                          <a:solidFill>
                            <a:srgbClr val="000000"/>
                          </a:solidFill>
                          <a:latin typeface="Arial"/>
                          <a:cs typeface="Arial"/>
                        </a:rPr>
                        <a:t>on</a:t>
                      </a:r>
                      <a:r>
                        <a:rPr lang="en-GB" sz="2400" spc="5" dirty="0">
                          <a:solidFill>
                            <a:srgbClr val="000000"/>
                          </a:solidFill>
                          <a:latin typeface="Arial"/>
                          <a:cs typeface="Arial"/>
                        </a:rPr>
                        <a:t> </a:t>
                      </a:r>
                      <a:r>
                        <a:rPr lang="en-GB" sz="2400" spc="25" dirty="0">
                          <a:solidFill>
                            <a:srgbClr val="000000"/>
                          </a:solidFill>
                          <a:latin typeface="Arial"/>
                          <a:cs typeface="Arial"/>
                        </a:rPr>
                        <a:t>IOT </a:t>
                      </a:r>
                      <a:endParaRPr lang="en-US" sz="2400" dirty="0"/>
                    </a:p>
                    <a:p>
                      <a:pPr marL="0" marR="0" indent="0" defTabSz="914400" eaLnBrk="1" fontAlgn="auto" latinLnBrk="0" hangingPunct="1">
                        <a:lnSpc>
                          <a:spcPct val="100000"/>
                        </a:lnSpc>
                        <a:spcBef>
                          <a:spcPts val="0"/>
                        </a:spcBef>
                        <a:spcAft>
                          <a:spcPts val="0"/>
                        </a:spcAft>
                        <a:buClrTx/>
                        <a:buSzTx/>
                        <a:buFontTx/>
                        <a:buNone/>
                        <a:tabLst/>
                        <a:defRPr/>
                      </a:pPr>
                      <a:endParaRPr lang="en-US" sz="2400" dirty="0"/>
                    </a:p>
                  </a:txBody>
                  <a:tcPr/>
                </a:tc>
                <a:tc>
                  <a:txBody>
                    <a:bodyPr/>
                    <a:lstStyle/>
                    <a:p>
                      <a:r>
                        <a:rPr lang="en-US" sz="2400" dirty="0">
                          <a:solidFill>
                            <a:srgbClr val="000000"/>
                          </a:solidFill>
                          <a:latin typeface="Arial"/>
                          <a:cs typeface="Arial"/>
                        </a:rPr>
                        <a:t>Prof. </a:t>
                      </a:r>
                      <a:r>
                        <a:rPr lang="en-US" sz="2400" spc="-55" dirty="0">
                          <a:solidFill>
                            <a:srgbClr val="000000"/>
                          </a:solidFill>
                          <a:latin typeface="Arial"/>
                          <a:cs typeface="Arial"/>
                        </a:rPr>
                        <a:t>S</a:t>
                      </a:r>
                      <a:r>
                        <a:rPr lang="en-US" sz="2400" dirty="0">
                          <a:solidFill>
                            <a:srgbClr val="000000"/>
                          </a:solidFill>
                          <a:latin typeface="Arial"/>
                          <a:cs typeface="Arial"/>
                        </a:rPr>
                        <a:t> </a:t>
                      </a:r>
                      <a:r>
                        <a:rPr lang="en-US" sz="2400" spc="-30" dirty="0" err="1">
                          <a:solidFill>
                            <a:srgbClr val="000000"/>
                          </a:solidFill>
                          <a:latin typeface="Arial"/>
                          <a:cs typeface="Arial"/>
                        </a:rPr>
                        <a:t>A.Shaikh</a:t>
                      </a:r>
                      <a:r>
                        <a:rPr lang="en-US" sz="2400" dirty="0">
                          <a:solidFill>
                            <a:srgbClr val="000000"/>
                          </a:solidFill>
                          <a:latin typeface="Arial"/>
                          <a:cs typeface="Arial"/>
                        </a:rPr>
                        <a:t> </a:t>
                      </a:r>
                      <a:r>
                        <a:rPr lang="en-US" sz="2400" spc="30" dirty="0">
                          <a:solidFill>
                            <a:srgbClr val="000000"/>
                          </a:solidFill>
                          <a:latin typeface="Arial"/>
                          <a:cs typeface="Arial"/>
                        </a:rPr>
                        <a:t>1,</a:t>
                      </a:r>
                      <a:r>
                        <a:rPr lang="en-US" sz="2400" dirty="0">
                          <a:solidFill>
                            <a:srgbClr val="000000"/>
                          </a:solidFill>
                          <a:latin typeface="Arial"/>
                          <a:cs typeface="Arial"/>
                        </a:rPr>
                        <a:t> </a:t>
                      </a:r>
                      <a:r>
                        <a:rPr lang="en-US" sz="2400" spc="-45" dirty="0" err="1">
                          <a:solidFill>
                            <a:srgbClr val="000000"/>
                          </a:solidFill>
                          <a:latin typeface="Arial"/>
                          <a:cs typeface="Arial"/>
                        </a:rPr>
                        <a:t>Suvarna</a:t>
                      </a:r>
                      <a:r>
                        <a:rPr lang="en-US" sz="2400" spc="-5" dirty="0">
                          <a:solidFill>
                            <a:srgbClr val="000000"/>
                          </a:solidFill>
                          <a:latin typeface="Arial"/>
                          <a:cs typeface="Arial"/>
                        </a:rPr>
                        <a:t> </a:t>
                      </a:r>
                      <a:r>
                        <a:rPr lang="en-US" sz="2400" spc="5" dirty="0">
                          <a:solidFill>
                            <a:srgbClr val="000000"/>
                          </a:solidFill>
                          <a:latin typeface="Arial"/>
                          <a:cs typeface="Arial"/>
                        </a:rPr>
                        <a:t>A.</a:t>
                      </a:r>
                      <a:r>
                        <a:rPr lang="en-US" sz="2400" dirty="0">
                          <a:solidFill>
                            <a:srgbClr val="000000"/>
                          </a:solidFill>
                          <a:latin typeface="Arial"/>
                          <a:cs typeface="Arial"/>
                        </a:rPr>
                        <a:t> </a:t>
                      </a:r>
                      <a:r>
                        <a:rPr lang="en-US" sz="2400" spc="-60" dirty="0" err="1">
                          <a:solidFill>
                            <a:srgbClr val="000000"/>
                          </a:solidFill>
                          <a:latin typeface="Arial"/>
                          <a:cs typeface="Arial"/>
                        </a:rPr>
                        <a:t>sonawane</a:t>
                      </a:r>
                      <a:endParaRPr lang="en-US" sz="2400" dirty="0"/>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GB" sz="2000" b="0" i="0" dirty="0">
                          <a:solidFill>
                            <a:srgbClr val="444444"/>
                          </a:solidFill>
                          <a:latin typeface="arial"/>
                        </a:rPr>
                        <a:t>It is unsanitary for the adjacent residents and creates </a:t>
                      </a:r>
                      <a:r>
                        <a:rPr lang="en-GB" sz="2000" b="0" i="0" dirty="0" err="1">
                          <a:solidFill>
                            <a:srgbClr val="444444"/>
                          </a:solidFill>
                          <a:latin typeface="arial"/>
                        </a:rPr>
                        <a:t>waterlogging</a:t>
                      </a:r>
                      <a:r>
                        <a:rPr lang="en-GB" sz="2000" b="0" i="0" dirty="0">
                          <a:solidFill>
                            <a:srgbClr val="444444"/>
                          </a:solidFill>
                          <a:latin typeface="arial"/>
                        </a:rPr>
                        <a:t>, which leads to bug breeding.</a:t>
                      </a:r>
                      <a:endParaRPr lang="en-US" sz="2000" dirty="0"/>
                    </a:p>
                  </a:txBody>
                  <a:tcPr/>
                </a:tc>
                <a:tc>
                  <a:txBody>
                    <a:bodyPr/>
                    <a:lstStyle/>
                    <a:p>
                      <a:pPr algn="ctr"/>
                      <a:endParaRPr lang="en-GB" sz="2000" dirty="0"/>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200" b="0" i="0" u="none" strike="noStrike" kern="0" cap="none" spc="0" normalizeH="0" baseline="0" noProof="0" dirty="0">
                          <a:ln>
                            <a:noFill/>
                          </a:ln>
                          <a:solidFill>
                            <a:prstClr val="black"/>
                          </a:solidFill>
                          <a:effectLst/>
                          <a:uLnTx/>
                          <a:uFillTx/>
                          <a:latin typeface="+mn-lt"/>
                          <a:ea typeface="+mn-ea"/>
                          <a:cs typeface="+mn-cs"/>
                        </a:rPr>
                        <a:t>2021</a:t>
                      </a:r>
                      <a:endParaRPr kumimoji="0" lang="en-US" sz="3200" b="0" i="0" u="none" strike="noStrike" kern="0" cap="none" spc="0" normalizeH="0" baseline="0" noProof="0" dirty="0">
                        <a:ln>
                          <a:noFill/>
                        </a:ln>
                        <a:solidFill>
                          <a:prstClr val="black"/>
                        </a:solidFill>
                        <a:effectLst/>
                        <a:uLnTx/>
                        <a:uFillTx/>
                        <a:latin typeface="+mn-lt"/>
                        <a:ea typeface="+mn-ea"/>
                        <a:cs typeface="+mn-cs"/>
                      </a:endParaRPr>
                    </a:p>
                    <a:p>
                      <a:pPr algn="ctr"/>
                      <a:endParaRPr lang="en-US" sz="20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363074487"/>
              </p:ext>
            </p:extLst>
          </p:nvPr>
        </p:nvGraphicFramePr>
        <p:xfrm>
          <a:off x="1714450" y="1079500"/>
          <a:ext cx="15359170" cy="8369435"/>
        </p:xfrm>
        <a:graphic>
          <a:graphicData uri="http://schemas.openxmlformats.org/drawingml/2006/table">
            <a:tbl>
              <a:tblPr firstRow="1" bandRow="1">
                <a:tableStyleId>{5C22544A-7EE6-4342-B048-85BDC9FD1C3A}</a:tableStyleId>
              </a:tblPr>
              <a:tblGrid>
                <a:gridCol w="3071834">
                  <a:extLst>
                    <a:ext uri="{9D8B030D-6E8A-4147-A177-3AD203B41FA5}">
                      <a16:colId xmlns:a16="http://schemas.microsoft.com/office/drawing/2014/main" val="20000"/>
                    </a:ext>
                  </a:extLst>
                </a:gridCol>
                <a:gridCol w="3071834">
                  <a:extLst>
                    <a:ext uri="{9D8B030D-6E8A-4147-A177-3AD203B41FA5}">
                      <a16:colId xmlns:a16="http://schemas.microsoft.com/office/drawing/2014/main" val="20001"/>
                    </a:ext>
                  </a:extLst>
                </a:gridCol>
                <a:gridCol w="3071834">
                  <a:extLst>
                    <a:ext uri="{9D8B030D-6E8A-4147-A177-3AD203B41FA5}">
                      <a16:colId xmlns:a16="http://schemas.microsoft.com/office/drawing/2014/main" val="20002"/>
                    </a:ext>
                  </a:extLst>
                </a:gridCol>
                <a:gridCol w="3071834">
                  <a:extLst>
                    <a:ext uri="{9D8B030D-6E8A-4147-A177-3AD203B41FA5}">
                      <a16:colId xmlns:a16="http://schemas.microsoft.com/office/drawing/2014/main" val="20003"/>
                    </a:ext>
                  </a:extLst>
                </a:gridCol>
                <a:gridCol w="3071834">
                  <a:extLst>
                    <a:ext uri="{9D8B030D-6E8A-4147-A177-3AD203B41FA5}">
                      <a16:colId xmlns:a16="http://schemas.microsoft.com/office/drawing/2014/main" val="20004"/>
                    </a:ext>
                  </a:extLst>
                </a:gridCol>
              </a:tblGrid>
              <a:tr h="2425835">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600" b="1" i="0" u="none" strike="noStrike" kern="0" cap="none" spc="0" normalizeH="0" baseline="0" noProof="0" dirty="0">
                        <a:ln>
                          <a:noFill/>
                        </a:ln>
                        <a:solidFill>
                          <a:prstClr val="white"/>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prstClr val="white"/>
                          </a:solidFill>
                          <a:effectLst/>
                          <a:uLnTx/>
                          <a:uFillTx/>
                          <a:latin typeface="+mn-lt"/>
                          <a:ea typeface="+mn-ea"/>
                          <a:cs typeface="+mn-cs"/>
                        </a:rPr>
                        <a:t>S NO</a:t>
                      </a:r>
                      <a:endParaRPr kumimoji="0" lang="en-US" sz="3600" b="1" i="0" u="none" strike="noStrike" kern="0" cap="none" spc="0" normalizeH="0" baseline="0" noProof="0" dirty="0">
                        <a:ln>
                          <a:noFill/>
                        </a:ln>
                        <a:solidFill>
                          <a:prstClr val="white"/>
                        </a:solidFill>
                        <a:effectLst/>
                        <a:uLnTx/>
                        <a:uFillTx/>
                        <a:latin typeface="+mn-lt"/>
                        <a:ea typeface="+mn-ea"/>
                        <a:cs typeface="+mn-cs"/>
                      </a:endParaRPr>
                    </a:p>
                    <a:p>
                      <a:endParaRPr 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600" b="1" i="0" u="none" strike="noStrike" kern="0" cap="none" spc="0" normalizeH="0" baseline="0" noProof="0" dirty="0">
                        <a:ln>
                          <a:noFill/>
                        </a:ln>
                        <a:solidFill>
                          <a:prstClr val="white"/>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prstClr val="white"/>
                          </a:solidFill>
                          <a:effectLst/>
                          <a:uLnTx/>
                          <a:uFillTx/>
                          <a:latin typeface="+mn-lt"/>
                          <a:ea typeface="+mn-ea"/>
                          <a:cs typeface="+mn-cs"/>
                        </a:rPr>
                        <a:t>PAPER</a:t>
                      </a:r>
                      <a:endParaRPr 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600" b="1" i="0" u="none" strike="noStrike" kern="0" cap="none" spc="0" normalizeH="0" baseline="0" noProof="0" dirty="0">
                        <a:ln>
                          <a:noFill/>
                        </a:ln>
                        <a:solidFill>
                          <a:prstClr val="white"/>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prstClr val="white"/>
                          </a:solidFill>
                          <a:effectLst/>
                          <a:uLnTx/>
                          <a:uFillTx/>
                          <a:latin typeface="+mn-lt"/>
                          <a:ea typeface="+mn-ea"/>
                          <a:cs typeface="+mn-cs"/>
                        </a:rPr>
                        <a:t>AUTHOR</a:t>
                      </a:r>
                      <a:endParaRPr kumimoji="0" lang="en-US" sz="3600" b="1" i="0" u="none" strike="noStrike" kern="0" cap="none" spc="0" normalizeH="0" baseline="0" noProof="0" dirty="0">
                        <a:ln>
                          <a:noFill/>
                        </a:ln>
                        <a:solidFill>
                          <a:prstClr val="white"/>
                        </a:solidFill>
                        <a:effectLst/>
                        <a:uLnTx/>
                        <a:uFillTx/>
                        <a:latin typeface="+mn-lt"/>
                        <a:ea typeface="+mn-ea"/>
                        <a:cs typeface="+mn-cs"/>
                      </a:endParaRPr>
                    </a:p>
                    <a:p>
                      <a:endParaRPr 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600" b="1" i="0" u="none" strike="noStrike" kern="0" cap="none" spc="0" normalizeH="0" baseline="0" noProof="0" dirty="0">
                        <a:ln>
                          <a:noFill/>
                        </a:ln>
                        <a:solidFill>
                          <a:prstClr val="white"/>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prstClr val="white"/>
                          </a:solidFill>
                          <a:effectLst/>
                          <a:uLnTx/>
                          <a:uFillTx/>
                          <a:latin typeface="+mn-lt"/>
                          <a:ea typeface="+mn-ea"/>
                          <a:cs typeface="+mn-cs"/>
                        </a:rPr>
                        <a:t>CONS</a:t>
                      </a:r>
                      <a:endParaRPr kumimoji="0" lang="en-US" sz="3600" b="1" i="0" u="none" strike="noStrike" kern="0" cap="none" spc="0" normalizeH="0" baseline="0" noProof="0" dirty="0">
                        <a:ln>
                          <a:noFill/>
                        </a:ln>
                        <a:solidFill>
                          <a:prstClr val="white"/>
                        </a:solidFill>
                        <a:effectLst/>
                        <a:uLnTx/>
                        <a:uFillTx/>
                        <a:latin typeface="+mn-lt"/>
                        <a:ea typeface="+mn-ea"/>
                        <a:cs typeface="+mn-cs"/>
                      </a:endParaRPr>
                    </a:p>
                    <a:p>
                      <a:endParaRPr 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600" b="1" i="0" u="none" strike="noStrike" kern="0" cap="none" spc="0" normalizeH="0" baseline="0" noProof="0" dirty="0">
                        <a:ln>
                          <a:noFill/>
                        </a:ln>
                        <a:solidFill>
                          <a:prstClr val="white"/>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prstClr val="white"/>
                          </a:solidFill>
                          <a:effectLst/>
                          <a:uLnTx/>
                          <a:uFillTx/>
                          <a:latin typeface="+mn-lt"/>
                          <a:ea typeface="+mn-ea"/>
                          <a:cs typeface="+mn-cs"/>
                        </a:rPr>
                        <a:t>YEAR</a:t>
                      </a:r>
                      <a:endParaRPr kumimoji="0" lang="en-US" sz="3600" b="1" i="0" u="none" strike="noStrike" kern="0" cap="none" spc="0" normalizeH="0" baseline="0" noProof="0" dirty="0">
                        <a:ln>
                          <a:noFill/>
                        </a:ln>
                        <a:solidFill>
                          <a:prstClr val="white"/>
                        </a:solidFill>
                        <a:effectLst/>
                        <a:uLnTx/>
                        <a:uFillTx/>
                        <a:latin typeface="+mn-lt"/>
                        <a:ea typeface="+mn-ea"/>
                        <a:cs typeface="+mn-cs"/>
                      </a:endParaRPr>
                    </a:p>
                    <a:p>
                      <a:endParaRPr lang="en-US" dirty="0"/>
                    </a:p>
                  </a:txBody>
                  <a:tcPr/>
                </a:tc>
                <a:extLst>
                  <a:ext uri="{0D108BD9-81ED-4DB2-BD59-A6C34878D82A}">
                    <a16:rowId xmlns:a16="http://schemas.microsoft.com/office/drawing/2014/main" val="10000"/>
                  </a:ext>
                </a:extLst>
              </a:tr>
              <a:tr h="3141419">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600" b="1" i="0" u="none" strike="noStrike" kern="0" cap="none" spc="0" normalizeH="0" baseline="0" noProof="0" dirty="0">
                        <a:ln>
                          <a:noFill/>
                        </a:ln>
                        <a:solidFill>
                          <a:prstClr val="black"/>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prstClr val="black"/>
                          </a:solidFill>
                          <a:effectLst/>
                          <a:uLnTx/>
                          <a:uFillTx/>
                          <a:latin typeface="+mn-lt"/>
                          <a:ea typeface="+mn-ea"/>
                          <a:cs typeface="+mn-cs"/>
                        </a:rPr>
                        <a:t>4</a:t>
                      </a:r>
                      <a:endParaRPr kumimoji="0" lang="en-US" sz="3600" b="1" i="0" u="none" strike="noStrike" kern="0" cap="none" spc="0" normalizeH="0" baseline="0" noProof="0" dirty="0">
                        <a:ln>
                          <a:noFill/>
                        </a:ln>
                        <a:solidFill>
                          <a:prstClr val="black"/>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black"/>
                        </a:solidFill>
                        <a:effectLst/>
                        <a:uLnTx/>
                        <a:uFillTx/>
                        <a:latin typeface="+mn-lt"/>
                        <a:ea typeface="+mn-ea"/>
                        <a:cs typeface="+mn-cs"/>
                      </a:endParaRPr>
                    </a:p>
                    <a:p>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400" b="0" i="0" u="none" strike="noStrike" kern="0" cap="none" spc="-15" normalizeH="0" baseline="0" noProof="0" dirty="0">
                          <a:ln>
                            <a:noFill/>
                          </a:ln>
                          <a:solidFill>
                            <a:srgbClr val="000000"/>
                          </a:solidFill>
                          <a:effectLst/>
                          <a:uLnTx/>
                          <a:uFillTx/>
                          <a:latin typeface="Arial"/>
                          <a:ea typeface="+mn-ea"/>
                          <a:cs typeface="Arial"/>
                        </a:rPr>
                        <a:t>Automated Internet of Things for Underground Drainage and Manhole Monitoring System for Metropolitan Cities. </a:t>
                      </a:r>
                      <a:endParaRPr kumimoji="0" lang="en-US" sz="2400" b="0" i="0" u="none" strike="noStrike" kern="0" cap="none" spc="0" normalizeH="0" baseline="0" noProof="0" dirty="0">
                        <a:ln>
                          <a:noFill/>
                        </a:ln>
                        <a:solidFill>
                          <a:prstClr val="black"/>
                        </a:solidFill>
                        <a:effectLst/>
                        <a:uLnTx/>
                        <a:uFillTx/>
                        <a:latin typeface="+mn-lt"/>
                        <a:ea typeface="+mn-ea"/>
                        <a:cs typeface="+mn-cs"/>
                      </a:endParaRPr>
                    </a:p>
                    <a:p>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400" b="0" i="0" u="none" strike="noStrike" kern="0" cap="none" spc="-15" normalizeH="0" baseline="0" noProof="0" dirty="0" err="1">
                          <a:ln>
                            <a:noFill/>
                          </a:ln>
                          <a:solidFill>
                            <a:srgbClr val="000000"/>
                          </a:solidFill>
                          <a:effectLst/>
                          <a:uLnTx/>
                          <a:uFillTx/>
                          <a:latin typeface="Arial"/>
                          <a:ea typeface="+mn-ea"/>
                          <a:cs typeface="Arial"/>
                        </a:rPr>
                        <a:t>Muragesh</a:t>
                      </a:r>
                      <a:r>
                        <a:rPr kumimoji="0" lang="en-GB" sz="2400" b="0" i="0" u="none" strike="noStrike" kern="0" cap="none" spc="-15" normalizeH="0" baseline="0" noProof="0" dirty="0">
                          <a:ln>
                            <a:noFill/>
                          </a:ln>
                          <a:solidFill>
                            <a:srgbClr val="000000"/>
                          </a:solidFill>
                          <a:effectLst/>
                          <a:uLnTx/>
                          <a:uFillTx/>
                          <a:latin typeface="Arial"/>
                          <a:ea typeface="+mn-ea"/>
                          <a:cs typeface="Arial"/>
                        </a:rPr>
                        <a:t> S. K1 and </a:t>
                      </a:r>
                      <a:r>
                        <a:rPr kumimoji="0" lang="en-GB" sz="2400" b="0" i="0" u="none" strike="noStrike" kern="0" cap="none" spc="-15" normalizeH="0" baseline="0" noProof="0" dirty="0" err="1">
                          <a:ln>
                            <a:noFill/>
                          </a:ln>
                          <a:solidFill>
                            <a:srgbClr val="000000"/>
                          </a:solidFill>
                          <a:effectLst/>
                          <a:uLnTx/>
                          <a:uFillTx/>
                          <a:latin typeface="Arial"/>
                          <a:ea typeface="+mn-ea"/>
                          <a:cs typeface="Arial"/>
                        </a:rPr>
                        <a:t>santhosha</a:t>
                      </a:r>
                      <a:endParaRPr kumimoji="0" lang="en-US" sz="2400" b="0" i="0" u="none" strike="noStrike" kern="0" cap="none" spc="0" normalizeH="0" baseline="0" noProof="0" dirty="0">
                        <a:ln>
                          <a:noFill/>
                        </a:ln>
                        <a:solidFill>
                          <a:prstClr val="black"/>
                        </a:solidFill>
                        <a:effectLst/>
                        <a:uLnTx/>
                        <a:uFillTx/>
                        <a:latin typeface="+mn-lt"/>
                        <a:ea typeface="+mn-ea"/>
                        <a:cs typeface="+mn-cs"/>
                      </a:endParaRPr>
                    </a:p>
                    <a:p>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444444"/>
                          </a:solidFill>
                          <a:effectLst/>
                          <a:uLnTx/>
                          <a:uFillTx/>
                          <a:latin typeface="arial"/>
                          <a:ea typeface="+mn-ea"/>
                          <a:cs typeface="+mn-cs"/>
                        </a:rPr>
                        <a:t>The sewage system exhibits instability and uncertainty due to multivariable, nonlinear, temporal variation, and random treatment processes.</a:t>
                      </a:r>
                      <a:endParaRPr kumimoji="0" lang="en-US" sz="2000" b="0" i="0" u="none" strike="noStrike" kern="0" cap="none" spc="0" normalizeH="0" baseline="0" noProof="0" dirty="0">
                        <a:ln>
                          <a:noFill/>
                        </a:ln>
                        <a:solidFill>
                          <a:prstClr val="black"/>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prstClr val="black"/>
                          </a:solidFill>
                          <a:effectLst/>
                          <a:uLnTx/>
                          <a:uFillTx/>
                          <a:latin typeface="+mn-lt"/>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a:ln>
                            <a:noFill/>
                          </a:ln>
                          <a:solidFill>
                            <a:prstClr val="black"/>
                          </a:solidFill>
                          <a:effectLst/>
                          <a:uLnTx/>
                          <a:uFillTx/>
                          <a:latin typeface="+mn-lt"/>
                          <a:ea typeface="+mn-ea"/>
                          <a:cs typeface="+mn-cs"/>
                        </a:rPr>
                        <a:t> </a:t>
                      </a:r>
                      <a:r>
                        <a:rPr kumimoji="0" lang="en-GB" sz="3200" b="0" i="0" u="none" strike="noStrike" kern="0" cap="none" spc="0" normalizeH="0" baseline="0" noProof="0">
                          <a:ln>
                            <a:noFill/>
                          </a:ln>
                          <a:solidFill>
                            <a:prstClr val="black"/>
                          </a:solidFill>
                          <a:effectLst/>
                          <a:uLnTx/>
                          <a:uFillTx/>
                          <a:latin typeface="+mn-lt"/>
                          <a:ea typeface="+mn-ea"/>
                          <a:cs typeface="+mn-cs"/>
                        </a:rPr>
                        <a:t>2021</a:t>
                      </a:r>
                      <a:endParaRPr kumimoji="0" lang="en-US" sz="3200" b="0" i="0" u="none" strike="noStrike" kern="0" cap="none" spc="0" normalizeH="0" baseline="0" noProof="0" dirty="0">
                        <a:ln>
                          <a:noFill/>
                        </a:ln>
                        <a:solidFill>
                          <a:prstClr val="black"/>
                        </a:solidFill>
                        <a:effectLst/>
                        <a:uLnTx/>
                        <a:uFillTx/>
                        <a:latin typeface="+mn-lt"/>
                        <a:ea typeface="+mn-ea"/>
                        <a:cs typeface="+mn-cs"/>
                      </a:endParaRPr>
                    </a:p>
                    <a:p>
                      <a:pPr marL="0" marR="0" indent="0" defTabSz="91440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1"/>
                  </a:ext>
                </a:extLst>
              </a:tr>
              <a:tr h="2425835">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600" b="1" i="0" u="none" strike="noStrike" kern="0" cap="none" spc="0" normalizeH="0" baseline="0" noProof="0" dirty="0">
                        <a:ln>
                          <a:noFill/>
                        </a:ln>
                        <a:solidFill>
                          <a:prstClr val="black"/>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prstClr val="black"/>
                          </a:solidFill>
                          <a:effectLst/>
                          <a:uLnTx/>
                          <a:uFillTx/>
                          <a:latin typeface="+mn-lt"/>
                          <a:ea typeface="+mn-ea"/>
                          <a:cs typeface="+mn-cs"/>
                        </a:rPr>
                        <a:t>5</a:t>
                      </a:r>
                      <a:endParaRPr kumimoji="0" lang="en-US" sz="3600" b="1" i="0" u="none" strike="noStrike" kern="0" cap="none" spc="0" normalizeH="0" baseline="0" noProof="0" dirty="0">
                        <a:ln>
                          <a:noFill/>
                        </a:ln>
                        <a:solidFill>
                          <a:prstClr val="black"/>
                        </a:solidFill>
                        <a:effectLst/>
                        <a:uLnTx/>
                        <a:uFillTx/>
                        <a:latin typeface="+mn-lt"/>
                        <a:ea typeface="+mn-ea"/>
                        <a:cs typeface="+mn-cs"/>
                      </a:endParaRPr>
                    </a:p>
                    <a:p>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400" b="0" i="0" u="none" strike="noStrike" kern="0" cap="none" spc="0" normalizeH="0" baseline="0" noProof="0" dirty="0">
                          <a:ln>
                            <a:noFill/>
                          </a:ln>
                          <a:solidFill>
                            <a:prstClr val="black"/>
                          </a:solidFill>
                          <a:effectLst/>
                          <a:uLnTx/>
                          <a:uFillTx/>
                          <a:latin typeface="+mn-lt"/>
                          <a:ea typeface="+mn-ea"/>
                          <a:cs typeface="+mn-cs"/>
                        </a:rPr>
                        <a:t>Manhole Detection and Monitoring System</a:t>
                      </a:r>
                      <a:endParaRPr kumimoji="0" lang="en-US" sz="2400" b="0" i="0" u="none" strike="noStrike" kern="0" cap="none" spc="0" normalizeH="0" baseline="0" noProof="0" dirty="0">
                        <a:ln>
                          <a:noFill/>
                        </a:ln>
                        <a:solidFill>
                          <a:prstClr val="black"/>
                        </a:solidFill>
                        <a:effectLst/>
                        <a:uLnTx/>
                        <a:uFillTx/>
                        <a:latin typeface="+mn-lt"/>
                        <a:ea typeface="+mn-ea"/>
                        <a:cs typeface="+mn-cs"/>
                      </a:endParaRPr>
                    </a:p>
                    <a:p>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i-FI" sz="2400" b="0" i="0" u="none" strike="noStrike" kern="0" cap="none" spc="0" normalizeH="0" baseline="0" noProof="0" dirty="0">
                          <a:ln>
                            <a:noFill/>
                          </a:ln>
                          <a:solidFill>
                            <a:prstClr val="black"/>
                          </a:solidFill>
                          <a:effectLst/>
                          <a:uLnTx/>
                          <a:uFillTx/>
                          <a:latin typeface="+mn-lt"/>
                          <a:ea typeface="+mn-ea"/>
                          <a:cs typeface="+mn-cs"/>
                        </a:rPr>
                        <a:t>Ruheena M. A &amp; Rukhayia Sheereen, </a:t>
                      </a:r>
                      <a:r>
                        <a:rPr kumimoji="0" lang="en-US" sz="2400" b="0" i="0" u="none" strike="noStrike" kern="0" cap="none" spc="0" normalizeH="0" baseline="0" noProof="0" dirty="0" err="1">
                          <a:ln>
                            <a:noFill/>
                          </a:ln>
                          <a:solidFill>
                            <a:prstClr val="black"/>
                          </a:solidFill>
                          <a:effectLst/>
                          <a:uLnTx/>
                          <a:uFillTx/>
                          <a:latin typeface="+mn-lt"/>
                          <a:ea typeface="+mn-ea"/>
                          <a:cs typeface="+mn-cs"/>
                        </a:rPr>
                        <a:t>Sheeba</a:t>
                      </a:r>
                      <a:r>
                        <a:rPr kumimoji="0" lang="en-US" sz="2400" b="0" i="0" u="none" strike="noStrike" kern="0" cap="none" spc="0" normalizeH="0" baseline="0" noProof="0" dirty="0">
                          <a:ln>
                            <a:noFill/>
                          </a:ln>
                          <a:solidFill>
                            <a:prstClr val="black"/>
                          </a:solidFill>
                          <a:effectLst/>
                          <a:uLnTx/>
                          <a:uFillTx/>
                          <a:latin typeface="+mn-lt"/>
                          <a:ea typeface="+mn-ea"/>
                          <a:cs typeface="+mn-cs"/>
                        </a:rPr>
                        <a:t> </a:t>
                      </a:r>
                      <a:r>
                        <a:rPr kumimoji="0" lang="en-US" sz="2400" b="0" i="0" u="none" strike="noStrike" kern="0" cap="none" spc="0" normalizeH="0" baseline="0" noProof="0" dirty="0" err="1">
                          <a:ln>
                            <a:noFill/>
                          </a:ln>
                          <a:solidFill>
                            <a:prstClr val="black"/>
                          </a:solidFill>
                          <a:effectLst/>
                          <a:uLnTx/>
                          <a:uFillTx/>
                          <a:latin typeface="+mn-lt"/>
                          <a:ea typeface="+mn-ea"/>
                          <a:cs typeface="+mn-cs"/>
                        </a:rPr>
                        <a:t>Kulsum</a:t>
                      </a:r>
                      <a:r>
                        <a:rPr kumimoji="0" lang="en-US" sz="2400" b="0" i="0" u="none" strike="noStrike" kern="0" cap="none" spc="0" normalizeH="0" baseline="0" noProof="0" dirty="0">
                          <a:ln>
                            <a:noFill/>
                          </a:ln>
                          <a:solidFill>
                            <a:prstClr val="black"/>
                          </a:solidFill>
                          <a:effectLst/>
                          <a:uLnTx/>
                          <a:uFillTx/>
                          <a:latin typeface="+mn-lt"/>
                          <a:ea typeface="+mn-ea"/>
                          <a:cs typeface="+mn-cs"/>
                        </a:rPr>
                        <a:t> &amp; T. </a:t>
                      </a:r>
                      <a:r>
                        <a:rPr kumimoji="0" lang="en-US" sz="2400" b="0" i="0" u="none" strike="noStrike" kern="0" cap="none" spc="0" normalizeH="0" baseline="0" noProof="0" dirty="0" err="1">
                          <a:ln>
                            <a:noFill/>
                          </a:ln>
                          <a:solidFill>
                            <a:prstClr val="black"/>
                          </a:solidFill>
                          <a:effectLst/>
                          <a:uLnTx/>
                          <a:uFillTx/>
                          <a:latin typeface="+mn-lt"/>
                          <a:ea typeface="+mn-ea"/>
                          <a:cs typeface="+mn-cs"/>
                        </a:rPr>
                        <a:t>Komala</a:t>
                      </a:r>
                      <a:endParaRPr kumimoji="0" lang="en-US" sz="2400" b="0" i="0" u="none" strike="noStrike" kern="0" cap="none" spc="0" normalizeH="0" baseline="0" noProof="0" dirty="0">
                        <a:ln>
                          <a:noFill/>
                        </a:ln>
                        <a:solidFill>
                          <a:prstClr val="black"/>
                        </a:solidFill>
                        <a:effectLst/>
                        <a:uLnTx/>
                        <a:uFillTx/>
                        <a:latin typeface="+mn-lt"/>
                        <a:ea typeface="+mn-ea"/>
                        <a:cs typeface="+mn-cs"/>
                      </a:endParaRPr>
                    </a:p>
                    <a:p>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444444"/>
                          </a:solidFill>
                          <a:effectLst/>
                          <a:uLnTx/>
                          <a:uFillTx/>
                          <a:latin typeface="arial"/>
                          <a:ea typeface="+mn-ea"/>
                          <a:cs typeface="+mn-cs"/>
                        </a:rPr>
                        <a:t>People suffer various losses as </a:t>
                      </a:r>
                      <a:r>
                        <a:rPr kumimoji="0" lang="en-GB" sz="2000" b="0" i="0" u="none" strike="noStrike" kern="0" cap="none" spc="0" normalizeH="0" baseline="0" noProof="0" dirty="0">
                          <a:ln>
                            <a:noFill/>
                          </a:ln>
                          <a:solidFill>
                            <a:srgbClr val="444444"/>
                          </a:solidFill>
                          <a:effectLst/>
                          <a:uLnTx/>
                          <a:uFillTx/>
                          <a:latin typeface="arial"/>
                          <a:ea typeface="+mn-ea"/>
                          <a:cs typeface="+mn-cs"/>
                        </a:rPr>
                        <a:t>a result of the manhole cover's complex form and ineffective function. </a:t>
                      </a:r>
                      <a:endParaRPr kumimoji="0" lang="en-US" sz="2000" b="0" i="0" u="none" strike="noStrike" kern="0" cap="none" spc="0" normalizeH="0" baseline="0" noProof="0" dirty="0">
                        <a:ln>
                          <a:noFill/>
                        </a:ln>
                        <a:solidFill>
                          <a:prstClr val="black"/>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200" b="0" i="0" u="none" strike="noStrike" kern="0" cap="none" spc="0" normalizeH="0" baseline="0" noProof="0" dirty="0">
                        <a:ln>
                          <a:noFill/>
                        </a:ln>
                        <a:solidFill>
                          <a:prstClr val="black"/>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mn-lt"/>
                        <a:ea typeface="+mn-ea"/>
                        <a:cs typeface="+mn-cs"/>
                      </a:endParaRPr>
                    </a:p>
                    <a:p>
                      <a:endParaRPr 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prstClr val="black"/>
                          </a:solidFill>
                          <a:effectLst/>
                          <a:uLnTx/>
                          <a:uFillTx/>
                          <a:latin typeface="+mn-lt"/>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200" b="0" i="0" u="none" strike="noStrike" kern="0" cap="none" spc="0" normalizeH="0" baseline="0" noProof="0" dirty="0">
                          <a:ln>
                            <a:noFill/>
                          </a:ln>
                          <a:solidFill>
                            <a:prstClr val="black"/>
                          </a:solidFill>
                          <a:effectLst/>
                          <a:uLnTx/>
                          <a:uFillTx/>
                          <a:latin typeface="+mn-lt"/>
                          <a:ea typeface="+mn-ea"/>
                          <a:cs typeface="+mn-cs"/>
                        </a:rPr>
                        <a:t>2020</a:t>
                      </a:r>
                      <a:endParaRPr kumimoji="0" lang="en-US" sz="3200" b="0" i="0" u="none" strike="noStrike" kern="0" cap="none" spc="0" normalizeH="0" baseline="0" noProof="0" dirty="0">
                        <a:ln>
                          <a:noFill/>
                        </a:ln>
                        <a:solidFill>
                          <a:prstClr val="black"/>
                        </a:solidFill>
                        <a:effectLst/>
                        <a:uLnTx/>
                        <a:uFillTx/>
                        <a:latin typeface="+mn-lt"/>
                        <a:ea typeface="+mn-ea"/>
                        <a:cs typeface="+mn-cs"/>
                      </a:endParaRPr>
                    </a:p>
                    <a:p>
                      <a:pPr marL="0" marR="0" indent="0" defTabSz="91440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410</TotalTime>
  <Words>909</Words>
  <Application>Microsoft Office PowerPoint</Application>
  <PresentationFormat>Custom</PresentationFormat>
  <Paragraphs>119</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Arial</vt:lpstr>
      <vt:lpstr>Calibri</vt:lpstr>
      <vt:lpstr>ff1</vt:lpstr>
      <vt:lpstr>Lucida Sans Unicode</vt:lpstr>
      <vt:lpstr>Microsoft Sans Serif</vt:lpstr>
      <vt:lpstr>Swis721 Hv BT</vt:lpstr>
      <vt:lpstr>Times New Roman</vt:lpstr>
      <vt:lpstr>Trebuchet MS</vt:lpstr>
      <vt:lpstr>Wingdings</vt:lpstr>
      <vt:lpstr>Office Theme</vt:lpstr>
      <vt:lpstr>PowerPoint Presentation</vt:lpstr>
      <vt:lpstr>ABSTRACT</vt:lpstr>
      <vt:lpstr>PowerPoint Presentation</vt:lpstr>
      <vt:lpstr>PowerPoint Presentation</vt:lpstr>
      <vt:lpstr>PowerPoint Presentation</vt:lpstr>
      <vt:lpstr>MODULE SPLIT-UP: </vt:lpstr>
      <vt:lpstr>Literature Survery</vt:lpstr>
      <vt:lpstr>PowerPoint Presentation</vt:lpstr>
      <vt:lpstr>PowerPoint Presentation</vt:lpstr>
      <vt:lpstr>ARCHITECTURE:</vt:lpstr>
      <vt:lpstr>REFERENCES: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ZEROTH REVIEW</dc:title>
  <dc:creator>simon leo</dc:creator>
  <cp:keywords>DAFVRBWLZ4g,BAEl3lEERyA</cp:keywords>
  <cp:lastModifiedBy>SATHIYA PRIYA IYAPPAN</cp:lastModifiedBy>
  <cp:revision>38</cp:revision>
  <dcterms:created xsi:type="dcterms:W3CDTF">2023-02-12T05:15:27Z</dcterms:created>
  <dcterms:modified xsi:type="dcterms:W3CDTF">2023-05-19T15:59:42Z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2022-12-20T00:00:00Z</vt:filetime>
  </property>
  <property fmtid="{D5CDD505-2E9C-101B-9397-08002B2CF9AE}" pid="3" name="Creator">
    <vt:lpwstr>Canva</vt:lpwstr>
  </property>
  <property fmtid="{D5CDD505-2E9C-101B-9397-08002B2CF9AE}" pid="4" name="LastSaved">
    <vt:filetime>2022-12-20T00:00:00Z</vt:filetime>
  </property>
</Properties>
</file>