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41" d="100"/>
          <a:sy n="41" d="100"/>
        </p:scale>
        <p:origin x="7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5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9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66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25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9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3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br>
              <a:rPr lang="en" sz="3600" b="1" dirty="0">
                <a:solidFill>
                  <a:schemeClr val="tx1"/>
                </a:solidFill>
              </a:rPr>
            </a:br>
            <a:r>
              <a:rPr lang="en" sz="3600" b="1" dirty="0">
                <a:solidFill>
                  <a:schemeClr val="tx1"/>
                </a:solidFill>
              </a:rPr>
              <a:t>SATHEESH </a:t>
            </a:r>
            <a:r>
              <a:rPr lang="en-US" sz="3600" b="1">
                <a:solidFill>
                  <a:schemeClr val="tx1"/>
                </a:solidFill>
              </a:rPr>
              <a:t>KUMAR MANI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IBM CAPSTONE PROJECT – The Battle of Neighborhoods:  Cluster Analysis of London Real Estate Market SATHEESH KUMAR MANI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Sathiz Kumar</cp:lastModifiedBy>
  <cp:revision>3</cp:revision>
  <dcterms:created xsi:type="dcterms:W3CDTF">2018-12-16T14:33:35Z</dcterms:created>
  <dcterms:modified xsi:type="dcterms:W3CDTF">2020-01-25T09:48:46Z</dcterms:modified>
</cp:coreProperties>
</file>