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8F3"/>
    <a:srgbClr val="00E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8"/>
    <p:restoredTop sz="94676"/>
  </p:normalViewPr>
  <p:slideViewPr>
    <p:cSldViewPr snapToGrid="0" snapToObjects="1">
      <p:cViewPr varScale="1">
        <p:scale>
          <a:sx n="84" d="100"/>
          <a:sy n="84" d="100"/>
        </p:scale>
        <p:origin x="20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F801-FD11-5C4E-BF9A-03CFC966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87699-9AD7-4E42-85EC-F01297BF7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E6A2-011E-3D41-AA8F-492ADF49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1D61-6304-7E48-AEB6-239AACA4670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99BE-B6E8-A241-AB4F-6234C63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816E-9AA0-C14B-A7D5-180F28A0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B1-715E-C646-838D-8B707CAD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7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DDA4-0350-4B46-916F-BBA648FD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7E48E-A9B7-664F-B098-EC9BB7300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B2EB-5DA8-9541-8739-D3EC8D54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1D61-6304-7E48-AEB6-239AACA4670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3AA2-F45E-7D4F-9611-4985807B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C2FF-0FE6-B04D-A1EB-A78FEFF6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B1-715E-C646-838D-8B707CAD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7904E-A480-F041-A73A-9C8663558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431AE-0115-F04B-A45A-0558AC1F6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A0F4-08CB-F341-8744-F492D74F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1D61-6304-7E48-AEB6-239AACA4670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52E2E-7E36-4448-B7CF-03946973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B468-F02B-1141-B80B-E7943FD5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B1-715E-C646-838D-8B707CAD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2A91-A9A6-0447-A58F-3AA49BE7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D513-4D7D-7E4F-8518-812736B3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16C7-8F57-2A4C-9191-8EF2582B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1D61-6304-7E48-AEB6-239AACA4670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D1EC-2FB4-8647-96B0-0E17954D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2105-96F7-254E-9311-503DEFFC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B1-715E-C646-838D-8B707CAD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333C-5E69-684A-AE42-793F8508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20B5C-8ECF-1C43-90BF-A540F508D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EF3A-9128-CA4E-904F-D9AD17D5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1D61-6304-7E48-AEB6-239AACA4670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965A1-1D6F-B145-8E1E-096950D9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2BC1-3105-0441-A65C-72BC920D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B1-715E-C646-838D-8B707CAD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DC7E-9821-C948-A479-EE331D21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8930-1ED6-6F40-BE65-949B7C17F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2C025-F380-9545-BC13-6A7140945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99BEF-3681-1C42-901A-A7F956DD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1D61-6304-7E48-AEB6-239AACA4670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D56CB-7434-024E-8CB7-8A4B3F5F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8FA56-C572-EB47-9E40-EDB4D388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B1-715E-C646-838D-8B707CAD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2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12A4-D650-634D-9C83-EF1BF5B2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F26E-F1A8-0746-847D-9179ADADF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C973B-32EF-C34E-9AA3-69B530C0F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03B32-69AF-FF45-9530-81ADEBE90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53AF1-984F-1A40-841E-13FD9F35E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3363F-CCDB-5F45-B4FD-E440B758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1D61-6304-7E48-AEB6-239AACA4670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C1E8C-DC33-4E48-9F27-A1EC50F7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960CF-44C8-5C45-A367-9B204D23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B1-715E-C646-838D-8B707CAD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6316-1588-334A-9D98-6973F37E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0CDC9-6E3A-A449-BCAD-1B95BCF0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1D61-6304-7E48-AEB6-239AACA4670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4C154-6228-3349-89AC-D5A0B48E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2A2A5-417B-D74A-B654-1889BBB3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B1-715E-C646-838D-8B707CAD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11ACE-3423-AD40-86EB-A647C6A8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1D61-6304-7E48-AEB6-239AACA4670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0AC9E-9A15-344B-938F-21B89775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1294-FD09-794C-9E59-3353155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B1-715E-C646-838D-8B707CAD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7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DB43-3BF8-E440-B0F2-5A52F453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81CE-0E1C-EA4A-9FD5-8E555014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D7DFC-E32D-2F4F-9357-84C0B61A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5F4E5-4AF8-CD41-9165-DE5D4225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1D61-6304-7E48-AEB6-239AACA4670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5750C-BB78-084B-8DC6-D057EE15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9EDBB-07FB-354F-86A7-873CBDA1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B1-715E-C646-838D-8B707CAD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2D2B-14E9-C142-9F18-AC168493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13643-7585-994C-AEED-8FEC8B96C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21119-BEF2-E747-97A7-7131CAF2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616DC-4746-7B4E-944C-9A774B17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1D61-6304-7E48-AEB6-239AACA4670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0AA7-4826-AA41-9C8B-9172F6B0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896B-7C83-7045-99A9-D89CA6ED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B1-715E-C646-838D-8B707CAD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E254D-C6EC-BE41-AA9C-AB98D3B1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DC96-6B0E-9842-B31C-F03206EE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2A8F-56BC-7B4D-8ECF-3F8133ABA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71D61-6304-7E48-AEB6-239AACA4670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5580-A8E5-CF4A-AC83-447C8849A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F6DC-2FE9-554A-A665-98B382FD4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762B1-715E-C646-838D-8B707CAD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63155-5DC1-9C48-9A33-BC1F2085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249" y="1232776"/>
            <a:ext cx="986067" cy="10137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6EF6DD-AAEE-FB4F-A743-2D0395CED807}"/>
              </a:ext>
            </a:extLst>
          </p:cNvPr>
          <p:cNvSpPr/>
          <p:nvPr/>
        </p:nvSpPr>
        <p:spPr>
          <a:xfrm>
            <a:off x="3736653" y="2443072"/>
            <a:ext cx="4944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MySecret.Studio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D3EE7-024B-734D-AEF5-60351E25064E}"/>
              </a:ext>
            </a:extLst>
          </p:cNvPr>
          <p:cNvSpPr/>
          <p:nvPr/>
        </p:nvSpPr>
        <p:spPr>
          <a:xfrm>
            <a:off x="4805920" y="3790816"/>
            <a:ext cx="280576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Jason Engelbrecht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Sathvika Tarimela</a:t>
            </a:r>
          </a:p>
        </p:txBody>
      </p:sp>
    </p:spTree>
    <p:extLst>
      <p:ext uri="{BB962C8B-B14F-4D97-AF65-F5344CB8AC3E}">
        <p14:creationId xmlns:p14="http://schemas.microsoft.com/office/powerpoint/2010/main" val="148958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>
            <a:extLst>
              <a:ext uri="{FF2B5EF4-FFF2-40B4-BE49-F238E27FC236}">
                <a16:creationId xmlns:a16="http://schemas.microsoft.com/office/drawing/2014/main" id="{92704234-DD78-5643-9DC5-1572B1E0CDE6}"/>
              </a:ext>
            </a:extLst>
          </p:cNvPr>
          <p:cNvSpPr/>
          <p:nvPr/>
        </p:nvSpPr>
        <p:spPr>
          <a:xfrm>
            <a:off x="0" y="0"/>
            <a:ext cx="2907102" cy="6858000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A1DD8-EE74-0B4A-9D47-883579499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1" y="900482"/>
            <a:ext cx="1483360" cy="185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B208FB-727C-BE4A-9CA9-AC8DEEAD0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46" y="1250276"/>
            <a:ext cx="1009106" cy="908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1A3DB3-A42D-D94F-B13A-2D0B331BE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290" y="550687"/>
            <a:ext cx="699589" cy="699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B8A92C-0706-9544-96E7-A1DFE5BCC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973" y="2063009"/>
            <a:ext cx="1887999" cy="912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E0E31D-9A41-2A49-904B-BB408E56F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546" y="2932410"/>
            <a:ext cx="1087245" cy="8471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392262-8399-2C40-B866-E703A5EC7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7648" y="4569340"/>
            <a:ext cx="1590647" cy="1363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2314FD-5F3A-1B43-B5A8-A1B6CB5710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354" y="4357125"/>
            <a:ext cx="2192394" cy="15601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31F11B7-D306-8B4D-A907-D3E7316B9F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6517" y="4661350"/>
            <a:ext cx="1395492" cy="139549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FA09EE-EC4B-D847-980A-267B6AF884A9}"/>
              </a:ext>
            </a:extLst>
          </p:cNvPr>
          <p:cNvCxnSpPr>
            <a:cxnSpLocks/>
          </p:cNvCxnSpPr>
          <p:nvPr/>
        </p:nvCxnSpPr>
        <p:spPr>
          <a:xfrm flipV="1">
            <a:off x="2907102" y="1095556"/>
            <a:ext cx="966158" cy="80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4B6BF8-6D97-3E4A-9252-4879FB4C263E}"/>
              </a:ext>
            </a:extLst>
          </p:cNvPr>
          <p:cNvCxnSpPr>
            <a:cxnSpLocks/>
          </p:cNvCxnSpPr>
          <p:nvPr/>
        </p:nvCxnSpPr>
        <p:spPr>
          <a:xfrm>
            <a:off x="2907102" y="1897811"/>
            <a:ext cx="596703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5AEA8B-FABF-C14C-95B8-4F7F668A413E}"/>
              </a:ext>
            </a:extLst>
          </p:cNvPr>
          <p:cNvCxnSpPr>
            <a:stCxn id="12" idx="3"/>
          </p:cNvCxnSpPr>
          <p:nvPr/>
        </p:nvCxnSpPr>
        <p:spPr>
          <a:xfrm flipV="1">
            <a:off x="5506972" y="1827582"/>
            <a:ext cx="1142022" cy="69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D62731-ECA8-DB4D-A1DA-3571D3DF5B4D}"/>
              </a:ext>
            </a:extLst>
          </p:cNvPr>
          <p:cNvCxnSpPr>
            <a:cxnSpLocks/>
          </p:cNvCxnSpPr>
          <p:nvPr/>
        </p:nvCxnSpPr>
        <p:spPr>
          <a:xfrm>
            <a:off x="5506972" y="2514056"/>
            <a:ext cx="1050582" cy="69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0E6A62-3E52-0743-9263-98D698BEA71B}"/>
              </a:ext>
            </a:extLst>
          </p:cNvPr>
          <p:cNvCxnSpPr/>
          <p:nvPr/>
        </p:nvCxnSpPr>
        <p:spPr>
          <a:xfrm>
            <a:off x="8072846" y="1704373"/>
            <a:ext cx="1541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B179FD-1034-8549-964A-B18E275EE308}"/>
              </a:ext>
            </a:extLst>
          </p:cNvPr>
          <p:cNvCxnSpPr>
            <a:cxnSpLocks/>
          </p:cNvCxnSpPr>
          <p:nvPr/>
        </p:nvCxnSpPr>
        <p:spPr>
          <a:xfrm>
            <a:off x="8081150" y="1827582"/>
            <a:ext cx="2061526" cy="311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28E0DB-A7A0-DB43-8099-4205B8EBCF71}"/>
              </a:ext>
            </a:extLst>
          </p:cNvPr>
          <p:cNvCxnSpPr>
            <a:cxnSpLocks/>
          </p:cNvCxnSpPr>
          <p:nvPr/>
        </p:nvCxnSpPr>
        <p:spPr>
          <a:xfrm flipH="1">
            <a:off x="7320527" y="4099102"/>
            <a:ext cx="859" cy="73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0A52B7-03C8-1F45-98EB-FE0C5598DD0A}"/>
              </a:ext>
            </a:extLst>
          </p:cNvPr>
          <p:cNvCxnSpPr>
            <a:cxnSpLocks/>
          </p:cNvCxnSpPr>
          <p:nvPr/>
        </p:nvCxnSpPr>
        <p:spPr>
          <a:xfrm flipH="1">
            <a:off x="5509627" y="5359096"/>
            <a:ext cx="1047927" cy="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4F430F-C1AE-F245-9A9A-BE3EB00ACDCF}"/>
              </a:ext>
            </a:extLst>
          </p:cNvPr>
          <p:cNvCxnSpPr>
            <a:cxnSpLocks/>
          </p:cNvCxnSpPr>
          <p:nvPr/>
        </p:nvCxnSpPr>
        <p:spPr>
          <a:xfrm flipH="1">
            <a:off x="2549748" y="5365949"/>
            <a:ext cx="1191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906F154-947B-8E43-BE84-43BB0C1E471D}"/>
              </a:ext>
            </a:extLst>
          </p:cNvPr>
          <p:cNvSpPr/>
          <p:nvPr/>
        </p:nvSpPr>
        <p:spPr>
          <a:xfrm>
            <a:off x="9751728" y="1327474"/>
            <a:ext cx="176971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Log cleaning </a:t>
            </a:r>
          </a:p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Process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604A13-3BC3-5F4B-A6BF-BB8C4DB4A543}"/>
              </a:ext>
            </a:extLst>
          </p:cNvPr>
          <p:cNvSpPr/>
          <p:nvPr/>
        </p:nvSpPr>
        <p:spPr>
          <a:xfrm>
            <a:off x="9751728" y="5128263"/>
            <a:ext cx="176971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Rate Limiter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74E9E2-C0C1-144D-8DB4-B472DBAB3C7E}"/>
              </a:ext>
            </a:extLst>
          </p:cNvPr>
          <p:cNvCxnSpPr>
            <a:cxnSpLocks/>
          </p:cNvCxnSpPr>
          <p:nvPr/>
        </p:nvCxnSpPr>
        <p:spPr>
          <a:xfrm flipH="1">
            <a:off x="8243067" y="5382491"/>
            <a:ext cx="1371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173BE87-3030-E443-A219-E9BFBAB48896}"/>
              </a:ext>
            </a:extLst>
          </p:cNvPr>
          <p:cNvSpPr/>
          <p:nvPr/>
        </p:nvSpPr>
        <p:spPr>
          <a:xfrm>
            <a:off x="7902791" y="114563"/>
            <a:ext cx="51121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4"/>
                </a:solidFill>
                <a:effectLst/>
              </a:rPr>
              <a:t>How does it work?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6A89B-495D-C14C-B526-C39F0A4DBDB0}"/>
              </a:ext>
            </a:extLst>
          </p:cNvPr>
          <p:cNvSpPr txBox="1"/>
          <p:nvPr/>
        </p:nvSpPr>
        <p:spPr>
          <a:xfrm>
            <a:off x="4168017" y="1327474"/>
            <a:ext cx="47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CDN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12D3BD-E5FF-C54F-8B5F-621B1A144960}"/>
              </a:ext>
            </a:extLst>
          </p:cNvPr>
          <p:cNvSpPr txBox="1"/>
          <p:nvPr/>
        </p:nvSpPr>
        <p:spPr>
          <a:xfrm>
            <a:off x="4055290" y="3002240"/>
            <a:ext cx="11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Front 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1BDB1-C518-AB4C-AE65-BD7B03F21DC5}"/>
              </a:ext>
            </a:extLst>
          </p:cNvPr>
          <p:cNvSpPr txBox="1"/>
          <p:nvPr/>
        </p:nvSpPr>
        <p:spPr>
          <a:xfrm>
            <a:off x="6603258" y="2198482"/>
            <a:ext cx="1477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Google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BAD5A4-5D72-4A49-8588-8A308A5EE7AA}"/>
              </a:ext>
            </a:extLst>
          </p:cNvPr>
          <p:cNvSpPr txBox="1"/>
          <p:nvPr/>
        </p:nvSpPr>
        <p:spPr>
          <a:xfrm>
            <a:off x="6772313" y="3741131"/>
            <a:ext cx="11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Message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C16C75-C881-7943-B4AD-165156BF69AD}"/>
              </a:ext>
            </a:extLst>
          </p:cNvPr>
          <p:cNvSpPr txBox="1"/>
          <p:nvPr/>
        </p:nvSpPr>
        <p:spPr>
          <a:xfrm>
            <a:off x="6853122" y="5935380"/>
            <a:ext cx="93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SMS Processor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E07BD7-68E1-1441-8ABF-20C6F06BBAF2}"/>
              </a:ext>
            </a:extLst>
          </p:cNvPr>
          <p:cNvSpPr txBox="1"/>
          <p:nvPr/>
        </p:nvSpPr>
        <p:spPr>
          <a:xfrm>
            <a:off x="3884357" y="5826009"/>
            <a:ext cx="104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Party SMS Gateway</a:t>
            </a:r>
          </a:p>
        </p:txBody>
      </p:sp>
    </p:spTree>
    <p:extLst>
      <p:ext uri="{BB962C8B-B14F-4D97-AF65-F5344CB8AC3E}">
        <p14:creationId xmlns:p14="http://schemas.microsoft.com/office/powerpoint/2010/main" val="117424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4176F8-0D9A-6749-BE8D-2B733689592D}"/>
              </a:ext>
            </a:extLst>
          </p:cNvPr>
          <p:cNvSpPr/>
          <p:nvPr/>
        </p:nvSpPr>
        <p:spPr>
          <a:xfrm>
            <a:off x="7079838" y="213497"/>
            <a:ext cx="51121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4"/>
                </a:solidFill>
                <a:effectLst/>
              </a:rPr>
              <a:t>Behind </a:t>
            </a:r>
            <a:r>
              <a:rPr lang="en-US" sz="2800" b="1" dirty="0">
                <a:ln/>
                <a:solidFill>
                  <a:schemeClr val="accent4"/>
                </a:solidFill>
              </a:rPr>
              <a:t>the </a:t>
            </a:r>
            <a:r>
              <a:rPr lang="en-US" sz="2800" b="1" cap="none" spc="0" dirty="0">
                <a:ln/>
                <a:solidFill>
                  <a:schemeClr val="accent4"/>
                </a:solidFill>
                <a:effectLst/>
              </a:rPr>
              <a:t>scenes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7B744-3C3E-D142-9707-B75244ACA512}"/>
              </a:ext>
            </a:extLst>
          </p:cNvPr>
          <p:cNvSpPr txBox="1"/>
          <p:nvPr/>
        </p:nvSpPr>
        <p:spPr>
          <a:xfrm>
            <a:off x="1663700" y="851017"/>
            <a:ext cx="9169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Out of band communications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Optimized website to work on mobiles as well as desktop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Functionality like delete and delete all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Database encryption using mobile number as Salt 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Using CRON jobs/background times scripts to clean up the database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Rate limiter – 40 passwords per Mobile number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Integration with 3</a:t>
            </a:r>
            <a:r>
              <a:rPr lang="en-US" baseline="30000" dirty="0"/>
              <a:t>rd</a:t>
            </a:r>
            <a:r>
              <a:rPr lang="en-US" dirty="0"/>
              <a:t> party API to send SMS 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Using push message queues to send SMS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1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9FB718-23FE-9E4E-AE46-A2278E8AC792}"/>
              </a:ext>
            </a:extLst>
          </p:cNvPr>
          <p:cNvSpPr/>
          <p:nvPr/>
        </p:nvSpPr>
        <p:spPr>
          <a:xfrm>
            <a:off x="7228119" y="86497"/>
            <a:ext cx="51121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4"/>
                </a:solidFill>
                <a:effectLst/>
              </a:rPr>
              <a:t>How </a:t>
            </a:r>
            <a:r>
              <a:rPr lang="en-US" sz="2800" b="1" dirty="0">
                <a:ln/>
                <a:solidFill>
                  <a:schemeClr val="accent4"/>
                </a:solidFill>
              </a:rPr>
              <a:t>secure is our application?</a:t>
            </a:r>
            <a:endParaRPr 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DC34D4-BC89-8049-9201-FCAACC698841}"/>
              </a:ext>
            </a:extLst>
          </p:cNvPr>
          <p:cNvCxnSpPr/>
          <p:nvPr/>
        </p:nvCxnSpPr>
        <p:spPr>
          <a:xfrm>
            <a:off x="2940908" y="1865867"/>
            <a:ext cx="0" cy="4846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8901FA-055E-6E47-B544-8275426CC4B3}"/>
              </a:ext>
            </a:extLst>
          </p:cNvPr>
          <p:cNvCxnSpPr/>
          <p:nvPr/>
        </p:nvCxnSpPr>
        <p:spPr>
          <a:xfrm>
            <a:off x="6108357" y="1865868"/>
            <a:ext cx="0" cy="484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435822-1FF3-D546-A048-6B523C1D538E}"/>
              </a:ext>
            </a:extLst>
          </p:cNvPr>
          <p:cNvCxnSpPr/>
          <p:nvPr/>
        </p:nvCxnSpPr>
        <p:spPr>
          <a:xfrm>
            <a:off x="9275805" y="1865868"/>
            <a:ext cx="0" cy="484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55A6CE2-1115-AE4C-9EF1-BC3C4E3D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4" y="1163767"/>
            <a:ext cx="2354476" cy="842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2DED8F-EF23-9A4A-BB6F-CADEA75C3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654" y="1178588"/>
            <a:ext cx="827903" cy="8279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D60E8-2362-8C48-8E5C-197BC1497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618" y="1178588"/>
            <a:ext cx="1203857" cy="934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20F43B-6C2A-424A-8503-F8AF36B21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8099">
            <a:off x="7022758" y="1312659"/>
            <a:ext cx="1641748" cy="760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9AB575-2D06-7A45-8480-2148C8297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85" y="2483708"/>
            <a:ext cx="2524945" cy="469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8C43E4-4D30-0D48-A06F-95DE91FCF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4497" y="2483708"/>
            <a:ext cx="2809102" cy="691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5B9F60-B559-C849-AD80-3910CA34AE9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00" t="46250"/>
          <a:stretch/>
        </p:blipFill>
        <p:spPr>
          <a:xfrm>
            <a:off x="6399371" y="2483708"/>
            <a:ext cx="2655442" cy="6919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0F100B-8982-6148-B510-35A4E0F5EB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7060" y="2475497"/>
            <a:ext cx="2453822" cy="1400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A7AD70-018A-F84A-A0D7-AAC13967633A}"/>
              </a:ext>
            </a:extLst>
          </p:cNvPr>
          <p:cNvSpPr txBox="1"/>
          <p:nvPr/>
        </p:nvSpPr>
        <p:spPr>
          <a:xfrm>
            <a:off x="135878" y="3978875"/>
            <a:ext cx="2611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Users information is encrypted and cannot be interpreted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Users are more likely to trust and use the sites that use HTTPS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65555-73F0-D54C-873A-4C4209359131}"/>
              </a:ext>
            </a:extLst>
          </p:cNvPr>
          <p:cNvSpPr txBox="1"/>
          <p:nvPr/>
        </p:nvSpPr>
        <p:spPr>
          <a:xfrm>
            <a:off x="3134497" y="4077730"/>
            <a:ext cx="2809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Passwords are stored in an encrypted format on the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EE05E-5C06-6246-930C-B6BA1BF092AE}"/>
              </a:ext>
            </a:extLst>
          </p:cNvPr>
          <p:cNvSpPr txBox="1"/>
          <p:nvPr/>
        </p:nvSpPr>
        <p:spPr>
          <a:xfrm>
            <a:off x="6234612" y="4077730"/>
            <a:ext cx="3041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clue that matches, that needs personal knowledge of the user to retrieve the password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C58C66-D9C7-9240-8636-C0AD631E58B3}"/>
              </a:ext>
            </a:extLst>
          </p:cNvPr>
          <p:cNvSpPr txBox="1"/>
          <p:nvPr/>
        </p:nvSpPr>
        <p:spPr>
          <a:xfrm>
            <a:off x="9275805" y="4077730"/>
            <a:ext cx="291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Google’s web security scanner, that checks for common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00649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AEDCE-F52C-EB42-99BF-C70DCCE7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5" y="1929497"/>
            <a:ext cx="2482654" cy="2406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5FD99-C7C8-8E47-8F9C-F341CA4EF3BE}"/>
              </a:ext>
            </a:extLst>
          </p:cNvPr>
          <p:cNvSpPr txBox="1"/>
          <p:nvPr/>
        </p:nvSpPr>
        <p:spPr>
          <a:xfrm>
            <a:off x="705047" y="2895495"/>
            <a:ext cx="173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a typeface="Brush Script MT" panose="03060802040406070304" pitchFamily="66" charset="-122"/>
                <a:cs typeface="Big Caslon Medium" panose="02000603090000020003" pitchFamily="2" charset="-79"/>
              </a:rPr>
              <a:t>Platform as a service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1CF3E-C7B5-BA4D-A412-664EC52B721A}"/>
              </a:ext>
            </a:extLst>
          </p:cNvPr>
          <p:cNvSpPr txBox="1"/>
          <p:nvPr/>
        </p:nvSpPr>
        <p:spPr>
          <a:xfrm>
            <a:off x="9547672" y="2895495"/>
            <a:ext cx="173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Pricing </a:t>
            </a:r>
            <a:endParaRPr lang="en-US" dirty="0">
              <a:latin typeface="Big Caslon Medium" panose="02000603090000020003" pitchFamily="2" charset="-79"/>
              <a:ea typeface="Brush Script MT" panose="03060802040406070304" pitchFamily="66" charset="-122"/>
              <a:cs typeface="Big Caslon Medium" panose="0200060309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40EA8-14C2-FE45-B349-1894EBD4633F}"/>
              </a:ext>
            </a:extLst>
          </p:cNvPr>
          <p:cNvSpPr txBox="1"/>
          <p:nvPr/>
        </p:nvSpPr>
        <p:spPr>
          <a:xfrm>
            <a:off x="6572436" y="2895495"/>
            <a:ext cx="173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Scalability</a:t>
            </a:r>
            <a:endParaRPr lang="en-US" dirty="0">
              <a:ea typeface="Brush Script MT" panose="03060802040406070304" pitchFamily="66" charset="-122"/>
              <a:cs typeface="Big Caslon Medium" panose="0200060309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C1BAC-B0AD-C744-AEC8-EE79A3BBFC07}"/>
              </a:ext>
            </a:extLst>
          </p:cNvPr>
          <p:cNvSpPr txBox="1"/>
          <p:nvPr/>
        </p:nvSpPr>
        <p:spPr>
          <a:xfrm>
            <a:off x="3576322" y="2817926"/>
            <a:ext cx="173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a typeface="Brush Script MT" panose="03060802040406070304" pitchFamily="66" charset="-122"/>
                <a:cs typeface="Big Caslon Medium" panose="02000603090000020003" pitchFamily="2" charset="-79"/>
              </a:rPr>
              <a:t>Application Security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40C30E-94BF-E34B-932C-ABEC653A1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49" y="1937894"/>
            <a:ext cx="2482654" cy="24063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BE680-732D-AC4C-B1AA-929DB0B1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185" y="1937894"/>
            <a:ext cx="2482654" cy="2406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BF1A5C-D97B-6141-9D2A-1C478960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299" y="1929495"/>
            <a:ext cx="2482654" cy="2406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63FBE4-0965-6F43-899F-9C3651F47980}"/>
              </a:ext>
            </a:extLst>
          </p:cNvPr>
          <p:cNvSpPr/>
          <p:nvPr/>
        </p:nvSpPr>
        <p:spPr>
          <a:xfrm>
            <a:off x="7418512" y="177937"/>
            <a:ext cx="51121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4"/>
                </a:solidFill>
              </a:rPr>
              <a:t>Why Google Services?</a:t>
            </a:r>
            <a:endParaRPr 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526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173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Brush Script MT</vt:lpstr>
      <vt:lpstr>Arial</vt:lpstr>
      <vt:lpstr>Big Caslon Medium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sathu reddy</dc:creator>
  <cp:lastModifiedBy>sathu reddy</cp:lastModifiedBy>
  <cp:revision>26</cp:revision>
  <dcterms:created xsi:type="dcterms:W3CDTF">2018-03-30T12:58:15Z</dcterms:created>
  <dcterms:modified xsi:type="dcterms:W3CDTF">2018-04-11T19:24:10Z</dcterms:modified>
</cp:coreProperties>
</file>