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05" r:id="rId5"/>
    <p:sldId id="296" r:id="rId6"/>
    <p:sldId id="306" r:id="rId7"/>
    <p:sldId id="311" r:id="rId8"/>
    <p:sldId id="318" r:id="rId9"/>
    <p:sldId id="319" r:id="rId10"/>
    <p:sldId id="320" r:id="rId11"/>
    <p:sldId id="321" r:id="rId12"/>
    <p:sldId id="322" r:id="rId13"/>
    <p:sldId id="323"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501D85-0394-4ABA-BFE2-F559CDD2B486}" v="22" dt="2023-07-04T15:06:17.6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917989566288" userId="ce24605016d9d87a" providerId="LiveId" clId="{BE501D85-0394-4ABA-BFE2-F559CDD2B486}"/>
    <pc:docChg chg="undo custSel addSld delSld modSld sldOrd">
      <pc:chgData name="917989566288" userId="ce24605016d9d87a" providerId="LiveId" clId="{BE501D85-0394-4ABA-BFE2-F559CDD2B486}" dt="2023-07-04T15:06:17.647" v="960"/>
      <pc:docMkLst>
        <pc:docMk/>
      </pc:docMkLst>
      <pc:sldChg chg="del">
        <pc:chgData name="917989566288" userId="ce24605016d9d87a" providerId="LiveId" clId="{BE501D85-0394-4ABA-BFE2-F559CDD2B486}" dt="2023-07-04T13:28:18.104" v="650" actId="2696"/>
        <pc:sldMkLst>
          <pc:docMk/>
          <pc:sldMk cId="2985610029" sldId="294"/>
        </pc:sldMkLst>
      </pc:sldChg>
      <pc:sldChg chg="modSp mod ord">
        <pc:chgData name="917989566288" userId="ce24605016d9d87a" providerId="LiveId" clId="{BE501D85-0394-4ABA-BFE2-F559CDD2B486}" dt="2023-07-04T13:47:19.096" v="916" actId="27636"/>
        <pc:sldMkLst>
          <pc:docMk/>
          <pc:sldMk cId="1859527893" sldId="296"/>
        </pc:sldMkLst>
        <pc:spChg chg="mod">
          <ac:chgData name="917989566288" userId="ce24605016d9d87a" providerId="LiveId" clId="{BE501D85-0394-4ABA-BFE2-F559CDD2B486}" dt="2023-07-04T13:47:19.096" v="916" actId="27636"/>
          <ac:spMkLst>
            <pc:docMk/>
            <pc:sldMk cId="1859527893" sldId="296"/>
            <ac:spMk id="3" creationId="{22788C46-D0BC-4307-AE55-7601A139E7CB}"/>
          </ac:spMkLst>
        </pc:spChg>
      </pc:sldChg>
      <pc:sldChg chg="addSp delSp modSp del mod modClrScheme chgLayout">
        <pc:chgData name="917989566288" userId="ce24605016d9d87a" providerId="LiveId" clId="{BE501D85-0394-4ABA-BFE2-F559CDD2B486}" dt="2023-07-04T13:27:22.536" v="646" actId="2696"/>
        <pc:sldMkLst>
          <pc:docMk/>
          <pc:sldMk cId="2276839930" sldId="307"/>
        </pc:sldMkLst>
        <pc:spChg chg="add del mod ord">
          <ac:chgData name="917989566288" userId="ce24605016d9d87a" providerId="LiveId" clId="{BE501D85-0394-4ABA-BFE2-F559CDD2B486}" dt="2023-07-04T13:26:55.298" v="634" actId="700"/>
          <ac:spMkLst>
            <pc:docMk/>
            <pc:sldMk cId="2276839930" sldId="307"/>
            <ac:spMk id="3" creationId="{4573CE65-C211-0A7A-33D6-B253427C96A9}"/>
          </ac:spMkLst>
        </pc:spChg>
        <pc:spChg chg="mod ord">
          <ac:chgData name="917989566288" userId="ce24605016d9d87a" providerId="LiveId" clId="{BE501D85-0394-4ABA-BFE2-F559CDD2B486}" dt="2023-07-04T13:27:03.553" v="642" actId="700"/>
          <ac:spMkLst>
            <pc:docMk/>
            <pc:sldMk cId="2276839930" sldId="307"/>
            <ac:spMk id="4" creationId="{F81227D3-F964-8FCA-9C7D-F5B249A2AAAD}"/>
          </ac:spMkLst>
        </pc:spChg>
        <pc:spChg chg="mod ord">
          <ac:chgData name="917989566288" userId="ce24605016d9d87a" providerId="LiveId" clId="{BE501D85-0394-4ABA-BFE2-F559CDD2B486}" dt="2023-07-04T13:27:03.553" v="642" actId="700"/>
          <ac:spMkLst>
            <pc:docMk/>
            <pc:sldMk cId="2276839930" sldId="307"/>
            <ac:spMk id="5" creationId="{CC753343-82B8-838D-9717-1489C689634C}"/>
          </ac:spMkLst>
        </pc:spChg>
        <pc:spChg chg="add del mod">
          <ac:chgData name="917989566288" userId="ce24605016d9d87a" providerId="LiveId" clId="{BE501D85-0394-4ABA-BFE2-F559CDD2B486}" dt="2023-07-04T13:26:55.298" v="634" actId="700"/>
          <ac:spMkLst>
            <pc:docMk/>
            <pc:sldMk cId="2276839930" sldId="307"/>
            <ac:spMk id="7" creationId="{B9F0C555-740C-3EBE-2083-001F449B31DC}"/>
          </ac:spMkLst>
        </pc:spChg>
        <pc:spChg chg="add del mod">
          <ac:chgData name="917989566288" userId="ce24605016d9d87a" providerId="LiveId" clId="{BE501D85-0394-4ABA-BFE2-F559CDD2B486}" dt="2023-07-04T13:26:55.298" v="634" actId="700"/>
          <ac:spMkLst>
            <pc:docMk/>
            <pc:sldMk cId="2276839930" sldId="307"/>
            <ac:spMk id="9" creationId="{36DF6090-FA99-1C26-064A-2FB2CE4BAB81}"/>
          </ac:spMkLst>
        </pc:spChg>
        <pc:spChg chg="add del mod">
          <ac:chgData name="917989566288" userId="ce24605016d9d87a" providerId="LiveId" clId="{BE501D85-0394-4ABA-BFE2-F559CDD2B486}" dt="2023-07-04T13:26:55.298" v="634" actId="700"/>
          <ac:spMkLst>
            <pc:docMk/>
            <pc:sldMk cId="2276839930" sldId="307"/>
            <ac:spMk id="11" creationId="{24D72082-DEC3-40D8-8F34-DFCCB60EC77E}"/>
          </ac:spMkLst>
        </pc:spChg>
        <pc:spChg chg="mod ord">
          <ac:chgData name="917989566288" userId="ce24605016d9d87a" providerId="LiveId" clId="{BE501D85-0394-4ABA-BFE2-F559CDD2B486}" dt="2023-07-04T13:27:03.553" v="642" actId="700"/>
          <ac:spMkLst>
            <pc:docMk/>
            <pc:sldMk cId="2276839930" sldId="307"/>
            <ac:spMk id="21" creationId="{126B3CE3-4128-8F8E-0760-8B64348682F5}"/>
          </ac:spMkLst>
        </pc:spChg>
        <pc:spChg chg="mod ord">
          <ac:chgData name="917989566288" userId="ce24605016d9d87a" providerId="LiveId" clId="{BE501D85-0394-4ABA-BFE2-F559CDD2B486}" dt="2023-07-04T13:27:03.553" v="642" actId="700"/>
          <ac:spMkLst>
            <pc:docMk/>
            <pc:sldMk cId="2276839930" sldId="307"/>
            <ac:spMk id="22" creationId="{B8A775F3-D483-728E-181B-869ED9CBDF2F}"/>
          </ac:spMkLst>
        </pc:spChg>
        <pc:spChg chg="mod ord">
          <ac:chgData name="917989566288" userId="ce24605016d9d87a" providerId="LiveId" clId="{BE501D85-0394-4ABA-BFE2-F559CDD2B486}" dt="2023-07-04T13:27:03.553" v="642" actId="700"/>
          <ac:spMkLst>
            <pc:docMk/>
            <pc:sldMk cId="2276839930" sldId="307"/>
            <ac:spMk id="26" creationId="{3B78A704-3F4C-BA60-E2A0-78C04422CC59}"/>
          </ac:spMkLst>
        </pc:spChg>
        <pc:spChg chg="mod ord">
          <ac:chgData name="917989566288" userId="ce24605016d9d87a" providerId="LiveId" clId="{BE501D85-0394-4ABA-BFE2-F559CDD2B486}" dt="2023-07-04T13:27:12.681" v="645" actId="27636"/>
          <ac:spMkLst>
            <pc:docMk/>
            <pc:sldMk cId="2276839930" sldId="307"/>
            <ac:spMk id="27" creationId="{AD3E159C-8F18-6271-D733-C11E52BA168F}"/>
          </ac:spMkLst>
        </pc:spChg>
        <pc:spChg chg="mod ord">
          <ac:chgData name="917989566288" userId="ce24605016d9d87a" providerId="LiveId" clId="{BE501D85-0394-4ABA-BFE2-F559CDD2B486}" dt="2023-07-04T13:27:03.553" v="642" actId="700"/>
          <ac:spMkLst>
            <pc:docMk/>
            <pc:sldMk cId="2276839930" sldId="307"/>
            <ac:spMk id="28" creationId="{B7455CD5-CB03-E684-FC3F-FE70DF6C472F}"/>
          </ac:spMkLst>
        </pc:spChg>
        <pc:spChg chg="mod ord">
          <ac:chgData name="917989566288" userId="ce24605016d9d87a" providerId="LiveId" clId="{BE501D85-0394-4ABA-BFE2-F559CDD2B486}" dt="2023-07-04T13:27:03.553" v="642" actId="700"/>
          <ac:spMkLst>
            <pc:docMk/>
            <pc:sldMk cId="2276839930" sldId="307"/>
            <ac:spMk id="29" creationId="{56569593-FAD4-3D3C-5FB2-6E9C7B4A0654}"/>
          </ac:spMkLst>
        </pc:spChg>
        <pc:spChg chg="mod ord">
          <ac:chgData name="917989566288" userId="ce24605016d9d87a" providerId="LiveId" clId="{BE501D85-0394-4ABA-BFE2-F559CDD2B486}" dt="2023-07-04T13:27:03.553" v="642" actId="700"/>
          <ac:spMkLst>
            <pc:docMk/>
            <pc:sldMk cId="2276839930" sldId="307"/>
            <ac:spMk id="30" creationId="{CB833035-7F55-7728-8060-8204B10C959B}"/>
          </ac:spMkLst>
        </pc:spChg>
        <pc:spChg chg="mod ord">
          <ac:chgData name="917989566288" userId="ce24605016d9d87a" providerId="LiveId" clId="{BE501D85-0394-4ABA-BFE2-F559CDD2B486}" dt="2023-07-04T13:27:03.553" v="642" actId="700"/>
          <ac:spMkLst>
            <pc:docMk/>
            <pc:sldMk cId="2276839930" sldId="307"/>
            <ac:spMk id="31" creationId="{53D0BAA8-6F92-D5A9-9FA2-9533E81A8105}"/>
          </ac:spMkLst>
        </pc:spChg>
        <pc:spChg chg="mod ord">
          <ac:chgData name="917989566288" userId="ce24605016d9d87a" providerId="LiveId" clId="{BE501D85-0394-4ABA-BFE2-F559CDD2B486}" dt="2023-07-04T13:27:03.553" v="642" actId="700"/>
          <ac:spMkLst>
            <pc:docMk/>
            <pc:sldMk cId="2276839930" sldId="307"/>
            <ac:spMk id="77" creationId="{D9A0AA8E-BE3B-E949-89DB-0208EE4A67DD}"/>
          </ac:spMkLst>
        </pc:spChg>
        <pc:picChg chg="del">
          <ac:chgData name="917989566288" userId="ce24605016d9d87a" providerId="LiveId" clId="{BE501D85-0394-4ABA-BFE2-F559CDD2B486}" dt="2023-07-04T13:20:14.866" v="583" actId="478"/>
          <ac:picMkLst>
            <pc:docMk/>
            <pc:sldMk cId="2276839930" sldId="307"/>
            <ac:picMk id="41" creationId="{4F9E84D0-E7B3-63FA-BFFC-45B52AE85894}"/>
          </ac:picMkLst>
        </pc:picChg>
        <pc:picChg chg="del">
          <ac:chgData name="917989566288" userId="ce24605016d9d87a" providerId="LiveId" clId="{BE501D85-0394-4ABA-BFE2-F559CDD2B486}" dt="2023-07-04T13:20:18.223" v="584" actId="478"/>
          <ac:picMkLst>
            <pc:docMk/>
            <pc:sldMk cId="2276839930" sldId="307"/>
            <ac:picMk id="43" creationId="{20485BBC-3BEC-5430-3677-301E7A3D19F4}"/>
          </ac:picMkLst>
        </pc:picChg>
        <pc:picChg chg="del">
          <ac:chgData name="917989566288" userId="ce24605016d9d87a" providerId="LiveId" clId="{BE501D85-0394-4ABA-BFE2-F559CDD2B486}" dt="2023-07-04T13:20:20.320" v="585" actId="478"/>
          <ac:picMkLst>
            <pc:docMk/>
            <pc:sldMk cId="2276839930" sldId="307"/>
            <ac:picMk id="45" creationId="{62DE0294-702E-6C2F-FFA6-33EA99E75BB5}"/>
          </ac:picMkLst>
        </pc:picChg>
        <pc:picChg chg="del">
          <ac:chgData name="917989566288" userId="ce24605016d9d87a" providerId="LiveId" clId="{BE501D85-0394-4ABA-BFE2-F559CDD2B486}" dt="2023-07-04T13:20:21.849" v="586" actId="478"/>
          <ac:picMkLst>
            <pc:docMk/>
            <pc:sldMk cId="2276839930" sldId="307"/>
            <ac:picMk id="47" creationId="{7A487797-34AF-E5DF-3477-6F12967EFB33}"/>
          </ac:picMkLst>
        </pc:picChg>
      </pc:sldChg>
      <pc:sldChg chg="modSp del mod modClrScheme chgLayout">
        <pc:chgData name="917989566288" userId="ce24605016d9d87a" providerId="LiveId" clId="{BE501D85-0394-4ABA-BFE2-F559CDD2B486}" dt="2023-07-04T13:27:26.132" v="647" actId="2696"/>
        <pc:sldMkLst>
          <pc:docMk/>
          <pc:sldMk cId="971989334" sldId="308"/>
        </pc:sldMkLst>
        <pc:spChg chg="mod ord">
          <ac:chgData name="917989566288" userId="ce24605016d9d87a" providerId="LiveId" clId="{BE501D85-0394-4ABA-BFE2-F559CDD2B486}" dt="2023-07-04T13:26:20.150" v="625" actId="27636"/>
          <ac:spMkLst>
            <pc:docMk/>
            <pc:sldMk cId="971989334" sldId="308"/>
            <ac:spMk id="2" creationId="{4492780A-B8DC-E841-9E8B-A14FF1779946}"/>
          </ac:spMkLst>
        </pc:spChg>
        <pc:spChg chg="mod ord">
          <ac:chgData name="917989566288" userId="ce24605016d9d87a" providerId="LiveId" clId="{BE501D85-0394-4ABA-BFE2-F559CDD2B486}" dt="2023-07-04T13:26:20.118" v="622" actId="27636"/>
          <ac:spMkLst>
            <pc:docMk/>
            <pc:sldMk cId="971989334" sldId="308"/>
            <ac:spMk id="3" creationId="{F4211D47-F384-6FA6-74CC-9C42CAC2FD22}"/>
          </ac:spMkLst>
        </pc:spChg>
        <pc:spChg chg="mod ord">
          <ac:chgData name="917989566288" userId="ce24605016d9d87a" providerId="LiveId" clId="{BE501D85-0394-4ABA-BFE2-F559CDD2B486}" dt="2023-07-04T13:26:19.945" v="614" actId="700"/>
          <ac:spMkLst>
            <pc:docMk/>
            <pc:sldMk cId="971989334" sldId="308"/>
            <ac:spMk id="4" creationId="{F81227D3-F964-8FCA-9C7D-F5B249A2AAAD}"/>
          </ac:spMkLst>
        </pc:spChg>
        <pc:spChg chg="mod ord">
          <ac:chgData name="917989566288" userId="ce24605016d9d87a" providerId="LiveId" clId="{BE501D85-0394-4ABA-BFE2-F559CDD2B486}" dt="2023-07-04T13:26:19.945" v="614" actId="700"/>
          <ac:spMkLst>
            <pc:docMk/>
            <pc:sldMk cId="971989334" sldId="308"/>
            <ac:spMk id="5" creationId="{CC753343-82B8-838D-9717-1489C689634C}"/>
          </ac:spMkLst>
        </pc:spChg>
        <pc:spChg chg="mod ord">
          <ac:chgData name="917989566288" userId="ce24605016d9d87a" providerId="LiveId" clId="{BE501D85-0394-4ABA-BFE2-F559CDD2B486}" dt="2023-07-04T13:26:20.170" v="628" actId="27636"/>
          <ac:spMkLst>
            <pc:docMk/>
            <pc:sldMk cId="971989334" sldId="308"/>
            <ac:spMk id="10" creationId="{8A6F23DD-7C5D-ED60-22BD-5A8690CD301B}"/>
          </ac:spMkLst>
        </pc:spChg>
        <pc:spChg chg="mod ord">
          <ac:chgData name="917989566288" userId="ce24605016d9d87a" providerId="LiveId" clId="{BE501D85-0394-4ABA-BFE2-F559CDD2B486}" dt="2023-07-04T13:26:20.103" v="620" actId="27636"/>
          <ac:spMkLst>
            <pc:docMk/>
            <pc:sldMk cId="971989334" sldId="308"/>
            <ac:spMk id="11" creationId="{D188C844-5F45-EB9F-D5DA-4584E17B1774}"/>
          </ac:spMkLst>
        </pc:spChg>
        <pc:spChg chg="mod ord">
          <ac:chgData name="917989566288" userId="ce24605016d9d87a" providerId="LiveId" clId="{BE501D85-0394-4ABA-BFE2-F559CDD2B486}" dt="2023-07-04T13:26:20.181" v="630" actId="27636"/>
          <ac:spMkLst>
            <pc:docMk/>
            <pc:sldMk cId="971989334" sldId="308"/>
            <ac:spMk id="12" creationId="{854E9C9A-95CA-ECE7-D282-67D6BF69ACA8}"/>
          </ac:spMkLst>
        </pc:spChg>
        <pc:spChg chg="mod ord">
          <ac:chgData name="917989566288" userId="ce24605016d9d87a" providerId="LiveId" clId="{BE501D85-0394-4ABA-BFE2-F559CDD2B486}" dt="2023-07-04T13:26:20.087" v="618" actId="27636"/>
          <ac:spMkLst>
            <pc:docMk/>
            <pc:sldMk cId="971989334" sldId="308"/>
            <ac:spMk id="13" creationId="{E9D54E7A-7DF8-223A-8EE3-B26E84499FC0}"/>
          </ac:spMkLst>
        </pc:spChg>
        <pc:spChg chg="mod ord">
          <ac:chgData name="917989566288" userId="ce24605016d9d87a" providerId="LiveId" clId="{BE501D85-0394-4ABA-BFE2-F559CDD2B486}" dt="2023-07-04T13:26:20.087" v="619" actId="27636"/>
          <ac:spMkLst>
            <pc:docMk/>
            <pc:sldMk cId="971989334" sldId="308"/>
            <ac:spMk id="14" creationId="{70938DEE-1BD1-2EEF-BB61-E47123F2C50B}"/>
          </ac:spMkLst>
        </pc:spChg>
        <pc:spChg chg="mod ord">
          <ac:chgData name="917989566288" userId="ce24605016d9d87a" providerId="LiveId" clId="{BE501D85-0394-4ABA-BFE2-F559CDD2B486}" dt="2023-07-04T13:26:20.039" v="615" actId="27636"/>
          <ac:spMkLst>
            <pc:docMk/>
            <pc:sldMk cId="971989334" sldId="308"/>
            <ac:spMk id="15" creationId="{6528BADF-56AA-6896-4CB1-89AC4CEC3E8B}"/>
          </ac:spMkLst>
        </pc:spChg>
        <pc:spChg chg="mod ord">
          <ac:chgData name="917989566288" userId="ce24605016d9d87a" providerId="LiveId" clId="{BE501D85-0394-4ABA-BFE2-F559CDD2B486}" dt="2023-07-04T13:26:20.150" v="626" actId="27636"/>
          <ac:spMkLst>
            <pc:docMk/>
            <pc:sldMk cId="971989334" sldId="308"/>
            <ac:spMk id="21" creationId="{126B3CE3-4128-8F8E-0760-8B64348682F5}"/>
          </ac:spMkLst>
        </pc:spChg>
        <pc:spChg chg="mod ord">
          <ac:chgData name="917989566288" userId="ce24605016d9d87a" providerId="LiveId" clId="{BE501D85-0394-4ABA-BFE2-F559CDD2B486}" dt="2023-07-04T13:26:20.170" v="627" actId="27636"/>
          <ac:spMkLst>
            <pc:docMk/>
            <pc:sldMk cId="971989334" sldId="308"/>
            <ac:spMk id="22" creationId="{B8A775F3-D483-728E-181B-869ED9CBDF2F}"/>
          </ac:spMkLst>
        </pc:spChg>
        <pc:spChg chg="mod ord">
          <ac:chgData name="917989566288" userId="ce24605016d9d87a" providerId="LiveId" clId="{BE501D85-0394-4ABA-BFE2-F559CDD2B486}" dt="2023-07-04T13:26:20.181" v="629" actId="27636"/>
          <ac:spMkLst>
            <pc:docMk/>
            <pc:sldMk cId="971989334" sldId="308"/>
            <ac:spMk id="26" creationId="{3B78A704-3F4C-BA60-E2A0-78C04422CC59}"/>
          </ac:spMkLst>
        </pc:spChg>
        <pc:spChg chg="mod ord">
          <ac:chgData name="917989566288" userId="ce24605016d9d87a" providerId="LiveId" clId="{BE501D85-0394-4ABA-BFE2-F559CDD2B486}" dt="2023-07-04T13:26:20.134" v="624" actId="27636"/>
          <ac:spMkLst>
            <pc:docMk/>
            <pc:sldMk cId="971989334" sldId="308"/>
            <ac:spMk id="27" creationId="{AD3E159C-8F18-6271-D733-C11E52BA168F}"/>
          </ac:spMkLst>
        </pc:spChg>
        <pc:spChg chg="mod ord">
          <ac:chgData name="917989566288" userId="ce24605016d9d87a" providerId="LiveId" clId="{BE501D85-0394-4ABA-BFE2-F559CDD2B486}" dt="2023-07-04T13:26:20.118" v="623" actId="27636"/>
          <ac:spMkLst>
            <pc:docMk/>
            <pc:sldMk cId="971989334" sldId="308"/>
            <ac:spMk id="28" creationId="{B7455CD5-CB03-E684-FC3F-FE70DF6C472F}"/>
          </ac:spMkLst>
        </pc:spChg>
        <pc:spChg chg="mod ord">
          <ac:chgData name="917989566288" userId="ce24605016d9d87a" providerId="LiveId" clId="{BE501D85-0394-4ABA-BFE2-F559CDD2B486}" dt="2023-07-04T13:26:20.071" v="617" actId="27636"/>
          <ac:spMkLst>
            <pc:docMk/>
            <pc:sldMk cId="971989334" sldId="308"/>
            <ac:spMk id="29" creationId="{56569593-FAD4-3D3C-5FB2-6E9C7B4A0654}"/>
          </ac:spMkLst>
        </pc:spChg>
        <pc:spChg chg="mod ord">
          <ac:chgData name="917989566288" userId="ce24605016d9d87a" providerId="LiveId" clId="{BE501D85-0394-4ABA-BFE2-F559CDD2B486}" dt="2023-07-04T13:26:20.103" v="621" actId="27636"/>
          <ac:spMkLst>
            <pc:docMk/>
            <pc:sldMk cId="971989334" sldId="308"/>
            <ac:spMk id="30" creationId="{CB833035-7F55-7728-8060-8204B10C959B}"/>
          </ac:spMkLst>
        </pc:spChg>
        <pc:spChg chg="mod ord">
          <ac:chgData name="917989566288" userId="ce24605016d9d87a" providerId="LiveId" clId="{BE501D85-0394-4ABA-BFE2-F559CDD2B486}" dt="2023-07-04T13:26:20.055" v="616" actId="27636"/>
          <ac:spMkLst>
            <pc:docMk/>
            <pc:sldMk cId="971989334" sldId="308"/>
            <ac:spMk id="31" creationId="{53D0BAA8-6F92-D5A9-9FA2-9533E81A8105}"/>
          </ac:spMkLst>
        </pc:spChg>
        <pc:spChg chg="mod ord">
          <ac:chgData name="917989566288" userId="ce24605016d9d87a" providerId="LiveId" clId="{BE501D85-0394-4ABA-BFE2-F559CDD2B486}" dt="2023-07-04T13:26:19.945" v="614" actId="700"/>
          <ac:spMkLst>
            <pc:docMk/>
            <pc:sldMk cId="971989334" sldId="308"/>
            <ac:spMk id="77" creationId="{D9A0AA8E-BE3B-E949-89DB-0208EE4A67DD}"/>
          </ac:spMkLst>
        </pc:spChg>
        <pc:picChg chg="mod ord">
          <ac:chgData name="917989566288" userId="ce24605016d9d87a" providerId="LiveId" clId="{BE501D85-0394-4ABA-BFE2-F559CDD2B486}" dt="2023-07-04T13:26:19.945" v="614" actId="700"/>
          <ac:picMkLst>
            <pc:docMk/>
            <pc:sldMk cId="971989334" sldId="308"/>
            <ac:picMk id="53" creationId="{3BEA71D8-370E-DE64-E87D-942444FFBC9B}"/>
          </ac:picMkLst>
        </pc:picChg>
        <pc:picChg chg="mod ord">
          <ac:chgData name="917989566288" userId="ce24605016d9d87a" providerId="LiveId" clId="{BE501D85-0394-4ABA-BFE2-F559CDD2B486}" dt="2023-07-04T13:26:19.945" v="614" actId="700"/>
          <ac:picMkLst>
            <pc:docMk/>
            <pc:sldMk cId="971989334" sldId="308"/>
            <ac:picMk id="55" creationId="{573BD657-1FD7-F7DE-47ED-2932A5FD1ED8}"/>
          </ac:picMkLst>
        </pc:picChg>
        <pc:picChg chg="mod ord">
          <ac:chgData name="917989566288" userId="ce24605016d9d87a" providerId="LiveId" clId="{BE501D85-0394-4ABA-BFE2-F559CDD2B486}" dt="2023-07-04T13:26:19.945" v="614" actId="700"/>
          <ac:picMkLst>
            <pc:docMk/>
            <pc:sldMk cId="971989334" sldId="308"/>
            <ac:picMk id="57" creationId="{5537191C-6B05-661B-509C-BF71751D1711}"/>
          </ac:picMkLst>
        </pc:picChg>
        <pc:picChg chg="mod ord">
          <ac:chgData name="917989566288" userId="ce24605016d9d87a" providerId="LiveId" clId="{BE501D85-0394-4ABA-BFE2-F559CDD2B486}" dt="2023-07-04T13:26:19.945" v="614" actId="700"/>
          <ac:picMkLst>
            <pc:docMk/>
            <pc:sldMk cId="971989334" sldId="308"/>
            <ac:picMk id="59" creationId="{C8693117-B77E-25DF-B95D-DE556C542E7B}"/>
          </ac:picMkLst>
        </pc:picChg>
        <pc:picChg chg="mod ord">
          <ac:chgData name="917989566288" userId="ce24605016d9d87a" providerId="LiveId" clId="{BE501D85-0394-4ABA-BFE2-F559CDD2B486}" dt="2023-07-04T13:26:19.945" v="614" actId="700"/>
          <ac:picMkLst>
            <pc:docMk/>
            <pc:sldMk cId="971989334" sldId="308"/>
            <ac:picMk id="61" creationId="{79C9E55F-F6EF-94D9-06CE-C6DD5072004B}"/>
          </ac:picMkLst>
        </pc:picChg>
        <pc:picChg chg="mod ord">
          <ac:chgData name="917989566288" userId="ce24605016d9d87a" providerId="LiveId" clId="{BE501D85-0394-4ABA-BFE2-F559CDD2B486}" dt="2023-07-04T13:26:19.945" v="614" actId="700"/>
          <ac:picMkLst>
            <pc:docMk/>
            <pc:sldMk cId="971989334" sldId="308"/>
            <ac:picMk id="63" creationId="{77185421-9478-DA6C-6E84-F1CE48E7C362}"/>
          </ac:picMkLst>
        </pc:picChg>
        <pc:picChg chg="mod ord">
          <ac:chgData name="917989566288" userId="ce24605016d9d87a" providerId="LiveId" clId="{BE501D85-0394-4ABA-BFE2-F559CDD2B486}" dt="2023-07-04T13:26:19.945" v="614" actId="700"/>
          <ac:picMkLst>
            <pc:docMk/>
            <pc:sldMk cId="971989334" sldId="308"/>
            <ac:picMk id="65" creationId="{CAF68524-6EBE-A993-1AD3-20214DAF4FE9}"/>
          </ac:picMkLst>
        </pc:picChg>
        <pc:picChg chg="mod ord">
          <ac:chgData name="917989566288" userId="ce24605016d9d87a" providerId="LiveId" clId="{BE501D85-0394-4ABA-BFE2-F559CDD2B486}" dt="2023-07-04T13:26:19.945" v="614" actId="700"/>
          <ac:picMkLst>
            <pc:docMk/>
            <pc:sldMk cId="971989334" sldId="308"/>
            <ac:picMk id="67" creationId="{9EAC3E97-8B44-239C-876D-05600F686C76}"/>
          </ac:picMkLst>
        </pc:picChg>
      </pc:sldChg>
      <pc:sldChg chg="del">
        <pc:chgData name="917989566288" userId="ce24605016d9d87a" providerId="LiveId" clId="{BE501D85-0394-4ABA-BFE2-F559CDD2B486}" dt="2023-07-04T13:27:30.770" v="648" actId="2696"/>
        <pc:sldMkLst>
          <pc:docMk/>
          <pc:sldMk cId="3619058363" sldId="309"/>
        </pc:sldMkLst>
      </pc:sldChg>
      <pc:sldChg chg="del">
        <pc:chgData name="917989566288" userId="ce24605016d9d87a" providerId="LiveId" clId="{BE501D85-0394-4ABA-BFE2-F559CDD2B486}" dt="2023-07-04T13:28:42.371" v="654" actId="2696"/>
        <pc:sldMkLst>
          <pc:docMk/>
          <pc:sldMk cId="520700503" sldId="310"/>
        </pc:sldMkLst>
      </pc:sldChg>
      <pc:sldChg chg="modSp mod modTransition">
        <pc:chgData name="917989566288" userId="ce24605016d9d87a" providerId="LiveId" clId="{BE501D85-0394-4ABA-BFE2-F559CDD2B486}" dt="2023-07-04T15:06:17.647" v="960"/>
        <pc:sldMkLst>
          <pc:docMk/>
          <pc:sldMk cId="941015171" sldId="311"/>
        </pc:sldMkLst>
        <pc:spChg chg="mod">
          <ac:chgData name="917989566288" userId="ce24605016d9d87a" providerId="LiveId" clId="{BE501D85-0394-4ABA-BFE2-F559CDD2B486}" dt="2023-07-04T12:44:34.352" v="349" actId="20577"/>
          <ac:spMkLst>
            <pc:docMk/>
            <pc:sldMk cId="941015171" sldId="311"/>
            <ac:spMk id="4" creationId="{21D9DF05-D04B-F9CE-FC13-DEDFBD7A9507}"/>
          </ac:spMkLst>
        </pc:spChg>
      </pc:sldChg>
      <pc:sldChg chg="del">
        <pc:chgData name="917989566288" userId="ce24605016d9d87a" providerId="LiveId" clId="{BE501D85-0394-4ABA-BFE2-F559CDD2B486}" dt="2023-07-04T12:45:49.886" v="365" actId="2696"/>
        <pc:sldMkLst>
          <pc:docMk/>
          <pc:sldMk cId="871201397" sldId="312"/>
        </pc:sldMkLst>
      </pc:sldChg>
      <pc:sldChg chg="addSp delSp modSp del mod">
        <pc:chgData name="917989566288" userId="ce24605016d9d87a" providerId="LiveId" clId="{BE501D85-0394-4ABA-BFE2-F559CDD2B486}" dt="2023-07-04T13:28:40.851" v="653" actId="2696"/>
        <pc:sldMkLst>
          <pc:docMk/>
          <pc:sldMk cId="2068121164" sldId="313"/>
        </pc:sldMkLst>
        <pc:spChg chg="del mod">
          <ac:chgData name="917989566288" userId="ce24605016d9d87a" providerId="LiveId" clId="{BE501D85-0394-4ABA-BFE2-F559CDD2B486}" dt="2023-07-04T13:28:28.264" v="652" actId="478"/>
          <ac:spMkLst>
            <pc:docMk/>
            <pc:sldMk cId="2068121164" sldId="313"/>
            <ac:spMk id="3" creationId="{E698CE0E-745C-A7EE-B0DE-4912A73B00D8}"/>
          </ac:spMkLst>
        </pc:spChg>
        <pc:spChg chg="add mod">
          <ac:chgData name="917989566288" userId="ce24605016d9d87a" providerId="LiveId" clId="{BE501D85-0394-4ABA-BFE2-F559CDD2B486}" dt="2023-07-04T13:28:28.264" v="652" actId="478"/>
          <ac:spMkLst>
            <pc:docMk/>
            <pc:sldMk cId="2068121164" sldId="313"/>
            <ac:spMk id="12" creationId="{0D46847A-7F8C-A367-C5AA-2695D5E421B3}"/>
          </ac:spMkLst>
        </pc:spChg>
      </pc:sldChg>
      <pc:sldChg chg="addSp modSp del mod modClrScheme chgLayout">
        <pc:chgData name="917989566288" userId="ce24605016d9d87a" providerId="LiveId" clId="{BE501D85-0394-4ABA-BFE2-F559CDD2B486}" dt="2023-07-04T13:25:28.979" v="611" actId="2696"/>
        <pc:sldMkLst>
          <pc:docMk/>
          <pc:sldMk cId="1563980609" sldId="314"/>
        </pc:sldMkLst>
        <pc:spChg chg="add mod">
          <ac:chgData name="917989566288" userId="ce24605016d9d87a" providerId="LiveId" clId="{BE501D85-0394-4ABA-BFE2-F559CDD2B486}" dt="2023-07-04T13:24:35.594" v="609" actId="688"/>
          <ac:spMkLst>
            <pc:docMk/>
            <pc:sldMk cId="1563980609" sldId="314"/>
            <ac:spMk id="3" creationId="{C3727FBB-23A1-6939-03BC-5A17C73DABD0}"/>
          </ac:spMkLst>
        </pc:spChg>
        <pc:spChg chg="add mod ord">
          <ac:chgData name="917989566288" userId="ce24605016d9d87a" providerId="LiveId" clId="{BE501D85-0394-4ABA-BFE2-F559CDD2B486}" dt="2023-07-04T13:24:57.171" v="610" actId="700"/>
          <ac:spMkLst>
            <pc:docMk/>
            <pc:sldMk cId="1563980609" sldId="314"/>
            <ac:spMk id="4" creationId="{E7A1058F-21B5-45CB-A9EA-DAFB2D8CA4D1}"/>
          </ac:spMkLst>
        </pc:spChg>
        <pc:spChg chg="add mod ord">
          <ac:chgData name="917989566288" userId="ce24605016d9d87a" providerId="LiveId" clId="{BE501D85-0394-4ABA-BFE2-F559CDD2B486}" dt="2023-07-04T13:24:57.171" v="610" actId="700"/>
          <ac:spMkLst>
            <pc:docMk/>
            <pc:sldMk cId="1563980609" sldId="314"/>
            <ac:spMk id="5" creationId="{FCFD20B0-D578-A827-3164-883A96AC1E2C}"/>
          </ac:spMkLst>
        </pc:spChg>
      </pc:sldChg>
      <pc:sldChg chg="del">
        <pc:chgData name="917989566288" userId="ce24605016d9d87a" providerId="LiveId" clId="{BE501D85-0394-4ABA-BFE2-F559CDD2B486}" dt="2023-07-04T13:27:31.117" v="649" actId="2696"/>
        <pc:sldMkLst>
          <pc:docMk/>
          <pc:sldMk cId="58893715" sldId="315"/>
        </pc:sldMkLst>
      </pc:sldChg>
      <pc:sldChg chg="del">
        <pc:chgData name="917989566288" userId="ce24605016d9d87a" providerId="LiveId" clId="{BE501D85-0394-4ABA-BFE2-F559CDD2B486}" dt="2023-07-04T13:28:45.616" v="655" actId="2696"/>
        <pc:sldMkLst>
          <pc:docMk/>
          <pc:sldMk cId="2790251853" sldId="316"/>
        </pc:sldMkLst>
      </pc:sldChg>
      <pc:sldChg chg="modSp add mod">
        <pc:chgData name="917989566288" userId="ce24605016d9d87a" providerId="LiveId" clId="{BE501D85-0394-4ABA-BFE2-F559CDD2B486}" dt="2023-07-04T13:29:20.691" v="707" actId="20577"/>
        <pc:sldMkLst>
          <pc:docMk/>
          <pc:sldMk cId="2966899284" sldId="316"/>
        </pc:sldMkLst>
        <pc:spChg chg="mod">
          <ac:chgData name="917989566288" userId="ce24605016d9d87a" providerId="LiveId" clId="{BE501D85-0394-4ABA-BFE2-F559CDD2B486}" dt="2023-07-04T13:29:20.691" v="707" actId="20577"/>
          <ac:spMkLst>
            <pc:docMk/>
            <pc:sldMk cId="2966899284" sldId="316"/>
            <ac:spMk id="5" creationId="{AAF5CF3F-E5EF-5769-3F83-24ADB4412BBF}"/>
          </ac:spMkLst>
        </pc:spChg>
      </pc:sldChg>
      <pc:sldChg chg="del">
        <pc:chgData name="917989566288" userId="ce24605016d9d87a" providerId="LiveId" clId="{BE501D85-0394-4ABA-BFE2-F559CDD2B486}" dt="2023-07-04T13:22:24.739" v="601" actId="2696"/>
        <pc:sldMkLst>
          <pc:docMk/>
          <pc:sldMk cId="4041025606" sldId="317"/>
        </pc:sldMkLst>
      </pc:sldChg>
      <pc:sldChg chg="modSp add mod">
        <pc:chgData name="917989566288" userId="ce24605016d9d87a" providerId="LiveId" clId="{BE501D85-0394-4ABA-BFE2-F559CDD2B486}" dt="2023-07-04T13:11:13.244" v="557"/>
        <pc:sldMkLst>
          <pc:docMk/>
          <pc:sldMk cId="537702240" sldId="318"/>
        </pc:sldMkLst>
        <pc:spChg chg="mod">
          <ac:chgData name="917989566288" userId="ce24605016d9d87a" providerId="LiveId" clId="{BE501D85-0394-4ABA-BFE2-F559CDD2B486}" dt="2023-07-04T12:47:42.254" v="406" actId="14100"/>
          <ac:spMkLst>
            <pc:docMk/>
            <pc:sldMk cId="537702240" sldId="318"/>
            <ac:spMk id="2" creationId="{800B4516-A78C-D69C-2051-684BD2AB4940}"/>
          </ac:spMkLst>
        </pc:spChg>
        <pc:spChg chg="mod">
          <ac:chgData name="917989566288" userId="ce24605016d9d87a" providerId="LiveId" clId="{BE501D85-0394-4ABA-BFE2-F559CDD2B486}" dt="2023-07-04T12:44:45.677" v="364" actId="20577"/>
          <ac:spMkLst>
            <pc:docMk/>
            <pc:sldMk cId="537702240" sldId="318"/>
            <ac:spMk id="4" creationId="{21D9DF05-D04B-F9CE-FC13-DEDFBD7A9507}"/>
          </ac:spMkLst>
        </pc:spChg>
        <pc:spChg chg="mod">
          <ac:chgData name="917989566288" userId="ce24605016d9d87a" providerId="LiveId" clId="{BE501D85-0394-4ABA-BFE2-F559CDD2B486}" dt="2023-07-04T13:11:13.244" v="557"/>
          <ac:spMkLst>
            <pc:docMk/>
            <pc:sldMk cId="537702240" sldId="318"/>
            <ac:spMk id="9" creationId="{9754B69F-5312-B200-7BFD-6AC5FB23BE31}"/>
          </ac:spMkLst>
        </pc:spChg>
      </pc:sldChg>
      <pc:sldChg chg="addSp delSp modSp add mod modTransition modClrScheme chgLayout">
        <pc:chgData name="917989566288" userId="ce24605016d9d87a" providerId="LiveId" clId="{BE501D85-0394-4ABA-BFE2-F559CDD2B486}" dt="2023-07-04T13:36:09.460" v="779" actId="14100"/>
        <pc:sldMkLst>
          <pc:docMk/>
          <pc:sldMk cId="2262020689" sldId="319"/>
        </pc:sldMkLst>
        <pc:spChg chg="add del mod ord">
          <ac:chgData name="917989566288" userId="ce24605016d9d87a" providerId="LiveId" clId="{BE501D85-0394-4ABA-BFE2-F559CDD2B486}" dt="2023-07-04T13:26:43.665" v="633" actId="700"/>
          <ac:spMkLst>
            <pc:docMk/>
            <pc:sldMk cId="2262020689" sldId="319"/>
            <ac:spMk id="2" creationId="{800B4516-A78C-D69C-2051-684BD2AB4940}"/>
          </ac:spMkLst>
        </pc:spChg>
        <pc:spChg chg="add del mod ord">
          <ac:chgData name="917989566288" userId="ce24605016d9d87a" providerId="LiveId" clId="{BE501D85-0394-4ABA-BFE2-F559CDD2B486}" dt="2023-07-04T13:26:43.665" v="633" actId="700"/>
          <ac:spMkLst>
            <pc:docMk/>
            <pc:sldMk cId="2262020689" sldId="319"/>
            <ac:spMk id="3" creationId="{7217A91B-6459-AC76-32C9-F249588B57B7}"/>
          </ac:spMkLst>
        </pc:spChg>
        <pc:spChg chg="mod ord">
          <ac:chgData name="917989566288" userId="ce24605016d9d87a" providerId="LiveId" clId="{BE501D85-0394-4ABA-BFE2-F559CDD2B486}" dt="2023-07-04T13:26:43.665" v="633" actId="700"/>
          <ac:spMkLst>
            <pc:docMk/>
            <pc:sldMk cId="2262020689" sldId="319"/>
            <ac:spMk id="4" creationId="{21D9DF05-D04B-F9CE-FC13-DEDFBD7A9507}"/>
          </ac:spMkLst>
        </pc:spChg>
        <pc:spChg chg="mod ord">
          <ac:chgData name="917989566288" userId="ce24605016d9d87a" providerId="LiveId" clId="{BE501D85-0394-4ABA-BFE2-F559CDD2B486}" dt="2023-07-04T13:26:43.665" v="633" actId="700"/>
          <ac:spMkLst>
            <pc:docMk/>
            <pc:sldMk cId="2262020689" sldId="319"/>
            <ac:spMk id="5" creationId="{7D56BD15-0727-BBF1-FBD8-0228EA23C767}"/>
          </ac:spMkLst>
        </pc:spChg>
        <pc:spChg chg="mod ord">
          <ac:chgData name="917989566288" userId="ce24605016d9d87a" providerId="LiveId" clId="{BE501D85-0394-4ABA-BFE2-F559CDD2B486}" dt="2023-07-04T13:36:09.460" v="779" actId="14100"/>
          <ac:spMkLst>
            <pc:docMk/>
            <pc:sldMk cId="2262020689" sldId="319"/>
            <ac:spMk id="9" creationId="{9754B69F-5312-B200-7BFD-6AC5FB23BE31}"/>
          </ac:spMkLst>
        </pc:spChg>
      </pc:sldChg>
      <pc:sldChg chg="addSp delSp modSp new mod">
        <pc:chgData name="917989566288" userId="ce24605016d9d87a" providerId="LiveId" clId="{BE501D85-0394-4ABA-BFE2-F559CDD2B486}" dt="2023-07-04T13:36:32.154" v="781" actId="255"/>
        <pc:sldMkLst>
          <pc:docMk/>
          <pc:sldMk cId="215506998" sldId="320"/>
        </pc:sldMkLst>
        <pc:spChg chg="mod">
          <ac:chgData name="917989566288" userId="ce24605016d9d87a" providerId="LiveId" clId="{BE501D85-0394-4ABA-BFE2-F559CDD2B486}" dt="2023-07-04T13:36:32.154" v="781" actId="255"/>
          <ac:spMkLst>
            <pc:docMk/>
            <pc:sldMk cId="215506998" sldId="320"/>
            <ac:spMk id="2" creationId="{D42FF7AF-F399-03DA-51DB-1CDDFE5E7670}"/>
          </ac:spMkLst>
        </pc:spChg>
        <pc:spChg chg="mod">
          <ac:chgData name="917989566288" userId="ce24605016d9d87a" providerId="LiveId" clId="{BE501D85-0394-4ABA-BFE2-F559CDD2B486}" dt="2023-07-04T13:34:54.112" v="739" actId="255"/>
          <ac:spMkLst>
            <pc:docMk/>
            <pc:sldMk cId="215506998" sldId="320"/>
            <ac:spMk id="3" creationId="{6C6E20E6-826B-D002-D002-87A0F57E8782}"/>
          </ac:spMkLst>
        </pc:spChg>
        <pc:spChg chg="mod">
          <ac:chgData name="917989566288" userId="ce24605016d9d87a" providerId="LiveId" clId="{BE501D85-0394-4ABA-BFE2-F559CDD2B486}" dt="2023-07-04T13:35:16.457" v="772" actId="20577"/>
          <ac:spMkLst>
            <pc:docMk/>
            <pc:sldMk cId="215506998" sldId="320"/>
            <ac:spMk id="4" creationId="{67B5B039-250F-5765-A9B2-B23DA833CE0E}"/>
          </ac:spMkLst>
        </pc:spChg>
        <pc:graphicFrameChg chg="add del mod modGraphic">
          <ac:chgData name="917989566288" userId="ce24605016d9d87a" providerId="LiveId" clId="{BE501D85-0394-4ABA-BFE2-F559CDD2B486}" dt="2023-07-04T13:35:37.774" v="776" actId="27309"/>
          <ac:graphicFrameMkLst>
            <pc:docMk/>
            <pc:sldMk cId="215506998" sldId="320"/>
            <ac:graphicFrameMk id="7" creationId="{1F3ABD0D-9D71-2E25-28A6-97984AC400CB}"/>
          </ac:graphicFrameMkLst>
        </pc:graphicFrameChg>
      </pc:sldChg>
      <pc:sldChg chg="modSp new mod">
        <pc:chgData name="917989566288" userId="ce24605016d9d87a" providerId="LiveId" clId="{BE501D85-0394-4ABA-BFE2-F559CDD2B486}" dt="2023-07-04T13:38:51.878" v="801" actId="27636"/>
        <pc:sldMkLst>
          <pc:docMk/>
          <pc:sldMk cId="1526306420" sldId="321"/>
        </pc:sldMkLst>
        <pc:spChg chg="mod">
          <ac:chgData name="917989566288" userId="ce24605016d9d87a" providerId="LiveId" clId="{BE501D85-0394-4ABA-BFE2-F559CDD2B486}" dt="2023-07-04T13:38:51.878" v="801" actId="27636"/>
          <ac:spMkLst>
            <pc:docMk/>
            <pc:sldMk cId="1526306420" sldId="321"/>
            <ac:spMk id="3" creationId="{C2F9A11E-25DA-9B33-DDA9-DE601B4270F6}"/>
          </ac:spMkLst>
        </pc:spChg>
      </pc:sldChg>
      <pc:sldChg chg="modSp new mod">
        <pc:chgData name="917989566288" userId="ce24605016d9d87a" providerId="LiveId" clId="{BE501D85-0394-4ABA-BFE2-F559CDD2B486}" dt="2023-07-04T13:46:22.728" v="889" actId="1076"/>
        <pc:sldMkLst>
          <pc:docMk/>
          <pc:sldMk cId="819957307" sldId="322"/>
        </pc:sldMkLst>
        <pc:spChg chg="mod">
          <ac:chgData name="917989566288" userId="ce24605016d9d87a" providerId="LiveId" clId="{BE501D85-0394-4ABA-BFE2-F559CDD2B486}" dt="2023-07-04T13:46:22.728" v="889" actId="1076"/>
          <ac:spMkLst>
            <pc:docMk/>
            <pc:sldMk cId="819957307" sldId="322"/>
            <ac:spMk id="2" creationId="{641CACC1-4BBE-7102-B3A7-D130E88803C9}"/>
          </ac:spMkLst>
        </pc:spChg>
        <pc:spChg chg="mod">
          <ac:chgData name="917989566288" userId="ce24605016d9d87a" providerId="LiveId" clId="{BE501D85-0394-4ABA-BFE2-F559CDD2B486}" dt="2023-07-04T13:45:22.564" v="884" actId="2711"/>
          <ac:spMkLst>
            <pc:docMk/>
            <pc:sldMk cId="819957307" sldId="322"/>
            <ac:spMk id="3" creationId="{17D40AE5-5F7A-C57D-A9CD-BFA00DD54229}"/>
          </ac:spMkLst>
        </pc:spChg>
        <pc:spChg chg="mod">
          <ac:chgData name="917989566288" userId="ce24605016d9d87a" providerId="LiveId" clId="{BE501D85-0394-4ABA-BFE2-F559CDD2B486}" dt="2023-07-04T13:45:01.656" v="882" actId="20577"/>
          <ac:spMkLst>
            <pc:docMk/>
            <pc:sldMk cId="819957307" sldId="322"/>
            <ac:spMk id="4" creationId="{B12623EC-35E2-CDA2-5057-5F35DD6BDAB9}"/>
          </ac:spMkLst>
        </pc:spChg>
      </pc:sldChg>
      <pc:sldChg chg="modSp new mod">
        <pc:chgData name="917989566288" userId="ce24605016d9d87a" providerId="LiveId" clId="{BE501D85-0394-4ABA-BFE2-F559CDD2B486}" dt="2023-07-04T13:55:42.098" v="953" actId="14100"/>
        <pc:sldMkLst>
          <pc:docMk/>
          <pc:sldMk cId="181912772" sldId="323"/>
        </pc:sldMkLst>
        <pc:spChg chg="mod">
          <ac:chgData name="917989566288" userId="ce24605016d9d87a" providerId="LiveId" clId="{BE501D85-0394-4ABA-BFE2-F559CDD2B486}" dt="2023-07-04T13:49:13.734" v="942" actId="255"/>
          <ac:spMkLst>
            <pc:docMk/>
            <pc:sldMk cId="181912772" sldId="323"/>
            <ac:spMk id="2" creationId="{5B27B8E4-7DD6-8918-78B4-C153384BD058}"/>
          </ac:spMkLst>
        </pc:spChg>
        <pc:spChg chg="mod">
          <ac:chgData name="917989566288" userId="ce24605016d9d87a" providerId="LiveId" clId="{BE501D85-0394-4ABA-BFE2-F559CDD2B486}" dt="2023-07-04T13:55:42.098" v="953" actId="14100"/>
          <ac:spMkLst>
            <pc:docMk/>
            <pc:sldMk cId="181912772" sldId="323"/>
            <ac:spMk id="3" creationId="{8A963C65-F4B0-D5E8-3D14-C4A0A487B355}"/>
          </ac:spMkLst>
        </pc:spChg>
      </pc:sldChg>
      <pc:sldChg chg="new del">
        <pc:chgData name="917989566288" userId="ce24605016d9d87a" providerId="LiveId" clId="{BE501D85-0394-4ABA-BFE2-F559CDD2B486}" dt="2023-07-04T13:47:39.749" v="918" actId="2696"/>
        <pc:sldMkLst>
          <pc:docMk/>
          <pc:sldMk cId="1950352987" sldId="3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7/4/2023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7/4/2023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741576" y="2660903"/>
            <a:ext cx="4991877" cy="1407243"/>
          </a:xfrm>
        </p:spPr>
        <p:txBody>
          <a:bodyPr/>
          <a:lstStyle/>
          <a:p>
            <a:r>
              <a:rPr lang="en-US" dirty="0"/>
              <a:t>ETHICAL HACKING</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B8E4-7DD6-8918-78B4-C153384BD058}"/>
              </a:ext>
            </a:extLst>
          </p:cNvPr>
          <p:cNvSpPr>
            <a:spLocks noGrp="1"/>
          </p:cNvSpPr>
          <p:nvPr>
            <p:ph type="title"/>
          </p:nvPr>
        </p:nvSpPr>
        <p:spPr>
          <a:xfrm>
            <a:off x="511628" y="499745"/>
            <a:ext cx="10515600" cy="1325880"/>
          </a:xfrm>
        </p:spPr>
        <p:txBody>
          <a:bodyPr/>
          <a:lstStyle/>
          <a:p>
            <a:r>
              <a:rPr lang="en-US" sz="3200" dirty="0">
                <a:solidFill>
                  <a:schemeClr val="tx1">
                    <a:lumMod val="95000"/>
                    <a:lumOff val="5000"/>
                  </a:schemeClr>
                </a:solidFill>
                <a:latin typeface="Gill Sans Nova Light" panose="020B0302020104020203" pitchFamily="34" charset="0"/>
                <a:cs typeface="Gill Sans Light" panose="020B0302020104020203" pitchFamily="34" charset="-79"/>
              </a:rPr>
              <a:t>CONCLUSION</a:t>
            </a:r>
            <a:br>
              <a:rPr lang="en-US" dirty="0">
                <a:solidFill>
                  <a:schemeClr val="tx1">
                    <a:lumMod val="95000"/>
                    <a:lumOff val="5000"/>
                  </a:schemeClr>
                </a:solidFill>
                <a:latin typeface="Gill Sans Nova Light" panose="020B0302020104020203" pitchFamily="34" charset="0"/>
                <a:cs typeface="Gill Sans Light" panose="020B0302020104020203" pitchFamily="34" charset="-79"/>
              </a:rPr>
            </a:br>
            <a:endParaRPr lang="en-IN" dirty="0"/>
          </a:p>
        </p:txBody>
      </p:sp>
      <p:sp>
        <p:nvSpPr>
          <p:cNvPr id="3" name="Content Placeholder 2">
            <a:extLst>
              <a:ext uri="{FF2B5EF4-FFF2-40B4-BE49-F238E27FC236}">
                <a16:creationId xmlns:a16="http://schemas.microsoft.com/office/drawing/2014/main" id="{8A963C65-F4B0-D5E8-3D14-C4A0A487B355}"/>
              </a:ext>
            </a:extLst>
          </p:cNvPr>
          <p:cNvSpPr>
            <a:spLocks noGrp="1"/>
          </p:cNvSpPr>
          <p:nvPr>
            <p:ph idx="1"/>
          </p:nvPr>
        </p:nvSpPr>
        <p:spPr>
          <a:xfrm>
            <a:off x="1026366" y="2323321"/>
            <a:ext cx="10327433" cy="4398153"/>
          </a:xfrm>
        </p:spPr>
        <p:txBody>
          <a:bodyPr>
            <a:normAutofit/>
          </a:bodyPr>
          <a:lstStyle/>
          <a:p>
            <a:pPr marL="0" indent="0">
              <a:buNone/>
            </a:pPr>
            <a:r>
              <a:rPr lang="en-US" sz="1800" b="0" i="0" dirty="0">
                <a:solidFill>
                  <a:srgbClr val="303030"/>
                </a:solidFill>
                <a:effectLst/>
                <a:latin typeface="+mn-lt"/>
              </a:rPr>
              <a:t>In conclusion, ethical hackers are essential part of the information technology industry. Without them we would be vulnerable to many attacks a day. They protect our bank accounts and online accounts from prying eyes. Although they may seem like the good guy, if they turn rogue it can cause massive problems. Many ethical hackers can leave backdoor entrances so if they are fired or become unemployed, they have a way of getting back at the company that has disadvantaged them. This small possibility is a major worry for business who employ ethical hackers.  Ethical hackers are under a lot of pressure first to get certified and pass all of the checks put in place to ensure the safety of the public. They also know that they are at an increased risk of facing a legal pursuit over personal and confidential information. But these risks are outlined when they are studying this and are constantly reminded throughout their career.</a:t>
            </a:r>
            <a:endParaRPr lang="en-IN" sz="1800" dirty="0">
              <a:latin typeface="+mn-lt"/>
            </a:endParaRPr>
          </a:p>
        </p:txBody>
      </p:sp>
      <p:sp>
        <p:nvSpPr>
          <p:cNvPr id="4" name="Footer Placeholder 3">
            <a:extLst>
              <a:ext uri="{FF2B5EF4-FFF2-40B4-BE49-F238E27FC236}">
                <a16:creationId xmlns:a16="http://schemas.microsoft.com/office/drawing/2014/main" id="{F8CC0EA6-D29F-20CB-5E1C-B0AB9ED2A055}"/>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AEB1060-BF54-B066-5D52-8DE2470DE2C8}"/>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8191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6689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455159" y="718457"/>
            <a:ext cx="5122506" cy="933061"/>
          </a:xfrm>
        </p:spPr>
        <p:txBody>
          <a:bodyPr>
            <a:normAutofit/>
          </a:bodyPr>
          <a:lstStyle/>
          <a:p>
            <a:r>
              <a:rPr lang="en-US" dirty="0">
                <a:solidFill>
                  <a:schemeClr val="accent3"/>
                </a:solidFill>
                <a:latin typeface="Baskerville Old Face" panose="02020602080505020303" pitchFamily="18" charset="77"/>
              </a:rPr>
              <a:t>CONTENTS</a:t>
            </a: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455159" y="1744825"/>
            <a:ext cx="4477761" cy="4756560"/>
          </a:xfrm>
        </p:spPr>
        <p:txBody>
          <a:bodyPr vert="horz" lIns="91440" tIns="45720" rIns="91440" bIns="45720" rtlCol="0" anchor="t">
            <a:normAutofit/>
          </a:bodyPr>
          <a:lstStyle/>
          <a:p>
            <a:pPr marL="571500" lvl="1" indent="-342900">
              <a:lnSpc>
                <a:spcPct val="150000"/>
              </a:lnSpc>
            </a:pPr>
            <a:r>
              <a:rPr lang="en-US" dirty="0">
                <a:solidFill>
                  <a:schemeClr val="tx1">
                    <a:lumMod val="95000"/>
                    <a:lumOff val="5000"/>
                  </a:schemeClr>
                </a:solidFill>
                <a:latin typeface="Gill Sans Nova Light" panose="020B0302020104020203" pitchFamily="34" charset="0"/>
                <a:cs typeface="Gill Sans Light" panose="020B0302020104020203" pitchFamily="34" charset="-79"/>
              </a:rPr>
              <a:t>INTRODUCTION</a:t>
            </a:r>
          </a:p>
          <a:p>
            <a:pPr marL="571500" lvl="1" indent="-342900">
              <a:lnSpc>
                <a:spcPct val="150000"/>
              </a:lnSpc>
            </a:pPr>
            <a:r>
              <a:rPr lang="en-US" dirty="0">
                <a:solidFill>
                  <a:schemeClr val="tx1">
                    <a:lumMod val="95000"/>
                    <a:lumOff val="5000"/>
                  </a:schemeClr>
                </a:solidFill>
                <a:latin typeface="Gill Sans Nova Light" panose="020B0302020104020203" pitchFamily="34" charset="0"/>
                <a:cs typeface="Gill Sans Light" panose="020B0302020104020203" pitchFamily="34" charset="-79"/>
              </a:rPr>
              <a:t>THE MINIMUM SECURITY POLICIES THAT AN ORGANISATION SHOULD POSSES</a:t>
            </a:r>
          </a:p>
          <a:p>
            <a:pPr marL="571500" lvl="1" indent="-342900">
              <a:lnSpc>
                <a:spcPct val="150000"/>
              </a:lnSpc>
            </a:pPr>
            <a:r>
              <a:rPr lang="en-US" dirty="0">
                <a:solidFill>
                  <a:schemeClr val="tx1">
                    <a:lumMod val="95000"/>
                    <a:lumOff val="5000"/>
                  </a:schemeClr>
                </a:solidFill>
                <a:latin typeface="Gill Sans Nova Light" panose="020B0302020104020203" pitchFamily="34" charset="0"/>
                <a:cs typeface="Gill Sans Light" panose="020B0302020104020203" pitchFamily="34" charset="-79"/>
              </a:rPr>
              <a:t>ETHICAL HACKING-A DYNAMIC PROCESS</a:t>
            </a:r>
          </a:p>
          <a:p>
            <a:pPr marL="571500" lvl="1" indent="-342900">
              <a:lnSpc>
                <a:spcPct val="150000"/>
              </a:lnSpc>
            </a:pPr>
            <a:r>
              <a:rPr lang="en-US" dirty="0">
                <a:solidFill>
                  <a:schemeClr val="tx1">
                    <a:lumMod val="95000"/>
                    <a:lumOff val="5000"/>
                  </a:schemeClr>
                </a:solidFill>
                <a:latin typeface="Gill Sans Nova Light" panose="020B0302020104020203" pitchFamily="34" charset="0"/>
                <a:cs typeface="Gill Sans Light" panose="020B0302020104020203" pitchFamily="34" charset="-79"/>
              </a:rPr>
              <a:t>WHO ARE ETHICAL HACKERS</a:t>
            </a:r>
          </a:p>
          <a:p>
            <a:pPr marL="571500" lvl="1" indent="-342900">
              <a:lnSpc>
                <a:spcPct val="150000"/>
              </a:lnSpc>
            </a:pPr>
            <a:r>
              <a:rPr lang="en-US" dirty="0">
                <a:solidFill>
                  <a:schemeClr val="tx1">
                    <a:lumMod val="95000"/>
                    <a:lumOff val="5000"/>
                  </a:schemeClr>
                </a:solidFill>
                <a:latin typeface="Gill Sans Nova Light" panose="020B0302020104020203" pitchFamily="34" charset="0"/>
                <a:cs typeface="Gill Sans Light" panose="020B0302020104020203" pitchFamily="34" charset="-79"/>
              </a:rPr>
              <a:t>CHOICE OF AN ETHICAL HACKER</a:t>
            </a:r>
          </a:p>
          <a:p>
            <a:pPr marL="571500" lvl="1" indent="-342900">
              <a:lnSpc>
                <a:spcPct val="150000"/>
              </a:lnSpc>
            </a:pPr>
            <a:r>
              <a:rPr lang="en-US" dirty="0">
                <a:solidFill>
                  <a:schemeClr val="tx1">
                    <a:lumMod val="95000"/>
                    <a:lumOff val="5000"/>
                  </a:schemeClr>
                </a:solidFill>
                <a:latin typeface="Gill Sans Nova Light" panose="020B0302020104020203" pitchFamily="34" charset="0"/>
                <a:cs typeface="Gill Sans Light" panose="020B0302020104020203" pitchFamily="34" charset="-79"/>
              </a:rPr>
              <a:t>CONCLUSION</a:t>
            </a:r>
          </a:p>
          <a:p>
            <a:pPr marL="571500" lvl="1" indent="-342900">
              <a:lnSpc>
                <a:spcPct val="150000"/>
              </a:lnSpc>
            </a:pPr>
            <a:endParaRPr lang="en-US" dirty="0">
              <a:solidFill>
                <a:schemeClr val="tx1">
                  <a:lumMod val="95000"/>
                  <a:lumOff val="5000"/>
                </a:schemeClr>
              </a:solidFill>
              <a:latin typeface="Gill Sans Nova Light" panose="020B0302020104020203" pitchFamily="34" charset="0"/>
              <a:cs typeface="Gill Sans Light" panose="020B0302020104020203" pitchFamily="34" charset="-79"/>
            </a:endParaRPr>
          </a:p>
          <a:p>
            <a:pPr marL="571500" lvl="1" indent="-342900">
              <a:lnSpc>
                <a:spcPct val="150000"/>
              </a:lnSpc>
            </a:pPr>
            <a:endParaRPr lang="en-US" dirty="0">
              <a:solidFill>
                <a:schemeClr val="tx1">
                  <a:lumMod val="95000"/>
                  <a:lumOff val="5000"/>
                </a:schemeClr>
              </a:solidFill>
              <a:latin typeface="Gill Sans Nova Light" panose="020B0302020104020203" pitchFamily="34" charset="0"/>
              <a:cs typeface="Gill Sans Light" panose="020B0302020104020203" pitchFamily="34" charset="-79"/>
            </a:endParaRPr>
          </a:p>
          <a:p>
            <a:pPr marL="571500" lvl="1" indent="-342900">
              <a:lnSpc>
                <a:spcPct val="150000"/>
              </a:lnSpc>
            </a:pPr>
            <a:endParaRPr lang="en-US" dirty="0">
              <a:solidFill>
                <a:schemeClr val="tx1">
                  <a:lumMod val="95000"/>
                  <a:lumOff val="5000"/>
                </a:schemeClr>
              </a:solidFill>
              <a:latin typeface="Gill Sans Nova Light" panose="020B0302020104020203" pitchFamily="34" charset="0"/>
              <a:cs typeface="Gill Sans Light" panose="020B0302020104020203" pitchFamily="34" charset="-79"/>
            </a:endParaRPr>
          </a:p>
          <a:p>
            <a:pPr marL="571500" lvl="1" indent="-342900">
              <a:lnSpc>
                <a:spcPct val="150000"/>
              </a:lnSpc>
            </a:pPr>
            <a:endParaRPr lang="en-US" dirty="0">
              <a:solidFill>
                <a:schemeClr val="tx1">
                  <a:lumMod val="95000"/>
                  <a:lumOff val="5000"/>
                </a:schemeClr>
              </a:solidFill>
              <a:latin typeface="Gill Sans Nova Light" panose="020B0302020104020203" pitchFamily="34" charset="0"/>
              <a:cs typeface="Gill Sans Light" panose="020B0302020104020203" pitchFamily="34" charset="-79"/>
            </a:endParaRPr>
          </a:p>
          <a:p>
            <a:pPr marL="571500" lvl="1" indent="-342900">
              <a:lnSpc>
                <a:spcPct val="150000"/>
              </a:lnSpc>
            </a:pPr>
            <a:endParaRPr lang="en-US" dirty="0">
              <a:solidFill>
                <a:schemeClr val="tx1">
                  <a:lumMod val="95000"/>
                  <a:lumOff val="5000"/>
                </a:schemeClr>
              </a:solidFill>
              <a:latin typeface="Gill Sans Nova Light" panose="020B0302020104020203" pitchFamily="34" charset="0"/>
              <a:cs typeface="Gill Sans Light" panose="020B0302020104020203" pitchFamily="34" charset="-79"/>
            </a:endParaRP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t>ETHICAL HACKING</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2323321"/>
            <a:ext cx="8860878" cy="3144791"/>
          </a:xfrm>
        </p:spPr>
        <p:txBody>
          <a:bodyPr>
            <a:normAutofit fontScale="85000" lnSpcReduction="10000"/>
          </a:bodyPr>
          <a:lstStyle/>
          <a:p>
            <a:pPr marL="342900" indent="-342900" algn="just">
              <a:buFont typeface="Arial" panose="020B0604020202020204" pitchFamily="34" charset="0"/>
              <a:buChar char="•"/>
            </a:pPr>
            <a:r>
              <a:rPr lang="en-US" dirty="0"/>
              <a:t>Ethical hacking is the practice of finding vulnerabilities in computer systems and networks and reporting them to the organization responsible for maintaining them.</a:t>
            </a:r>
          </a:p>
          <a:p>
            <a:pPr marL="342900" indent="-342900" algn="just">
              <a:buFont typeface="Arial" panose="020B0604020202020204" pitchFamily="34" charset="0"/>
              <a:buChar char="•"/>
            </a:pPr>
            <a:r>
              <a:rPr lang="en-US" dirty="0"/>
              <a:t>These principles include obtaining legal approval, staying within the agreed scope of the project, reporting all vulnerabilities found, and respecting sensitive data </a:t>
            </a:r>
          </a:p>
          <a:p>
            <a:pPr marL="342900" indent="-342900" algn="just">
              <a:buFont typeface="Arial" panose="020B0604020202020204" pitchFamily="34" charset="0"/>
              <a:buChar char="•"/>
            </a:pPr>
            <a:r>
              <a:rPr lang="en-US" dirty="0"/>
              <a:t>The general principles of hacker ethic include sharing, openness, decentralization, free access to computers, and world improvement.</a:t>
            </a:r>
          </a:p>
          <a:p>
            <a:pPr marL="342900" indent="-342900" algn="just">
              <a:buFont typeface="Arial" panose="020B0604020202020204" pitchFamily="34" charset="0"/>
              <a:buChar char="•"/>
            </a:pPr>
            <a:r>
              <a:rPr lang="en-US" dirty="0"/>
              <a:t>Ethical hacking can be used to find and exploit vulnerabilities in systems for authorized purposes. The principles of ethical hacking are designed to help the ethical hacker abide by laws and regulations, protect privacy, respect intellectual property rights, and avoid causing harm</a:t>
            </a:r>
          </a:p>
          <a:p>
            <a:pPr algn="just"/>
            <a:r>
              <a:rPr lang="en-US" dirty="0"/>
              <a:t>     </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dirty="0"/>
              <a:t>ETHICAL HACKING</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2024743" y="380998"/>
            <a:ext cx="8089642" cy="1363825"/>
          </a:xfrm>
        </p:spPr>
        <p:txBody>
          <a:bodyPr>
            <a:normAutofit/>
          </a:bodyPr>
          <a:lstStyle/>
          <a:p>
            <a:r>
              <a:rPr lang="en-US" sz="2400" dirty="0"/>
              <a:t>THE MINIMUM SECURITY POLICIES THAT AN ORGANISATION SHOULD POSSES</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t>EHICAL HACKING</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9" name="Content Placeholder 8">
            <a:extLst>
              <a:ext uri="{FF2B5EF4-FFF2-40B4-BE49-F238E27FC236}">
                <a16:creationId xmlns:a16="http://schemas.microsoft.com/office/drawing/2014/main" id="{9754B69F-5312-B200-7BFD-6AC5FB23BE31}"/>
              </a:ext>
            </a:extLst>
          </p:cNvPr>
          <p:cNvSpPr>
            <a:spLocks noGrp="1"/>
          </p:cNvSpPr>
          <p:nvPr>
            <p:ph idx="1"/>
          </p:nvPr>
        </p:nvSpPr>
        <p:spPr/>
        <p:txBody>
          <a:bodyPr/>
          <a:lstStyle/>
          <a:p>
            <a:r>
              <a:rPr lang="en-IN" dirty="0"/>
              <a:t>Acceptable Use Policy (AUP)</a:t>
            </a:r>
          </a:p>
          <a:p>
            <a:r>
              <a:rPr lang="en-US" dirty="0"/>
              <a:t>Security Awareness and Training Policy</a:t>
            </a:r>
          </a:p>
          <a:p>
            <a:r>
              <a:rPr lang="en-IN" dirty="0"/>
              <a:t>Incident Response Policy</a:t>
            </a:r>
          </a:p>
          <a:p>
            <a:r>
              <a:rPr lang="en-IN" dirty="0"/>
              <a:t>Network Security Policy</a:t>
            </a:r>
          </a:p>
          <a:p>
            <a:r>
              <a:rPr lang="en-IN" dirty="0"/>
              <a:t>Change Management Policy</a:t>
            </a:r>
          </a:p>
          <a:p>
            <a:r>
              <a:rPr lang="en-US" dirty="0"/>
              <a:t>Password Creation and Management Policy</a:t>
            </a:r>
          </a:p>
          <a:p>
            <a:r>
              <a:rPr lang="en-IN" dirty="0"/>
              <a:t>Access Control Policy</a:t>
            </a:r>
          </a:p>
          <a:p>
            <a:r>
              <a:rPr lang="en-IN" dirty="0"/>
              <a:t>Remote Access Policy</a:t>
            </a:r>
          </a:p>
          <a:p>
            <a:endParaRPr lang="en-IN" dirty="0"/>
          </a:p>
        </p:txBody>
      </p:sp>
    </p:spTree>
    <p:extLst>
      <p:ext uri="{BB962C8B-B14F-4D97-AF65-F5344CB8AC3E}">
        <p14:creationId xmlns:p14="http://schemas.microsoft.com/office/powerpoint/2010/main" val="94101517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1418252" y="205273"/>
            <a:ext cx="8798767" cy="1203648"/>
          </a:xfrm>
        </p:spPr>
        <p:txBody>
          <a:bodyPr>
            <a:normAutofit/>
          </a:bodyPr>
          <a:lstStyle/>
          <a:p>
            <a:r>
              <a:rPr lang="en-US" sz="2400" dirty="0"/>
              <a:t>EHICAL HACKING -A DYNAMIC PROCESS</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t>ETHICAL HACKING</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9" name="Content Placeholder 8">
            <a:extLst>
              <a:ext uri="{FF2B5EF4-FFF2-40B4-BE49-F238E27FC236}">
                <a16:creationId xmlns:a16="http://schemas.microsoft.com/office/drawing/2014/main" id="{9754B69F-5312-B200-7BFD-6AC5FB23BE31}"/>
              </a:ext>
            </a:extLst>
          </p:cNvPr>
          <p:cNvSpPr>
            <a:spLocks noGrp="1"/>
          </p:cNvSpPr>
          <p:nvPr>
            <p:ph idx="1"/>
          </p:nvPr>
        </p:nvSpPr>
        <p:spPr>
          <a:xfrm>
            <a:off x="838200" y="1679510"/>
            <a:ext cx="10515600" cy="5458408"/>
          </a:xfrm>
        </p:spPr>
        <p:txBody>
          <a:bodyPr/>
          <a:lstStyle/>
          <a:p>
            <a:pPr marL="0" indent="0">
              <a:buNone/>
            </a:pPr>
            <a:r>
              <a:rPr lang="en-US" sz="2400" b="0" i="0" dirty="0">
                <a:solidFill>
                  <a:srgbClr val="333333"/>
                </a:solidFill>
                <a:effectLst/>
                <a:latin typeface="Gill Sans Nova Light" panose="020B0302020104020203" pitchFamily="34" charset="0"/>
                <a:cs typeface="Gill Sans Light" panose="020B0302020104020203"/>
              </a:rPr>
              <a:t>Most ethical hackers follow this industry-standard six-step process</a:t>
            </a:r>
            <a:r>
              <a:rPr lang="en-US" sz="1800" b="0" i="0" dirty="0">
                <a:solidFill>
                  <a:srgbClr val="333333"/>
                </a:solidFill>
                <a:effectLst/>
                <a:latin typeface="Gill Sans Nova Light" panose="020B0302020104020203" pitchFamily="34" charset="0"/>
                <a:cs typeface="Gill Sans Light" panose="020B0302020104020203"/>
              </a:rPr>
              <a:t>.</a:t>
            </a:r>
          </a:p>
          <a:p>
            <a:pPr marL="457200" indent="-457200">
              <a:buAutoNum type="arabicPeriod"/>
            </a:pPr>
            <a:r>
              <a:rPr lang="en-IN" sz="2000" b="1" i="0" dirty="0">
                <a:effectLst/>
                <a:latin typeface="Gill Sans Nova Light" panose="020B0302020104020203" pitchFamily="34" charset="0"/>
              </a:rPr>
              <a:t>Reconnaissance</a:t>
            </a:r>
          </a:p>
          <a:p>
            <a:pPr marL="0" indent="0">
              <a:buNone/>
            </a:pPr>
            <a:r>
              <a:rPr lang="en-US" sz="1800" b="0" i="0" dirty="0">
                <a:solidFill>
                  <a:srgbClr val="333333"/>
                </a:solidFill>
                <a:effectLst/>
                <a:latin typeface="Gill Sans Nova Light" panose="020B0302020104020203" pitchFamily="34" charset="0"/>
                <a:cs typeface="Gill Sans Light" panose="020B0302020104020203"/>
              </a:rPr>
              <a:t>Upon receiving explicit and contractual consent from the organization, the reconnaissance portion of the hacking process can begin. This involves collecting as much information as possible about the “target” using the various tools at the hacker’s disposal, including the company website, internet research, and even social engineering. These are all similar to the types of behaviors that a malicious hacker would engage in when attempting to breach an organization.</a:t>
            </a:r>
          </a:p>
          <a:p>
            <a:pPr marL="0" indent="0" algn="l">
              <a:buNone/>
            </a:pPr>
            <a:r>
              <a:rPr lang="en-US" sz="2000" b="1" i="0" dirty="0">
                <a:effectLst/>
                <a:latin typeface="Gill Sans Nova Light" panose="020B0302020104020203" pitchFamily="34" charset="0"/>
              </a:rPr>
              <a:t>2. Environmental Scanning</a:t>
            </a:r>
          </a:p>
          <a:p>
            <a:pPr marL="0" indent="0" algn="l">
              <a:buNone/>
            </a:pPr>
            <a:r>
              <a:rPr lang="en-US" sz="1800" b="0" i="0" dirty="0">
                <a:solidFill>
                  <a:srgbClr val="333333"/>
                </a:solidFill>
                <a:effectLst/>
                <a:latin typeface="Gill Sans Nova Light" panose="020B0302020104020203" pitchFamily="34" charset="0"/>
              </a:rPr>
              <a:t>During this second scanning phase, the hacker moves from passive to active information gathering by looking for ways to infiltrate the network and bypass any intrusion detection systems in place.</a:t>
            </a:r>
          </a:p>
          <a:p>
            <a:pPr marL="0" indent="0" algn="l">
              <a:buNone/>
            </a:pPr>
            <a:r>
              <a:rPr lang="en-US" sz="2000" b="1" i="0" dirty="0">
                <a:effectLst/>
                <a:latin typeface="Gill Sans Nova Light" panose="020B0302020104020203" pitchFamily="34" charset="0"/>
              </a:rPr>
              <a:t>3. Gaining System Access</a:t>
            </a:r>
          </a:p>
          <a:p>
            <a:pPr marL="0" indent="0" algn="l">
              <a:buNone/>
            </a:pPr>
            <a:r>
              <a:rPr lang="en-US" sz="1800" b="0" i="0" dirty="0">
                <a:solidFill>
                  <a:srgbClr val="333333"/>
                </a:solidFill>
                <a:effectLst/>
                <a:latin typeface="Gill Sans Nova Light" panose="020B0302020104020203" pitchFamily="34" charset="0"/>
              </a:rPr>
              <a:t>When the hacker is successful in step two, they shift to step three: attacking the network. During this phase, the hacker gains access to the target, determines where the various vulnerabilities lie, and assesses just how much damage could conceivably be dealt now that they have access</a:t>
            </a:r>
            <a:r>
              <a:rPr lang="en-US" sz="1200" b="0" i="0" dirty="0">
                <a:solidFill>
                  <a:srgbClr val="333333"/>
                </a:solidFill>
                <a:effectLst/>
                <a:latin typeface="Gill Sans Nova Light" panose="020B0302020104020203" pitchFamily="34" charset="0"/>
              </a:rPr>
              <a:t>.</a:t>
            </a:r>
          </a:p>
          <a:p>
            <a:pPr marL="0" indent="0" algn="l">
              <a:buNone/>
            </a:pPr>
            <a:endParaRPr lang="en-US" sz="1800" b="0" i="0" dirty="0">
              <a:solidFill>
                <a:srgbClr val="333333"/>
              </a:solidFill>
              <a:effectLst/>
              <a:latin typeface="Gill Sans Nova Light" panose="020B0302020104020203" pitchFamily="34" charset="0"/>
            </a:endParaRPr>
          </a:p>
          <a:p>
            <a:pPr marL="0" indent="0" algn="l">
              <a:buNone/>
            </a:pPr>
            <a:endParaRPr lang="en-US" sz="1800" b="0" i="0" dirty="0">
              <a:solidFill>
                <a:srgbClr val="333333"/>
              </a:solidFill>
              <a:effectLst/>
              <a:latin typeface="Gill Sans Nova Light" panose="020B0302020104020203" pitchFamily="34" charset="0"/>
            </a:endParaRPr>
          </a:p>
          <a:p>
            <a:pPr marL="0" indent="0">
              <a:buNone/>
            </a:pPr>
            <a:endParaRPr lang="en-US" sz="1800" b="0" i="0" dirty="0">
              <a:solidFill>
                <a:srgbClr val="333333"/>
              </a:solidFill>
              <a:effectLst/>
              <a:latin typeface="Gill Sans Nova Light" panose="020B0302020104020203" pitchFamily="34" charset="0"/>
              <a:cs typeface="Gill Sans Light" panose="020B0302020104020203"/>
            </a:endParaRPr>
          </a:p>
          <a:p>
            <a:pPr marL="0" indent="0">
              <a:buNone/>
            </a:pPr>
            <a:endParaRPr lang="en-IN" sz="1800" b="1" i="0" dirty="0">
              <a:effectLst/>
              <a:latin typeface="Gill Sans Nova Light" panose="020B0302020104020203" pitchFamily="34" charset="0"/>
              <a:cs typeface="Gill Sans Light" panose="020B0302020104020203"/>
            </a:endParaRPr>
          </a:p>
          <a:p>
            <a:pPr marL="0" indent="0">
              <a:buNone/>
            </a:pPr>
            <a:endParaRPr lang="en-IN" sz="1800" b="1" i="0" dirty="0">
              <a:effectLst/>
              <a:latin typeface="Gill Sans Nova Light" panose="020B0302020104020203" pitchFamily="34" charset="0"/>
              <a:cs typeface="Gill Sans Light" panose="020B0302020104020203"/>
            </a:endParaRPr>
          </a:p>
          <a:p>
            <a:pPr marL="0" indent="0">
              <a:buNone/>
            </a:pPr>
            <a:endParaRPr lang="en-US" sz="1800" b="0" i="0" dirty="0">
              <a:solidFill>
                <a:srgbClr val="333333"/>
              </a:solidFill>
              <a:effectLst/>
              <a:latin typeface="Inter"/>
            </a:endParaRPr>
          </a:p>
          <a:p>
            <a:endParaRPr lang="en-IN" sz="1800" dirty="0"/>
          </a:p>
          <a:p>
            <a:pPr marL="0" indent="0">
              <a:buNone/>
            </a:pPr>
            <a:endParaRPr lang="en-IN" dirty="0"/>
          </a:p>
        </p:txBody>
      </p:sp>
    </p:spTree>
    <p:extLst>
      <p:ext uri="{BB962C8B-B14F-4D97-AF65-F5344CB8AC3E}">
        <p14:creationId xmlns:p14="http://schemas.microsoft.com/office/powerpoint/2010/main" val="53770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1418252" y="205273"/>
            <a:ext cx="8798767" cy="1203648"/>
          </a:xfrm>
        </p:spPr>
        <p:txBody>
          <a:bodyPr>
            <a:normAutofit/>
          </a:bodyPr>
          <a:lstStyle/>
          <a:p>
            <a:endParaRPr lang="en-US" sz="2400" dirty="0"/>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t>ETHICAL HACKING</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9" name="Content Placeholder 8">
            <a:extLst>
              <a:ext uri="{FF2B5EF4-FFF2-40B4-BE49-F238E27FC236}">
                <a16:creationId xmlns:a16="http://schemas.microsoft.com/office/drawing/2014/main" id="{9754B69F-5312-B200-7BFD-6AC5FB23BE31}"/>
              </a:ext>
            </a:extLst>
          </p:cNvPr>
          <p:cNvSpPr>
            <a:spLocks noGrp="1"/>
          </p:cNvSpPr>
          <p:nvPr>
            <p:ph idx="1"/>
          </p:nvPr>
        </p:nvSpPr>
        <p:spPr>
          <a:xfrm>
            <a:off x="838200" y="1026367"/>
            <a:ext cx="10515600" cy="5695108"/>
          </a:xfrm>
        </p:spPr>
        <p:txBody>
          <a:bodyPr>
            <a:normAutofit/>
          </a:bodyPr>
          <a:lstStyle/>
          <a:p>
            <a:pPr marL="0" indent="0" algn="l">
              <a:buNone/>
            </a:pPr>
            <a:r>
              <a:rPr lang="en-US" sz="2000" b="1" i="0" dirty="0">
                <a:effectLst/>
                <a:latin typeface="Gill Sans Nova Light" panose="020B0302020104020203" pitchFamily="34" charset="0"/>
              </a:rPr>
              <a:t>4. Maintaining System Access</a:t>
            </a:r>
          </a:p>
          <a:p>
            <a:pPr marL="0" indent="0" algn="l">
              <a:buNone/>
            </a:pPr>
            <a:r>
              <a:rPr lang="en-US" sz="1800" b="0" i="0" dirty="0">
                <a:solidFill>
                  <a:srgbClr val="333333"/>
                </a:solidFill>
                <a:effectLst/>
                <a:latin typeface="Gill Sans Nova Light" panose="020B0302020104020203" pitchFamily="34" charset="0"/>
              </a:rPr>
              <a:t>Given that it takes on average 228 days to identify a breach (Sobers, 2021), it is safe to assume that the average cybercriminal isn’t in and out. They stick around as long as possible once they have successfully breached a network. In this fourth stage, the hacker explores ways to maintain their access.</a:t>
            </a:r>
          </a:p>
          <a:p>
            <a:pPr marL="0" indent="0" algn="l">
              <a:buNone/>
            </a:pPr>
            <a:r>
              <a:rPr lang="en-US" sz="2000" b="1" i="0" dirty="0">
                <a:effectLst/>
                <a:latin typeface="Gill Sans Nova Light" panose="020B0302020104020203" pitchFamily="34" charset="0"/>
              </a:rPr>
              <a:t>5. Clearing Evidence of the Breach</a:t>
            </a:r>
          </a:p>
          <a:p>
            <a:pPr marL="0" indent="0" algn="l">
              <a:buNone/>
            </a:pPr>
            <a:r>
              <a:rPr lang="en-US" sz="1800" b="0" i="0" dirty="0">
                <a:solidFill>
                  <a:srgbClr val="333333"/>
                </a:solidFill>
                <a:effectLst/>
                <a:latin typeface="Gill Sans Nova Light" panose="020B0302020104020203" pitchFamily="34" charset="0"/>
              </a:rPr>
              <a:t>Just as a breaking-and-entering criminal might take the time to clear any evidence of their crime, cybercriminals are likely to do the same in a digital context. In this stage, the hacker will look for any traces of their activity and remove them</a:t>
            </a:r>
            <a:r>
              <a:rPr lang="en-US" sz="1200" b="0" i="0" dirty="0">
                <a:solidFill>
                  <a:srgbClr val="333333"/>
                </a:solidFill>
                <a:effectLst/>
                <a:latin typeface="Gill Sans Nova Light" panose="020B0302020104020203" pitchFamily="34" charset="0"/>
              </a:rPr>
              <a:t>.</a:t>
            </a:r>
          </a:p>
          <a:p>
            <a:pPr marL="0" indent="0" algn="l">
              <a:buNone/>
            </a:pPr>
            <a:r>
              <a:rPr lang="en-US" sz="2000" b="1" i="0" dirty="0">
                <a:effectLst/>
                <a:latin typeface="Gill Sans Nova Light" panose="020B0302020104020203" pitchFamily="34" charset="0"/>
              </a:rPr>
              <a:t>6. Provision of a Final Report</a:t>
            </a:r>
          </a:p>
          <a:p>
            <a:pPr marL="0" indent="0" algn="l">
              <a:buNone/>
            </a:pPr>
            <a:r>
              <a:rPr lang="en-US" sz="1200" b="0" i="0" dirty="0">
                <a:solidFill>
                  <a:srgbClr val="333333"/>
                </a:solidFill>
                <a:effectLst/>
                <a:latin typeface="Gill Sans Nova Light" panose="020B0302020104020203" pitchFamily="34" charset="0"/>
              </a:rPr>
              <a:t>F</a:t>
            </a:r>
            <a:r>
              <a:rPr lang="en-US" sz="1800" b="0" i="0" dirty="0">
                <a:solidFill>
                  <a:srgbClr val="333333"/>
                </a:solidFill>
                <a:effectLst/>
                <a:latin typeface="Gill Sans Nova Light" panose="020B0302020104020203" pitchFamily="34" charset="0"/>
              </a:rPr>
              <a:t>or their final deliverable, the ethical hacker compiles all the lessons learned from their mission and reports them back to the organization, including recommendations for avoiding future security incidents.</a:t>
            </a:r>
          </a:p>
          <a:p>
            <a:pPr marL="0" indent="0">
              <a:buNone/>
            </a:pPr>
            <a:br>
              <a:rPr lang="en-US" sz="1800" dirty="0">
                <a:latin typeface="Gill Sans Nova Light" panose="020B0302020104020203" pitchFamily="34" charset="0"/>
              </a:rPr>
            </a:br>
            <a:endParaRPr lang="en-IN" sz="1800" b="1" i="0" dirty="0">
              <a:effectLst/>
              <a:latin typeface="Gill Sans Nova Light" panose="020B0302020104020203" pitchFamily="34" charset="0"/>
              <a:cs typeface="Gill Sans Light" panose="020B0302020104020203"/>
            </a:endParaRPr>
          </a:p>
          <a:p>
            <a:pPr marL="0" indent="0">
              <a:buNone/>
            </a:pPr>
            <a:endParaRPr lang="en-US" sz="1800" b="0" i="0" dirty="0">
              <a:solidFill>
                <a:srgbClr val="333333"/>
              </a:solidFill>
              <a:effectLst/>
              <a:latin typeface="Gill Sans Nova Light" panose="020B0302020104020203" pitchFamily="34" charset="0"/>
            </a:endParaRPr>
          </a:p>
          <a:p>
            <a:endParaRPr lang="en-IN" sz="1800" dirty="0"/>
          </a:p>
          <a:p>
            <a:pPr marL="0" indent="0">
              <a:buNone/>
            </a:pPr>
            <a:endParaRPr lang="en-IN" dirty="0"/>
          </a:p>
        </p:txBody>
      </p:sp>
    </p:spTree>
    <p:extLst>
      <p:ext uri="{BB962C8B-B14F-4D97-AF65-F5344CB8AC3E}">
        <p14:creationId xmlns:p14="http://schemas.microsoft.com/office/powerpoint/2010/main" val="226202068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F7AF-F399-03DA-51DB-1CDDFE5E7670}"/>
              </a:ext>
            </a:extLst>
          </p:cNvPr>
          <p:cNvSpPr>
            <a:spLocks noGrp="1"/>
          </p:cNvSpPr>
          <p:nvPr>
            <p:ph type="title"/>
          </p:nvPr>
        </p:nvSpPr>
        <p:spPr>
          <a:xfrm>
            <a:off x="-223934" y="466530"/>
            <a:ext cx="11736355" cy="895739"/>
          </a:xfrm>
        </p:spPr>
        <p:txBody>
          <a:bodyPr>
            <a:normAutofit fontScale="90000"/>
          </a:bodyPr>
          <a:lstStyle/>
          <a:p>
            <a:r>
              <a:rPr lang="en-US" sz="3100" dirty="0">
                <a:solidFill>
                  <a:schemeClr val="tx1">
                    <a:lumMod val="95000"/>
                    <a:lumOff val="5000"/>
                  </a:schemeClr>
                </a:solidFill>
                <a:latin typeface="Gill Sans Nova Light" panose="020B0302020104020203" pitchFamily="34" charset="0"/>
                <a:cs typeface="Gill Sans Light" panose="020B0302020104020203" pitchFamily="34" charset="-79"/>
              </a:rPr>
              <a:t>WHO ARE ETHICAL HACKERS</a:t>
            </a:r>
            <a:br>
              <a:rPr lang="en-US" dirty="0">
                <a:solidFill>
                  <a:schemeClr val="tx1">
                    <a:lumMod val="95000"/>
                    <a:lumOff val="5000"/>
                  </a:schemeClr>
                </a:solidFill>
                <a:latin typeface="Gill Sans Nova Light" panose="020B0302020104020203" pitchFamily="34" charset="0"/>
                <a:cs typeface="Gill Sans Light" panose="020B0302020104020203" pitchFamily="34" charset="-79"/>
              </a:rPr>
            </a:br>
            <a:endParaRPr lang="en-IN" dirty="0"/>
          </a:p>
        </p:txBody>
      </p:sp>
      <p:sp>
        <p:nvSpPr>
          <p:cNvPr id="3" name="Content Placeholder 2">
            <a:extLst>
              <a:ext uri="{FF2B5EF4-FFF2-40B4-BE49-F238E27FC236}">
                <a16:creationId xmlns:a16="http://schemas.microsoft.com/office/drawing/2014/main" id="{6C6E20E6-826B-D002-D002-87A0F57E8782}"/>
              </a:ext>
            </a:extLst>
          </p:cNvPr>
          <p:cNvSpPr>
            <a:spLocks noGrp="1"/>
          </p:cNvSpPr>
          <p:nvPr>
            <p:ph idx="1"/>
          </p:nvPr>
        </p:nvSpPr>
        <p:spPr>
          <a:xfrm>
            <a:off x="838200" y="1212980"/>
            <a:ext cx="10515600" cy="4983477"/>
          </a:xfrm>
        </p:spPr>
        <p:txBody>
          <a:bodyPr/>
          <a:lstStyle/>
          <a:p>
            <a:pPr marL="0" indent="0">
              <a:buNone/>
            </a:pPr>
            <a:r>
              <a:rPr lang="en-US" sz="1800" b="0" i="0" dirty="0">
                <a:solidFill>
                  <a:srgbClr val="050505"/>
                </a:solidFill>
                <a:effectLst/>
                <a:latin typeface="Gill Sans Nova Light" panose="020B0302020104020203" pitchFamily="34" charset="0"/>
              </a:rPr>
              <a:t>An ethical hacker is a cyber security professional with in-depth knowledge of computer systems, networks and security. They should be well-versed in potential threats and vulnerabilities that can hack – or bring down – organizational systems</a:t>
            </a:r>
          </a:p>
          <a:p>
            <a:pPr marL="0" indent="0" algn="l">
              <a:buNone/>
            </a:pPr>
            <a:r>
              <a:rPr lang="en-IN" sz="2000" b="1" i="0" dirty="0">
                <a:solidFill>
                  <a:srgbClr val="050505"/>
                </a:solidFill>
                <a:effectLst/>
                <a:latin typeface="Gill Sans Nova Light" panose="020B0302020104020203" pitchFamily="34" charset="0"/>
              </a:rPr>
              <a:t>Types of Hackers</a:t>
            </a:r>
          </a:p>
          <a:p>
            <a:pPr marL="0" indent="0">
              <a:buNone/>
            </a:pPr>
            <a:r>
              <a:rPr lang="en-US" sz="1800" dirty="0">
                <a:solidFill>
                  <a:srgbClr val="050505"/>
                </a:solidFill>
                <a:latin typeface="Gill Sans Nova Light" panose="020B0302020104020203" pitchFamily="34" charset="0"/>
              </a:rPr>
              <a:t>T</a:t>
            </a:r>
            <a:r>
              <a:rPr lang="en-US" sz="1800" b="0" i="0" dirty="0">
                <a:solidFill>
                  <a:srgbClr val="050505"/>
                </a:solidFill>
                <a:effectLst/>
                <a:latin typeface="Gill Sans Nova Light" panose="020B0302020104020203" pitchFamily="34" charset="0"/>
              </a:rPr>
              <a:t>he cyber security industry identifies three different types of hackers – white hat, black hat and gray hat.</a:t>
            </a:r>
          </a:p>
          <a:p>
            <a:pPr marL="0" indent="0" algn="l">
              <a:buNone/>
            </a:pPr>
            <a:r>
              <a:rPr lang="en-US" sz="2000" b="1" i="0" dirty="0">
                <a:solidFill>
                  <a:srgbClr val="050505"/>
                </a:solidFill>
                <a:effectLst/>
                <a:latin typeface="Gill Sans Nova Light" panose="020B0302020104020203" pitchFamily="34" charset="0"/>
              </a:rPr>
              <a:t>White hat hackers</a:t>
            </a:r>
          </a:p>
          <a:p>
            <a:pPr marL="0" indent="0" algn="l">
              <a:buNone/>
            </a:pPr>
            <a:r>
              <a:rPr lang="en-US" sz="2000" b="0" i="0" dirty="0">
                <a:solidFill>
                  <a:srgbClr val="050505"/>
                </a:solidFill>
                <a:effectLst/>
                <a:latin typeface="Gill Sans Nova Light" panose="020B0302020104020203" pitchFamily="34" charset="0"/>
              </a:rPr>
              <a:t>These are the “good guys.” Also known as ethical hackers, white hat hackers assist government and business organizations by performing penetration testing and identifying cyber security flaws. Breaking into systems with good intentions, they use a variety of techniques to uncover vulnerabilities attackers would exploit with malicious intent and help the host organization’s IT department remove viruses and malware.</a:t>
            </a:r>
          </a:p>
          <a:p>
            <a:pPr marL="0" indent="0">
              <a:buNone/>
            </a:pPr>
            <a:br>
              <a:rPr lang="en-US" sz="2000" b="0" i="0" dirty="0">
                <a:solidFill>
                  <a:srgbClr val="202020"/>
                </a:solidFill>
                <a:effectLst/>
                <a:latin typeface="Gill Sans Nova Light" panose="020B0302020104020203" pitchFamily="34" charset="0"/>
              </a:rPr>
            </a:br>
            <a:endParaRPr lang="en-US" sz="2000" b="0" i="0" dirty="0">
              <a:solidFill>
                <a:srgbClr val="050505"/>
              </a:solidFill>
              <a:effectLst/>
              <a:latin typeface="Gill Sans Nova Light" panose="020B0302020104020203" pitchFamily="34" charset="0"/>
            </a:endParaRPr>
          </a:p>
          <a:p>
            <a:pPr marL="0" indent="0">
              <a:buNone/>
            </a:pPr>
            <a:br>
              <a:rPr lang="en-IN" sz="2000" dirty="0"/>
            </a:br>
            <a:endParaRPr lang="en-IN" sz="2000" dirty="0"/>
          </a:p>
        </p:txBody>
      </p:sp>
      <p:sp>
        <p:nvSpPr>
          <p:cNvPr id="4" name="Footer Placeholder 3">
            <a:extLst>
              <a:ext uri="{FF2B5EF4-FFF2-40B4-BE49-F238E27FC236}">
                <a16:creationId xmlns:a16="http://schemas.microsoft.com/office/drawing/2014/main" id="{67B5B039-250F-5765-A9B2-B23DA833CE0E}"/>
              </a:ext>
            </a:extLst>
          </p:cNvPr>
          <p:cNvSpPr>
            <a:spLocks noGrp="1"/>
          </p:cNvSpPr>
          <p:nvPr>
            <p:ph type="ftr" sz="quarter" idx="10"/>
          </p:nvPr>
        </p:nvSpPr>
        <p:spPr/>
        <p:txBody>
          <a:bodyPr/>
          <a:lstStyle/>
          <a:p>
            <a:r>
              <a:rPr lang="en-US" dirty="0"/>
              <a:t>ETHICAL HACKING</a:t>
            </a:r>
          </a:p>
        </p:txBody>
      </p:sp>
      <p:sp>
        <p:nvSpPr>
          <p:cNvPr id="5" name="Slide Number Placeholder 4">
            <a:extLst>
              <a:ext uri="{FF2B5EF4-FFF2-40B4-BE49-F238E27FC236}">
                <a16:creationId xmlns:a16="http://schemas.microsoft.com/office/drawing/2014/main" id="{51624533-4511-B851-B057-F2342E2C8947}"/>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1550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E811-50BE-395D-C409-DF6312BAC9A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2F9A11E-25DA-9B33-DDA9-DE601B4270F6}"/>
              </a:ext>
            </a:extLst>
          </p:cNvPr>
          <p:cNvSpPr>
            <a:spLocks noGrp="1"/>
          </p:cNvSpPr>
          <p:nvPr>
            <p:ph idx="1"/>
          </p:nvPr>
        </p:nvSpPr>
        <p:spPr>
          <a:xfrm>
            <a:off x="838200" y="1371600"/>
            <a:ext cx="10515600" cy="4824857"/>
          </a:xfrm>
        </p:spPr>
        <p:txBody>
          <a:bodyPr>
            <a:normAutofit fontScale="92500" lnSpcReduction="10000"/>
          </a:bodyPr>
          <a:lstStyle/>
          <a:p>
            <a:pPr marL="0" indent="0" algn="l">
              <a:buNone/>
            </a:pPr>
            <a:r>
              <a:rPr lang="en-US" sz="2200" b="1" i="0" dirty="0">
                <a:solidFill>
                  <a:srgbClr val="050505"/>
                </a:solidFill>
                <a:effectLst/>
                <a:latin typeface="Gill Sans Nova Light" panose="020B0302020104020203" pitchFamily="34" charset="0"/>
              </a:rPr>
              <a:t>Black hat hackers</a:t>
            </a:r>
          </a:p>
          <a:p>
            <a:pPr marL="0" indent="0" algn="l">
              <a:buNone/>
            </a:pPr>
            <a:r>
              <a:rPr lang="en-US" sz="2100" b="0" i="0" dirty="0">
                <a:solidFill>
                  <a:srgbClr val="050505"/>
                </a:solidFill>
                <a:effectLst/>
                <a:latin typeface="Gill Sans Nova Light" panose="020B0302020104020203" pitchFamily="34" charset="0"/>
              </a:rPr>
              <a:t>Typically motivated by a payday through ransomware or other dishonest means, black hat hackers, on the other hand, are the cybercriminals against which every network-dependent organization must defend itself. These malicious hackers look for flaws in individual computers and or public institutions. They hack into their networks to gain access to valuable or highly sensitive personal, business and financial information, exploiting any loopholes they find. Some black hat hackers deface websites or crash backend servers for fun, to damage a business’s reputation or cause them financial loss.</a:t>
            </a:r>
          </a:p>
          <a:p>
            <a:pPr marL="0" indent="0" algn="l">
              <a:buNone/>
            </a:pPr>
            <a:r>
              <a:rPr lang="en-US" sz="2200" b="1" i="0" dirty="0">
                <a:solidFill>
                  <a:srgbClr val="050505"/>
                </a:solidFill>
                <a:effectLst/>
                <a:latin typeface="Gill Sans Nova Light" panose="020B0302020104020203" pitchFamily="34" charset="0"/>
              </a:rPr>
              <a:t>Gray hat hackers</a:t>
            </a:r>
          </a:p>
          <a:p>
            <a:pPr marL="0" indent="0" algn="l">
              <a:buNone/>
            </a:pPr>
            <a:r>
              <a:rPr lang="en-US" sz="2300" b="0" i="0" dirty="0">
                <a:solidFill>
                  <a:srgbClr val="050505"/>
                </a:solidFill>
                <a:effectLst/>
                <a:latin typeface="Gill Sans Nova Light" panose="020B0302020104020203" pitchFamily="34" charset="0"/>
              </a:rPr>
              <a:t>These individuals, as the name implies, fall somewhere in the middle. While many don’t use their skills for personal gain, they can have either good or bad intentions. A gray hat might, for example, hack into an organization’s system, find a vulnerability and leak it online to inform the organization about it. This well-intentioned effort, however, can then be seen and exploited by a malicious hacker.</a:t>
            </a:r>
          </a:p>
          <a:p>
            <a:pPr marL="0" indent="0">
              <a:buNone/>
            </a:pPr>
            <a:br>
              <a:rPr lang="en-US" b="0" i="0" dirty="0">
                <a:solidFill>
                  <a:srgbClr val="202020"/>
                </a:solidFill>
                <a:effectLst/>
                <a:latin typeface="Gill Sans Nova Light" panose="020B0302020104020203" pitchFamily="34" charset="0"/>
              </a:rPr>
            </a:br>
            <a:endParaRPr lang="en-IN" dirty="0">
              <a:latin typeface="Gill Sans Nova Light" panose="020B0302020104020203" pitchFamily="34" charset="0"/>
            </a:endParaRPr>
          </a:p>
        </p:txBody>
      </p:sp>
      <p:sp>
        <p:nvSpPr>
          <p:cNvPr id="4" name="Footer Placeholder 3">
            <a:extLst>
              <a:ext uri="{FF2B5EF4-FFF2-40B4-BE49-F238E27FC236}">
                <a16:creationId xmlns:a16="http://schemas.microsoft.com/office/drawing/2014/main" id="{943D40B3-F614-1580-77DE-9389A2F9E2F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BF4826D-4CF1-C509-BE25-A26608565BA2}"/>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52630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ACC1-4BBE-7102-B3A7-D130E88803C9}"/>
              </a:ext>
            </a:extLst>
          </p:cNvPr>
          <p:cNvSpPr>
            <a:spLocks noGrp="1"/>
          </p:cNvSpPr>
          <p:nvPr>
            <p:ph type="title"/>
          </p:nvPr>
        </p:nvSpPr>
        <p:spPr>
          <a:xfrm>
            <a:off x="511629" y="849086"/>
            <a:ext cx="10515600" cy="429208"/>
          </a:xfrm>
        </p:spPr>
        <p:txBody>
          <a:bodyPr>
            <a:normAutofit fontScale="90000"/>
          </a:bodyPr>
          <a:lstStyle/>
          <a:p>
            <a:r>
              <a:rPr lang="en-US" sz="3600" dirty="0">
                <a:solidFill>
                  <a:schemeClr val="tx1">
                    <a:lumMod val="95000"/>
                    <a:lumOff val="5000"/>
                  </a:schemeClr>
                </a:solidFill>
                <a:latin typeface="Gill Sans Nova Light" panose="020B0302020104020203" pitchFamily="34" charset="0"/>
                <a:cs typeface="Gill Sans Light" panose="020B0302020104020203" pitchFamily="34" charset="-79"/>
              </a:rPr>
              <a:t>CHOICE OF AN ETHICAL HACKER</a:t>
            </a:r>
            <a:br>
              <a:rPr lang="en-US" dirty="0">
                <a:solidFill>
                  <a:schemeClr val="tx1">
                    <a:lumMod val="95000"/>
                    <a:lumOff val="5000"/>
                  </a:schemeClr>
                </a:solidFill>
                <a:latin typeface="Gill Sans Nova Light" panose="020B0302020104020203" pitchFamily="34" charset="0"/>
                <a:cs typeface="Gill Sans Light" panose="020B0302020104020203" pitchFamily="34" charset="-79"/>
              </a:rPr>
            </a:br>
            <a:endParaRPr lang="en-IN" dirty="0"/>
          </a:p>
        </p:txBody>
      </p:sp>
      <p:sp>
        <p:nvSpPr>
          <p:cNvPr id="3" name="Content Placeholder 2">
            <a:extLst>
              <a:ext uri="{FF2B5EF4-FFF2-40B4-BE49-F238E27FC236}">
                <a16:creationId xmlns:a16="http://schemas.microsoft.com/office/drawing/2014/main" id="{17D40AE5-5F7A-C57D-A9CD-BFA00DD54229}"/>
              </a:ext>
            </a:extLst>
          </p:cNvPr>
          <p:cNvSpPr>
            <a:spLocks noGrp="1"/>
          </p:cNvSpPr>
          <p:nvPr>
            <p:ph idx="1"/>
          </p:nvPr>
        </p:nvSpPr>
        <p:spPr>
          <a:xfrm>
            <a:off x="838200" y="1371599"/>
            <a:ext cx="10515600" cy="3788229"/>
          </a:xfrm>
        </p:spPr>
        <p:txBody>
          <a:bodyPr>
            <a:normAutofit fontScale="25000" lnSpcReduction="20000"/>
          </a:bodyPr>
          <a:lstStyle/>
          <a:p>
            <a:pPr marL="0" indent="0" algn="l">
              <a:buNone/>
            </a:pPr>
            <a:r>
              <a:rPr lang="en-US" sz="7200" b="0" i="0" dirty="0">
                <a:solidFill>
                  <a:srgbClr val="111111"/>
                </a:solidFill>
                <a:effectLst/>
                <a:latin typeface="+mn-lt"/>
              </a:rPr>
              <a:t>When choosing an ethical hacker, organizations should consider the following qualifications and experience:</a:t>
            </a:r>
          </a:p>
          <a:p>
            <a:pPr algn="l">
              <a:buFont typeface="+mj-lt"/>
              <a:buAutoNum type="arabicPeriod"/>
            </a:pPr>
            <a:r>
              <a:rPr lang="en-US" sz="7200" b="0" i="0" dirty="0">
                <a:solidFill>
                  <a:srgbClr val="111111"/>
                </a:solidFill>
                <a:effectLst/>
                <a:latin typeface="+mn-lt"/>
              </a:rPr>
              <a:t>Technical expertise</a:t>
            </a:r>
          </a:p>
          <a:p>
            <a:pPr algn="l">
              <a:buFont typeface="+mj-lt"/>
              <a:buAutoNum type="arabicPeriod"/>
            </a:pPr>
            <a:r>
              <a:rPr lang="en-US" sz="7200" b="0" i="0" dirty="0">
                <a:solidFill>
                  <a:srgbClr val="111111"/>
                </a:solidFill>
                <a:effectLst/>
                <a:latin typeface="+mn-lt"/>
              </a:rPr>
              <a:t>Certifications</a:t>
            </a:r>
          </a:p>
          <a:p>
            <a:pPr algn="l">
              <a:buFont typeface="+mj-lt"/>
              <a:buAutoNum type="arabicPeriod"/>
            </a:pPr>
            <a:r>
              <a:rPr lang="en-US" sz="7200" b="0" i="0" dirty="0">
                <a:solidFill>
                  <a:srgbClr val="111111"/>
                </a:solidFill>
                <a:effectLst/>
                <a:latin typeface="+mn-lt"/>
              </a:rPr>
              <a:t>Experience</a:t>
            </a:r>
          </a:p>
          <a:p>
            <a:pPr algn="l">
              <a:buFont typeface="+mj-lt"/>
              <a:buAutoNum type="arabicPeriod"/>
            </a:pPr>
            <a:r>
              <a:rPr lang="en-US" sz="7200" b="0" i="0" dirty="0">
                <a:solidFill>
                  <a:srgbClr val="111111"/>
                </a:solidFill>
                <a:effectLst/>
                <a:latin typeface="+mn-lt"/>
              </a:rPr>
              <a:t>Education</a:t>
            </a:r>
          </a:p>
          <a:p>
            <a:pPr algn="l">
              <a:buFont typeface="+mj-lt"/>
              <a:buAutoNum type="arabicPeriod"/>
            </a:pPr>
            <a:r>
              <a:rPr lang="en-US" sz="7200" b="0" i="0" dirty="0">
                <a:solidFill>
                  <a:srgbClr val="111111"/>
                </a:solidFill>
                <a:effectLst/>
                <a:latin typeface="+mn-lt"/>
              </a:rPr>
              <a:t>Professionalism</a:t>
            </a:r>
          </a:p>
          <a:p>
            <a:pPr algn="l">
              <a:buFont typeface="+mj-lt"/>
              <a:buAutoNum type="arabicPeriod"/>
            </a:pPr>
            <a:r>
              <a:rPr lang="en-US" sz="7200" b="0" i="0" dirty="0">
                <a:solidFill>
                  <a:srgbClr val="111111"/>
                </a:solidFill>
                <a:effectLst/>
                <a:latin typeface="+mn-lt"/>
              </a:rPr>
              <a:t>Ethics</a:t>
            </a:r>
          </a:p>
          <a:p>
            <a:pPr algn="l">
              <a:buFont typeface="+mj-lt"/>
              <a:buAutoNum type="arabicPeriod"/>
            </a:pPr>
            <a:r>
              <a:rPr lang="en-US" sz="7200" b="0" i="0" dirty="0">
                <a:solidFill>
                  <a:srgbClr val="111111"/>
                </a:solidFill>
                <a:effectLst/>
                <a:latin typeface="+mn-lt"/>
              </a:rPr>
              <a:t>Knowledge of coding in relevant programming languages</a:t>
            </a:r>
          </a:p>
          <a:p>
            <a:pPr algn="l">
              <a:buFont typeface="+mj-lt"/>
              <a:buAutoNum type="arabicPeriod"/>
            </a:pPr>
            <a:r>
              <a:rPr lang="en-US" sz="7200" b="0" i="0" dirty="0">
                <a:solidFill>
                  <a:srgbClr val="111111"/>
                </a:solidFill>
                <a:effectLst/>
                <a:latin typeface="+mn-lt"/>
              </a:rPr>
              <a:t>Understanding of computer networks, both wired and wireless</a:t>
            </a:r>
          </a:p>
          <a:p>
            <a:pPr algn="l">
              <a:buFont typeface="+mj-lt"/>
              <a:buAutoNum type="arabicPeriod"/>
            </a:pPr>
            <a:r>
              <a:rPr lang="en-US" sz="7200" b="0" i="0" dirty="0">
                <a:solidFill>
                  <a:srgbClr val="111111"/>
                </a:solidFill>
                <a:effectLst/>
                <a:latin typeface="+mn-lt"/>
              </a:rPr>
              <a:t>Basic hardware knowledge</a:t>
            </a:r>
          </a:p>
          <a:p>
            <a:pPr algn="l">
              <a:buFont typeface="+mj-lt"/>
              <a:buAutoNum type="arabicPeriod"/>
            </a:pPr>
            <a:r>
              <a:rPr lang="en-US" sz="7200" b="0" i="0" dirty="0">
                <a:solidFill>
                  <a:srgbClr val="111111"/>
                </a:solidFill>
                <a:effectLst/>
                <a:latin typeface="+mn-lt"/>
              </a:rPr>
              <a:t>Creative and analytical thinking abilities</a:t>
            </a:r>
          </a:p>
          <a:p>
            <a:pPr algn="l">
              <a:buFont typeface="+mj-lt"/>
              <a:buAutoNum type="arabicPeriod"/>
            </a:pPr>
            <a:r>
              <a:rPr lang="en-US" sz="7200" b="0" i="0" dirty="0">
                <a:solidFill>
                  <a:srgbClr val="111111"/>
                </a:solidFill>
                <a:effectLst/>
                <a:latin typeface="+mn-lt"/>
              </a:rPr>
              <a:t>Database proficiency</a:t>
            </a:r>
          </a:p>
          <a:p>
            <a:pPr algn="l">
              <a:buFont typeface="+mj-lt"/>
              <a:buAutoNum type="arabicPeriod"/>
            </a:pPr>
            <a:r>
              <a:rPr lang="en-US" sz="7200" b="0" i="0" dirty="0">
                <a:solidFill>
                  <a:srgbClr val="111111"/>
                </a:solidFill>
                <a:effectLst/>
                <a:latin typeface="+mn-lt"/>
              </a:rPr>
              <a:t>A solid foundation in information security principles</a:t>
            </a:r>
          </a:p>
          <a:p>
            <a:pPr algn="l">
              <a:buFont typeface="+mj-lt"/>
              <a:buAutoNum type="arabicPeriod"/>
            </a:pPr>
            <a:r>
              <a:rPr lang="en-US" sz="7200" b="0" i="0" dirty="0">
                <a:solidFill>
                  <a:srgbClr val="111111"/>
                </a:solidFill>
                <a:effectLst/>
                <a:latin typeface="+mn-lt"/>
              </a:rPr>
              <a:t>Communication skills</a:t>
            </a:r>
          </a:p>
          <a:p>
            <a:pPr algn="l">
              <a:buFont typeface="+mj-lt"/>
              <a:buAutoNum type="arabicPeriod"/>
            </a:pPr>
            <a:r>
              <a:rPr lang="en-US" sz="7200" b="0" i="0" dirty="0">
                <a:solidFill>
                  <a:srgbClr val="111111"/>
                </a:solidFill>
                <a:effectLst/>
                <a:latin typeface="+mn-lt"/>
              </a:rPr>
              <a:t>Drive and ambition</a:t>
            </a:r>
          </a:p>
          <a:p>
            <a:pPr algn="l">
              <a:buFont typeface="+mj-lt"/>
              <a:buAutoNum type="arabicPeriod"/>
            </a:pPr>
            <a:r>
              <a:rPr lang="en-US" sz="7200" b="0" i="0" dirty="0">
                <a:solidFill>
                  <a:srgbClr val="111111"/>
                </a:solidFill>
                <a:effectLst/>
                <a:latin typeface="+mn-lt"/>
              </a:rPr>
              <a:t>Passion</a:t>
            </a:r>
          </a:p>
          <a:p>
            <a:endParaRPr lang="en-IN" dirty="0"/>
          </a:p>
        </p:txBody>
      </p:sp>
      <p:sp>
        <p:nvSpPr>
          <p:cNvPr id="4" name="Footer Placeholder 3">
            <a:extLst>
              <a:ext uri="{FF2B5EF4-FFF2-40B4-BE49-F238E27FC236}">
                <a16:creationId xmlns:a16="http://schemas.microsoft.com/office/drawing/2014/main" id="{B12623EC-35E2-CDA2-5057-5F35DD6BDAB9}"/>
              </a:ext>
            </a:extLst>
          </p:cNvPr>
          <p:cNvSpPr>
            <a:spLocks noGrp="1"/>
          </p:cNvSpPr>
          <p:nvPr>
            <p:ph type="ftr" sz="quarter" idx="10"/>
          </p:nvPr>
        </p:nvSpPr>
        <p:spPr/>
        <p:txBody>
          <a:bodyPr/>
          <a:lstStyle/>
          <a:p>
            <a:r>
              <a:rPr lang="en-US" dirty="0"/>
              <a:t>ETHICAL HACKING</a:t>
            </a:r>
          </a:p>
        </p:txBody>
      </p:sp>
      <p:sp>
        <p:nvSpPr>
          <p:cNvPr id="5" name="Slide Number Placeholder 4">
            <a:extLst>
              <a:ext uri="{FF2B5EF4-FFF2-40B4-BE49-F238E27FC236}">
                <a16:creationId xmlns:a16="http://schemas.microsoft.com/office/drawing/2014/main" id="{366C688A-F59E-FFF8-0639-9B9F965E04AD}"/>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819957307"/>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B2F3B-6257-41BB-8B64-5AC7494F274B}">
  <ds:schemaRefs>
    <ds:schemaRef ds:uri="71af3243-3dd4-4a8d-8c0d-dd76da1f02a5"/>
    <ds:schemaRef ds:uri="http://purl.org/dc/elements/1.1/"/>
    <ds:schemaRef ds:uri="http://www.w3.org/XML/1998/namespace"/>
    <ds:schemaRef ds:uri="http://purl.org/dc/terms/"/>
    <ds:schemaRef ds:uri="http://schemas.microsoft.com/sharepoint/v3"/>
    <ds:schemaRef ds:uri="http://schemas.openxmlformats.org/package/2006/metadata/core-properties"/>
    <ds:schemaRef ds:uri="http://purl.org/dc/dcmitype/"/>
    <ds:schemaRef ds:uri="http://schemas.microsoft.com/office/2006/metadata/properties"/>
    <ds:schemaRef ds:uri="http://schemas.microsoft.com/office/2006/documentManagement/types"/>
    <ds:schemaRef ds:uri="http://schemas.microsoft.com/office/infopath/2007/PartnerControls"/>
    <ds:schemaRef ds:uri="230e9df3-be65-4c73-a93b-d1236ebd677e"/>
    <ds:schemaRef ds:uri="16c05727-aa75-4e4a-9b5f-8a80a116589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{D36B1745-B6C7-48BC-AA4D-ADC440AD9F63}tf56410444_win32</Template>
  <TotalTime>144</TotalTime>
  <Words>1123</Words>
  <Application>Microsoft Office PowerPoint</Application>
  <PresentationFormat>Widescreen</PresentationFormat>
  <Paragraphs>103</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Baskerville</vt:lpstr>
      <vt:lpstr>Baskerville Old Face</vt:lpstr>
      <vt:lpstr>Calibri</vt:lpstr>
      <vt:lpstr>Gill Sans Light</vt:lpstr>
      <vt:lpstr>Gill Sans Nova</vt:lpstr>
      <vt:lpstr>Gill Sans Nova Light</vt:lpstr>
      <vt:lpstr>Inter</vt:lpstr>
      <vt:lpstr>Office Theme</vt:lpstr>
      <vt:lpstr>ETHICAL HACKING</vt:lpstr>
      <vt:lpstr>CONTENTS</vt:lpstr>
      <vt:lpstr>Introduction</vt:lpstr>
      <vt:lpstr>THE MINIMUM SECURITY POLICIES THAT AN ORGANISATION SHOULD POSSES</vt:lpstr>
      <vt:lpstr>EHICAL HACKING -A DYNAMIC PROCESS</vt:lpstr>
      <vt:lpstr>PowerPoint Presentation</vt:lpstr>
      <vt:lpstr>WHO ARE ETHICAL HACKERS </vt:lpstr>
      <vt:lpstr>PowerPoint Presentation</vt:lpstr>
      <vt:lpstr>CHOICE OF AN ETHICAL HACKER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dc:title>
  <dc:creator>917989566288</dc:creator>
  <cp:lastModifiedBy>917989566288</cp:lastModifiedBy>
  <cp:revision>1</cp:revision>
  <dcterms:created xsi:type="dcterms:W3CDTF">2023-06-26T12:03:18Z</dcterms:created>
  <dcterms:modified xsi:type="dcterms:W3CDTF">2023-07-04T15:06:21Z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