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p:cViewPr varScale="1">
        <p:scale>
          <a:sx n="72" d="100"/>
          <a:sy n="72" d="100"/>
        </p:scale>
        <p:origin x="1013"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21-06-2024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athvi0928/APSSDC_Projects"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200" y="276774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4800600" y="6096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28219" y="2825054"/>
            <a:ext cx="11658600" cy="755335"/>
          </a:xfrm>
          <a:prstGeom prst="rect">
            <a:avLst/>
          </a:prstGeom>
        </p:spPr>
        <p:txBody>
          <a:bodyPr vert="horz" wrap="square" lIns="0" tIns="16510" rIns="0" bIns="0" rtlCol="0">
            <a:spAutoFit/>
          </a:bodyPr>
          <a:lstStyle/>
          <a:p>
            <a:pPr marL="3213735" algn="l">
              <a:lnSpc>
                <a:spcPct val="100000"/>
              </a:lnSpc>
              <a:spcBef>
                <a:spcPts val="130"/>
              </a:spcBef>
            </a:pPr>
            <a:r>
              <a:rPr lang="en-IN" sz="4800" b="1" i="1" u="sng" spc="15" dirty="0">
                <a:latin typeface="Sitka Text" pitchFamily="2" charset="0"/>
                <a:cs typeface="Times New Roman" panose="02020603050405020304" pitchFamily="18" charset="0"/>
              </a:rPr>
              <a:t>Thota </a:t>
            </a:r>
            <a:r>
              <a:rPr lang="en-IN" sz="4800" b="1" i="1" u="sng" spc="15" dirty="0" err="1">
                <a:latin typeface="Sitka Text" pitchFamily="2" charset="0"/>
                <a:cs typeface="Times New Roman" panose="02020603050405020304" pitchFamily="18" charset="0"/>
              </a:rPr>
              <a:t>Sathvika</a:t>
            </a:r>
            <a:endParaRPr lang="en-IN" sz="4800" b="1" i="1" u="sng" spc="15" dirty="0">
              <a:latin typeface="Sitka Text" pitchFamily="2"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accent4"/>
                </a:solidFill>
              </a:rPr>
              <a:t>Y</a:t>
            </a:r>
            <a:r>
              <a:rPr sz="3600" spc="10" dirty="0">
                <a:solidFill>
                  <a:schemeClr val="accent4"/>
                </a:solidFill>
              </a:rPr>
              <a:t>O</a:t>
            </a:r>
            <a:r>
              <a:rPr sz="3600" spc="25" dirty="0">
                <a:solidFill>
                  <a:schemeClr val="accent4"/>
                </a:solidFill>
              </a:rPr>
              <a:t>U</a:t>
            </a:r>
            <a:r>
              <a:rPr sz="3600" dirty="0">
                <a:solidFill>
                  <a:schemeClr val="accent4"/>
                </a:solidFill>
              </a:rPr>
              <a:t>R</a:t>
            </a:r>
            <a:r>
              <a:rPr sz="3600" spc="5" dirty="0">
                <a:solidFill>
                  <a:schemeClr val="accent4"/>
                </a:solidFill>
              </a:rPr>
              <a:t> </a:t>
            </a:r>
            <a:r>
              <a:rPr sz="3600" spc="25" dirty="0">
                <a:solidFill>
                  <a:schemeClr val="accent4"/>
                </a:solidFill>
              </a:rPr>
              <a:t>S</a:t>
            </a:r>
            <a:r>
              <a:rPr sz="3600" spc="10" dirty="0">
                <a:solidFill>
                  <a:schemeClr val="accent4"/>
                </a:solidFill>
              </a:rPr>
              <a:t>O</a:t>
            </a:r>
            <a:r>
              <a:rPr sz="3600" spc="25" dirty="0">
                <a:solidFill>
                  <a:schemeClr val="accent4"/>
                </a:solidFill>
              </a:rPr>
              <a:t>LU</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r>
              <a:rPr sz="3600" spc="-345" dirty="0">
                <a:solidFill>
                  <a:schemeClr val="accent4"/>
                </a:solidFill>
              </a:rPr>
              <a:t> </a:t>
            </a:r>
            <a:r>
              <a:rPr sz="3600" spc="-35" dirty="0">
                <a:solidFill>
                  <a:schemeClr val="accent4"/>
                </a:solidFill>
              </a:rPr>
              <a:t>A</a:t>
            </a:r>
            <a:r>
              <a:rPr sz="3600" spc="-5" dirty="0">
                <a:solidFill>
                  <a:schemeClr val="accent4"/>
                </a:solidFill>
              </a:rPr>
              <a:t>N</a:t>
            </a:r>
            <a:r>
              <a:rPr sz="3600" dirty="0">
                <a:solidFill>
                  <a:schemeClr val="accent4"/>
                </a:solidFill>
              </a:rPr>
              <a:t>D</a:t>
            </a:r>
            <a:r>
              <a:rPr sz="3600" spc="35" dirty="0">
                <a:solidFill>
                  <a:schemeClr val="accent4"/>
                </a:solidFill>
              </a:rPr>
              <a:t> </a:t>
            </a:r>
            <a:r>
              <a:rPr sz="3600" spc="-30" dirty="0">
                <a:solidFill>
                  <a:schemeClr val="accent4"/>
                </a:solidFill>
              </a:rPr>
              <a:t>I</a:t>
            </a:r>
            <a:r>
              <a:rPr sz="3600" spc="-35" dirty="0">
                <a:solidFill>
                  <a:schemeClr val="accent4"/>
                </a:solidFill>
              </a:rPr>
              <a:t>T</a:t>
            </a:r>
            <a:r>
              <a:rPr sz="3600" dirty="0">
                <a:solidFill>
                  <a:schemeClr val="accent4"/>
                </a:solidFill>
              </a:rPr>
              <a:t>S</a:t>
            </a:r>
            <a:r>
              <a:rPr sz="3600" spc="60" dirty="0">
                <a:solidFill>
                  <a:schemeClr val="accent4"/>
                </a:solidFill>
              </a:rPr>
              <a:t> </a:t>
            </a:r>
            <a:r>
              <a:rPr sz="3600" spc="-295" dirty="0">
                <a:solidFill>
                  <a:schemeClr val="accent4"/>
                </a:solidFill>
              </a:rPr>
              <a:t>V</a:t>
            </a:r>
            <a:r>
              <a:rPr sz="3600" spc="-35" dirty="0">
                <a:solidFill>
                  <a:schemeClr val="accent4"/>
                </a:solidFill>
              </a:rPr>
              <a:t>A</a:t>
            </a:r>
            <a:r>
              <a:rPr sz="3600" spc="25" dirty="0">
                <a:solidFill>
                  <a:schemeClr val="accent4"/>
                </a:solidFill>
              </a:rPr>
              <a:t>LU</a:t>
            </a:r>
            <a:r>
              <a:rPr sz="3600" dirty="0">
                <a:solidFill>
                  <a:schemeClr val="accent4"/>
                </a:solidFill>
              </a:rPr>
              <a:t>E</a:t>
            </a:r>
            <a:r>
              <a:rPr sz="3600" spc="-65" dirty="0">
                <a:solidFill>
                  <a:schemeClr val="accent4"/>
                </a:solidFill>
              </a:rPr>
              <a:t> </a:t>
            </a:r>
            <a:r>
              <a:rPr sz="3600" spc="-15" dirty="0">
                <a:solidFill>
                  <a:schemeClr val="accent4"/>
                </a:solidFill>
              </a:rPr>
              <a:t>P</a:t>
            </a:r>
            <a:r>
              <a:rPr sz="3600" spc="-30" dirty="0">
                <a:solidFill>
                  <a:schemeClr val="accent4"/>
                </a:solidFill>
              </a:rPr>
              <a:t>R</a:t>
            </a:r>
            <a:r>
              <a:rPr sz="3600" spc="10" dirty="0">
                <a:solidFill>
                  <a:schemeClr val="accent4"/>
                </a:solidFill>
              </a:rPr>
              <a:t>O</a:t>
            </a:r>
            <a:r>
              <a:rPr sz="3600" spc="-15" dirty="0">
                <a:solidFill>
                  <a:schemeClr val="accent4"/>
                </a:solidFill>
              </a:rPr>
              <a:t>P</a:t>
            </a:r>
            <a:r>
              <a:rPr sz="3600" spc="10" dirty="0">
                <a:solidFill>
                  <a:schemeClr val="accent4"/>
                </a:solidFill>
              </a:rPr>
              <a:t>O</a:t>
            </a:r>
            <a:r>
              <a:rPr sz="3600" spc="25" dirty="0">
                <a:solidFill>
                  <a:schemeClr val="accent4"/>
                </a:solidFill>
              </a:rPr>
              <a:t>S</a:t>
            </a:r>
            <a:r>
              <a:rPr sz="3600" spc="-30" dirty="0">
                <a:solidFill>
                  <a:schemeClr val="accent4"/>
                </a:solidFill>
              </a:rPr>
              <a:t>I</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4"/>
                </a:solidFill>
              </a:rPr>
              <a:t>THE</a:t>
            </a:r>
            <a:r>
              <a:rPr sz="4250" spc="20" dirty="0">
                <a:solidFill>
                  <a:schemeClr val="accent4"/>
                </a:solidFill>
              </a:rPr>
              <a:t> </a:t>
            </a:r>
            <a:r>
              <a:rPr sz="4250" spc="10" dirty="0">
                <a:solidFill>
                  <a:schemeClr val="accent4"/>
                </a:solidFill>
              </a:rPr>
              <a:t>WOW</a:t>
            </a:r>
            <a:r>
              <a:rPr sz="4250" spc="85" dirty="0">
                <a:solidFill>
                  <a:schemeClr val="accent4"/>
                </a:solidFill>
              </a:rPr>
              <a:t> </a:t>
            </a:r>
            <a:r>
              <a:rPr sz="4250" spc="10" dirty="0">
                <a:solidFill>
                  <a:schemeClr val="accent4"/>
                </a:solidFill>
              </a:rPr>
              <a:t>IN</a:t>
            </a:r>
            <a:r>
              <a:rPr sz="4250" spc="-5" dirty="0">
                <a:solidFill>
                  <a:schemeClr val="accent4"/>
                </a:solidFill>
              </a:rPr>
              <a:t> </a:t>
            </a:r>
            <a:r>
              <a:rPr sz="4250" spc="15" dirty="0">
                <a:solidFill>
                  <a:schemeClr val="accent4"/>
                </a:solidFill>
              </a:rPr>
              <a:t>YOUR</a:t>
            </a:r>
            <a:r>
              <a:rPr sz="4250" spc="-10" dirty="0">
                <a:solidFill>
                  <a:schemeClr val="accent4"/>
                </a:solidFill>
              </a:rPr>
              <a:t> </a:t>
            </a:r>
            <a:r>
              <a:rPr sz="4250" spc="20" dirty="0">
                <a:solidFill>
                  <a:schemeClr val="accent4"/>
                </a:solidFill>
              </a:rPr>
              <a:t>SOLUTION</a:t>
            </a:r>
            <a:endParaRPr sz="4250" dirty="0">
              <a:solidFill>
                <a:schemeClr val="accent4"/>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4"/>
                </a:solidFill>
                <a:latin typeface="Trebuchet MS"/>
                <a:cs typeface="Trebuchet MS"/>
              </a:rPr>
              <a:t>M</a:t>
            </a:r>
            <a:r>
              <a:rPr sz="4800" b="1" dirty="0">
                <a:solidFill>
                  <a:schemeClr val="accent4"/>
                </a:solidFill>
                <a:latin typeface="Trebuchet MS"/>
                <a:cs typeface="Trebuchet MS"/>
              </a:rPr>
              <a:t>O</a:t>
            </a:r>
            <a:r>
              <a:rPr sz="4800" b="1" spc="-15" dirty="0">
                <a:solidFill>
                  <a:schemeClr val="accent4"/>
                </a:solidFill>
                <a:latin typeface="Trebuchet MS"/>
                <a:cs typeface="Trebuchet MS"/>
              </a:rPr>
              <a:t>D</a:t>
            </a:r>
            <a:r>
              <a:rPr sz="4800" b="1" spc="-35" dirty="0">
                <a:solidFill>
                  <a:schemeClr val="accent4"/>
                </a:solidFill>
                <a:latin typeface="Trebuchet MS"/>
                <a:cs typeface="Trebuchet MS"/>
              </a:rPr>
              <a:t>E</a:t>
            </a:r>
            <a:r>
              <a:rPr sz="4800" b="1" spc="-30" dirty="0">
                <a:solidFill>
                  <a:schemeClr val="accent4"/>
                </a:solidFill>
                <a:latin typeface="Trebuchet MS"/>
                <a:cs typeface="Trebuchet MS"/>
              </a:rPr>
              <a:t>LL</a:t>
            </a:r>
            <a:r>
              <a:rPr sz="4800" b="1" spc="-5" dirty="0">
                <a:solidFill>
                  <a:schemeClr val="accent4"/>
                </a:solidFill>
                <a:latin typeface="Trebuchet MS"/>
                <a:cs typeface="Trebuchet MS"/>
              </a:rPr>
              <a:t>I</a:t>
            </a:r>
            <a:r>
              <a:rPr sz="4800" b="1" spc="30" dirty="0">
                <a:solidFill>
                  <a:schemeClr val="accent4"/>
                </a:solidFill>
                <a:latin typeface="Trebuchet MS"/>
                <a:cs typeface="Trebuchet MS"/>
              </a:rPr>
              <a:t>N</a:t>
            </a:r>
            <a:r>
              <a:rPr sz="4800" b="1" spc="5" dirty="0">
                <a:solidFill>
                  <a:schemeClr val="accent4"/>
                </a:solidFill>
                <a:latin typeface="Trebuchet MS"/>
                <a:cs typeface="Trebuchet MS"/>
              </a:rPr>
              <a:t>G</a:t>
            </a:r>
            <a:endParaRPr sz="4800" dirty="0">
              <a:solidFill>
                <a:schemeClr val="accent4"/>
              </a:solidFill>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4"/>
                </a:solidFill>
              </a:rPr>
              <a:t>R</a:t>
            </a:r>
            <a:r>
              <a:rPr sz="4000" spc="-40" dirty="0">
                <a:solidFill>
                  <a:schemeClr val="accent4"/>
                </a:solidFill>
              </a:rPr>
              <a:t>E</a:t>
            </a:r>
            <a:r>
              <a:rPr sz="4000" spc="15" dirty="0">
                <a:solidFill>
                  <a:schemeClr val="accent4"/>
                </a:solidFill>
              </a:rPr>
              <a:t>S</a:t>
            </a:r>
            <a:r>
              <a:rPr sz="4000" spc="-30" dirty="0">
                <a:solidFill>
                  <a:schemeClr val="accent4"/>
                </a:solidFill>
              </a:rPr>
              <a:t>U</a:t>
            </a:r>
            <a:r>
              <a:rPr sz="4000" spc="-405" dirty="0">
                <a:solidFill>
                  <a:schemeClr val="accent4"/>
                </a:solidFill>
              </a:rPr>
              <a:t>L</a:t>
            </a:r>
            <a:r>
              <a:rPr sz="4000" dirty="0">
                <a:solidFill>
                  <a:schemeClr val="accent4"/>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EE68-B988-9263-E5F0-21443E42E172}"/>
              </a:ext>
            </a:extLst>
          </p:cNvPr>
          <p:cNvSpPr>
            <a:spLocks noGrp="1"/>
          </p:cNvSpPr>
          <p:nvPr>
            <p:ph type="title"/>
          </p:nvPr>
        </p:nvSpPr>
        <p:spPr>
          <a:xfrm>
            <a:off x="755332" y="385444"/>
            <a:ext cx="10681335" cy="738664"/>
          </a:xfrm>
        </p:spPr>
        <p:txBody>
          <a:bodyPr/>
          <a:lstStyle/>
          <a:p>
            <a:r>
              <a:rPr lang="en-US" dirty="0"/>
              <a:t>PROJECT LINK  :</a:t>
            </a:r>
            <a:endParaRPr lang="en-IN" dirty="0"/>
          </a:p>
        </p:txBody>
      </p:sp>
      <p:sp>
        <p:nvSpPr>
          <p:cNvPr id="3" name="TextBox 2">
            <a:extLst>
              <a:ext uri="{FF2B5EF4-FFF2-40B4-BE49-F238E27FC236}">
                <a16:creationId xmlns:a16="http://schemas.microsoft.com/office/drawing/2014/main" id="{A4185932-DF8A-7EFF-24C9-E0613B274BC6}"/>
              </a:ext>
            </a:extLst>
          </p:cNvPr>
          <p:cNvSpPr txBox="1"/>
          <p:nvPr/>
        </p:nvSpPr>
        <p:spPr>
          <a:xfrm>
            <a:off x="1524000" y="2895600"/>
            <a:ext cx="7086600" cy="1477328"/>
          </a:xfrm>
          <a:prstGeom prst="rect">
            <a:avLst/>
          </a:prstGeom>
          <a:noFill/>
        </p:spPr>
        <p:txBody>
          <a:bodyPr wrap="square" rtlCol="0">
            <a:spAutoFit/>
          </a:bodyPr>
          <a:lstStyle/>
          <a:p>
            <a:r>
              <a:rPr lang="en-IN" sz="3000">
                <a:hlinkClick r:id="rId2"/>
              </a:rPr>
              <a:t>https://github.com/sathvi0928/APSSDC_Projects</a:t>
            </a:r>
            <a:endParaRPr lang="en-IN" sz="3000"/>
          </a:p>
          <a:p>
            <a:endParaRPr lang="en-IN" sz="3000" dirty="0"/>
          </a:p>
        </p:txBody>
      </p:sp>
    </p:spTree>
    <p:extLst>
      <p:ext uri="{BB962C8B-B14F-4D97-AF65-F5344CB8AC3E}">
        <p14:creationId xmlns:p14="http://schemas.microsoft.com/office/powerpoint/2010/main" val="2140212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739775" y="409738"/>
            <a:ext cx="6176482" cy="830997"/>
          </a:xfrm>
          <a:prstGeom prst="rect">
            <a:avLst/>
          </a:prstGeom>
          <a:noFill/>
        </p:spPr>
        <p:txBody>
          <a:bodyPr wrap="square" rtlCol="0">
            <a:spAutoFit/>
          </a:bodyPr>
          <a:lstStyle/>
          <a:p>
            <a:r>
              <a:rPr lang="en-IN" sz="4800" b="1" i="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693319"/>
          </a:xfrm>
          <a:prstGeom prst="rect">
            <a:avLst/>
          </a:prstGeom>
          <a:noFill/>
        </p:spPr>
        <p:txBody>
          <a:bodyPr wrap="square" rtlCol="0">
            <a:spAutoFit/>
          </a:bodyPr>
          <a:lstStyle/>
          <a:p>
            <a:pPr algn="just"/>
            <a:r>
              <a:rPr lang="en-US" dirty="0"/>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dirty="0">
              <a:latin typeface="Times New Roman" panose="02020603050405020304" pitchFamily="18" charset="0"/>
              <a:cs typeface="Times New Roman" panose="02020603050405020304" pitchFamily="18" charset="0"/>
            </a:endParaRPr>
          </a:p>
        </p:txBody>
      </p:sp>
      <p:pic>
        <p:nvPicPr>
          <p:cNvPr id="1028" name="Picture 4" descr="Cyber experts express concern about data security in India, Telecom News,  ET Telecom">
            <a:extLst>
              <a:ext uri="{FF2B5EF4-FFF2-40B4-BE49-F238E27FC236}">
                <a16:creationId xmlns:a16="http://schemas.microsoft.com/office/drawing/2014/main" id="{EFEB22C2-E73D-E169-456F-F717A1C51A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819400"/>
            <a:ext cx="5926138" cy="33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4"/>
                </a:solidFill>
              </a:rPr>
              <a:t>A</a:t>
            </a:r>
            <a:r>
              <a:rPr spc="-5" dirty="0">
                <a:solidFill>
                  <a:schemeClr val="accent4"/>
                </a:solidFill>
              </a:rPr>
              <a:t>G</a:t>
            </a:r>
            <a:r>
              <a:rPr spc="-35" dirty="0">
                <a:solidFill>
                  <a:schemeClr val="accent4"/>
                </a:solidFill>
              </a:rPr>
              <a:t>E</a:t>
            </a:r>
            <a:r>
              <a:rPr spc="15" dirty="0">
                <a:solidFill>
                  <a:schemeClr val="accent4"/>
                </a:solidFill>
              </a:rPr>
              <a:t>N</a:t>
            </a:r>
            <a:r>
              <a:rPr dirty="0">
                <a:solidFill>
                  <a:schemeClr val="accent4"/>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4"/>
                </a:solidFill>
              </a:rPr>
              <a:t>P</a:t>
            </a:r>
            <a:r>
              <a:rPr sz="4250" spc="15" dirty="0">
                <a:solidFill>
                  <a:schemeClr val="accent4"/>
                </a:solidFill>
              </a:rPr>
              <a:t>ROB</a:t>
            </a:r>
            <a:r>
              <a:rPr sz="4250" spc="55" dirty="0">
                <a:solidFill>
                  <a:schemeClr val="accent4"/>
                </a:solidFill>
              </a:rPr>
              <a:t>L</a:t>
            </a:r>
            <a:r>
              <a:rPr sz="4250" spc="-20" dirty="0">
                <a:solidFill>
                  <a:schemeClr val="accent4"/>
                </a:solidFill>
              </a:rPr>
              <a:t>E</a:t>
            </a:r>
            <a:r>
              <a:rPr sz="4250" spc="20" dirty="0">
                <a:solidFill>
                  <a:schemeClr val="accent4"/>
                </a:solidFill>
              </a:rPr>
              <a:t>M</a:t>
            </a:r>
            <a:r>
              <a:rPr sz="4250" dirty="0">
                <a:solidFill>
                  <a:schemeClr val="accent4"/>
                </a:solidFill>
              </a:rPr>
              <a:t>	</a:t>
            </a:r>
            <a:r>
              <a:rPr sz="4250" spc="10" dirty="0">
                <a:solidFill>
                  <a:schemeClr val="accent4"/>
                </a:solidFill>
              </a:rPr>
              <a:t>S</a:t>
            </a:r>
            <a:r>
              <a:rPr sz="4250" spc="-370" dirty="0">
                <a:solidFill>
                  <a:schemeClr val="accent4"/>
                </a:solidFill>
              </a:rPr>
              <a:t>T</a:t>
            </a:r>
            <a:r>
              <a:rPr sz="4250" spc="-375" dirty="0">
                <a:solidFill>
                  <a:schemeClr val="accent4"/>
                </a:solidFill>
              </a:rPr>
              <a:t>A</a:t>
            </a:r>
            <a:r>
              <a:rPr sz="4250" spc="15" dirty="0">
                <a:solidFill>
                  <a:schemeClr val="accent4"/>
                </a:solidFill>
              </a:rPr>
              <a:t>T</a:t>
            </a:r>
            <a:r>
              <a:rPr sz="4250" spc="-10" dirty="0">
                <a:solidFill>
                  <a:schemeClr val="accent4"/>
                </a:solidFill>
              </a:rPr>
              <a:t>E</a:t>
            </a:r>
            <a:r>
              <a:rPr sz="4250" spc="-20" dirty="0">
                <a:solidFill>
                  <a:schemeClr val="accent4"/>
                </a:solidFill>
              </a:rPr>
              <a:t>ME</a:t>
            </a:r>
            <a:r>
              <a:rPr sz="4250" spc="10" dirty="0">
                <a:solidFill>
                  <a:schemeClr val="accent4"/>
                </a:solidFill>
              </a:rPr>
              <a:t>NT</a:t>
            </a:r>
            <a:endParaRPr sz="425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a:p>
            <a:pPr algn="just"/>
            <a:endParaRPr lang="en-US" dirty="0"/>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4"/>
                </a:solidFill>
              </a:rPr>
              <a:t>PROJECT</a:t>
            </a:r>
            <a:r>
              <a:rPr lang="en-IN" sz="4000" spc="5" dirty="0">
                <a:solidFill>
                  <a:schemeClr val="accent4"/>
                </a:solidFill>
              </a:rPr>
              <a:t> </a:t>
            </a:r>
            <a:r>
              <a:rPr sz="3600" spc="-20" dirty="0">
                <a:solidFill>
                  <a:schemeClr val="accent4"/>
                </a:solidFill>
              </a:rPr>
              <a:t>OVERVIEW</a:t>
            </a:r>
            <a:endParaRPr sz="400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solidFill>
                  <a:schemeClr val="accent4"/>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solidFill>
                  <a:schemeClr val="accent4"/>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4"/>
                </a:solidFill>
              </a:rPr>
              <a:t>W</a:t>
            </a:r>
            <a:r>
              <a:rPr sz="3200" spc="-20" dirty="0">
                <a:solidFill>
                  <a:schemeClr val="accent4"/>
                </a:solidFill>
              </a:rPr>
              <a:t>H</a:t>
            </a:r>
            <a:r>
              <a:rPr sz="3200" spc="20" dirty="0">
                <a:solidFill>
                  <a:schemeClr val="accent4"/>
                </a:solidFill>
              </a:rPr>
              <a:t>O</a:t>
            </a:r>
            <a:r>
              <a:rPr sz="3200" spc="-235" dirty="0">
                <a:solidFill>
                  <a:schemeClr val="accent4"/>
                </a:solidFill>
              </a:rPr>
              <a:t> </a:t>
            </a:r>
            <a:r>
              <a:rPr sz="3200" spc="-10" dirty="0">
                <a:solidFill>
                  <a:schemeClr val="accent4"/>
                </a:solidFill>
              </a:rPr>
              <a:t>AR</a:t>
            </a:r>
            <a:r>
              <a:rPr sz="3200" spc="15" dirty="0">
                <a:solidFill>
                  <a:schemeClr val="accent4"/>
                </a:solidFill>
              </a:rPr>
              <a:t>E</a:t>
            </a:r>
            <a:r>
              <a:rPr sz="3200" spc="-35" dirty="0">
                <a:solidFill>
                  <a:schemeClr val="accent4"/>
                </a:solidFill>
              </a:rPr>
              <a:t> </a:t>
            </a:r>
            <a:r>
              <a:rPr sz="3200" spc="-10" dirty="0">
                <a:solidFill>
                  <a:schemeClr val="accent4"/>
                </a:solidFill>
              </a:rPr>
              <a:t>T</a:t>
            </a:r>
            <a:r>
              <a:rPr sz="3200" spc="-15" dirty="0">
                <a:solidFill>
                  <a:schemeClr val="accent4"/>
                </a:solidFill>
              </a:rPr>
              <a:t>H</a:t>
            </a:r>
            <a:r>
              <a:rPr sz="3200" spc="15" dirty="0">
                <a:solidFill>
                  <a:schemeClr val="accent4"/>
                </a:solidFill>
              </a:rPr>
              <a:t>E</a:t>
            </a:r>
            <a:r>
              <a:rPr sz="3200" spc="-35" dirty="0">
                <a:solidFill>
                  <a:schemeClr val="accent4"/>
                </a:solidFill>
              </a:rPr>
              <a:t> </a:t>
            </a:r>
            <a:r>
              <a:rPr sz="3200" spc="-20" dirty="0">
                <a:solidFill>
                  <a:schemeClr val="accent4"/>
                </a:solidFill>
              </a:rPr>
              <a:t>E</a:t>
            </a:r>
            <a:r>
              <a:rPr sz="3200" spc="30" dirty="0">
                <a:solidFill>
                  <a:schemeClr val="accent4"/>
                </a:solidFill>
              </a:rPr>
              <a:t>N</a:t>
            </a:r>
            <a:r>
              <a:rPr sz="3200" spc="15" dirty="0">
                <a:solidFill>
                  <a:schemeClr val="accent4"/>
                </a:solidFill>
              </a:rPr>
              <a:t>D</a:t>
            </a:r>
            <a:r>
              <a:rPr sz="3200" spc="-45" dirty="0">
                <a:solidFill>
                  <a:schemeClr val="accent4"/>
                </a:solidFill>
              </a:rPr>
              <a:t> </a:t>
            </a:r>
            <a:r>
              <a:rPr sz="3200" dirty="0">
                <a:solidFill>
                  <a:schemeClr val="accent4"/>
                </a:solidFill>
              </a:rPr>
              <a:t>U</a:t>
            </a:r>
            <a:r>
              <a:rPr sz="3200" spc="10" dirty="0">
                <a:solidFill>
                  <a:schemeClr val="accent4"/>
                </a:solidFill>
              </a:rPr>
              <a:t>S</a:t>
            </a:r>
            <a:r>
              <a:rPr sz="3200" spc="-25" dirty="0">
                <a:solidFill>
                  <a:schemeClr val="accent4"/>
                </a:solidFill>
              </a:rPr>
              <a:t>E</a:t>
            </a:r>
            <a:r>
              <a:rPr sz="3200" spc="-10" dirty="0">
                <a:solidFill>
                  <a:schemeClr val="accent4"/>
                </a:solidFill>
              </a:rPr>
              <a:t>R</a:t>
            </a:r>
            <a:r>
              <a:rPr sz="3200" spc="5" dirty="0">
                <a:solidFill>
                  <a:schemeClr val="accent4"/>
                </a:solidFill>
              </a:rPr>
              <a:t>S?</a:t>
            </a:r>
            <a:endParaRPr sz="3200" dirty="0">
              <a:solidFill>
                <a:schemeClr val="accent4"/>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1561</Words>
  <Application>Microsoft Office PowerPoint</Application>
  <PresentationFormat>Widescreen</PresentationFormat>
  <Paragraphs>107</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Sitka Text</vt:lpstr>
      <vt:lpstr>Times New Roman</vt:lpstr>
      <vt:lpstr>Trebuchet MS</vt:lpstr>
      <vt:lpstr>Wingdings</vt:lpstr>
      <vt:lpstr>Office Theme</vt:lpstr>
      <vt:lpstr>Thota Sathvika</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surya lokesh</cp:lastModifiedBy>
  <cp:revision>16</cp:revision>
  <dcterms:created xsi:type="dcterms:W3CDTF">2024-06-03T05:48:59Z</dcterms:created>
  <dcterms:modified xsi:type="dcterms:W3CDTF">2024-06-21T06:54:13Z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