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1" r:id="rId8"/>
    <p:sldId id="262" r:id="rId9"/>
    <p:sldId id="266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F442-45EA-47B9-9F82-1D9C250A0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32F6A-F0AF-4579-921A-8C0B15B44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F1BD-E64E-4542-B344-7CA5989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E7E3-A6C6-4618-8885-B99B9173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C7BF-351B-4CD0-98B6-D3CF633A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07C4-09E5-4A63-8105-F53C9C40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E9824-0AC3-4399-BF87-D4025B81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6CAA-FCC9-4DAD-8893-690C7F96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4B60-5353-4DEF-ABA5-E511E50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DDF1-26B6-4B28-A674-FFC354D7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19997-2FFC-4A69-A77A-209F2FFCF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84A90-CC0A-4C34-9ABA-E939B23A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7AF2-713A-4402-918C-15FB1A9B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815D-E7A9-44DF-9D4F-F765170E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09C9-CE24-484B-B709-5702414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88FC-76C1-4E41-AF1B-8B189C60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CDE-47A0-4873-AE37-A45CEEA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CEEA-D190-4286-98F7-06FBDB2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811B-1511-4A3D-8C8E-5D09C3EB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0B82-C4F5-4A76-B4DF-D8253B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8F89-26E3-4B6E-BD5E-50F7A285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AC05-9508-4B0C-A72C-E95D954C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227C-A2F7-4AFA-AF6B-1431A885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F61-0704-4B9A-9BAE-881EF4A3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B90F-224B-4CC7-A1F5-1C2E9635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C45E-829B-4C65-8724-0565CBBF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D635-166A-46B9-B598-5E330FF33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F478-60C0-445E-BFAF-F43ADE28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0BBA6-0376-4B66-904E-1B2CBEC5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557B-06DE-47B4-9420-02F7A32A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E4EA-F29A-44EA-A98B-CDB34BA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989-D44D-44B0-B1D1-C95F2536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C325-F5D5-411C-9C9D-AE4E80D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CFA29-54EE-4FCF-A452-8C14C293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9C53E-F04C-4CBA-BC50-14927963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6A42F-0EF2-40AC-B2DD-601AF620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CB019-70A4-47B0-81F9-F46FBD9B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22100-9483-44FC-915E-A0953D67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79E22-33EB-4850-AB5A-1289A0F6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154A-AE51-4C23-BC73-204609E7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A8AF1-085A-4048-853D-40EED4F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3051-4595-4B4B-A44E-9E26E9AF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261C-BE7A-422D-B501-034F275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31B44-EE82-48AC-8C98-3D69413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C602-0A21-4FF6-AC8C-09C8E4EE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27F5-5467-412B-828C-ECCBC8A3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E882-7A8F-4783-8809-6054C0BE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4498-CC0F-46CE-BE03-60050141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E37EF-213F-4996-89F5-0F3B8FC8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7F80D-295B-46A3-A98F-CEBAFBDC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D599-271B-4E51-BEAC-321D66D4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B7B4-AD3F-4C22-937A-B73AA9DA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7D5-7950-4435-B69A-0B2227A3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B48F4-AECE-4669-9C31-0BE34EC6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9368-95FD-4AC4-90EA-60353EAE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B8A58-B419-4332-88FB-D8EA39F6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164BC-889C-4B69-98C1-61E96DB1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1A42-6021-4E29-A90F-5A6F000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E503C-48FB-497C-A134-C80193AB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3229-E15D-47BD-8199-86C9FA21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C17C-0EAF-42C7-86CA-3A3E15FB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AFCE-B455-4DE0-8472-6D47CDE3A0A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EAAC-6425-4DC5-9D2B-991DBB624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0D36-83FA-478D-858C-CC70DB98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657D-2012-4B7C-B5FD-1C11C2EC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E19F-D88B-4318-ADCF-EAB985013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 </a:t>
            </a:r>
            <a:br>
              <a:rPr lang="en-US" dirty="0"/>
            </a:br>
            <a:r>
              <a:rPr lang="en-US" dirty="0"/>
              <a:t>Project-1: Crime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A531-2960-4776-917F-5983EB4AA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712"/>
            <a:ext cx="9144000" cy="1655762"/>
          </a:xfrm>
        </p:spPr>
        <p:txBody>
          <a:bodyPr/>
          <a:lstStyle/>
          <a:p>
            <a:r>
              <a:rPr lang="en-US" dirty="0"/>
              <a:t>Team: Sai Sathvick Chirakala</a:t>
            </a:r>
          </a:p>
          <a:p>
            <a:r>
              <a:rPr lang="en-US" dirty="0"/>
              <a:t>Maitreyi Naik</a:t>
            </a:r>
          </a:p>
          <a:p>
            <a:r>
              <a:rPr lang="en-US" dirty="0" err="1"/>
              <a:t>Nikhila</a:t>
            </a:r>
            <a:r>
              <a:rPr lang="en-US" dirty="0"/>
              <a:t> </a:t>
            </a:r>
            <a:r>
              <a:rPr lang="en-US" dirty="0" err="1"/>
              <a:t>Ratakonda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BF28-C934-4131-8E68-B01C146B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Cosine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B8B12-4BBA-4B75-A0C6-BFBBA7DE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2" y="2227537"/>
            <a:ext cx="11885098" cy="34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8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FE0A-C73D-4EDF-993A-6F9D35C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based on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E747-DD26-4305-8248-23E1B209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007-4FC3-48E2-B5D6-A52E6126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78371-3591-4DE3-9D76-FF0A5EEC2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10" y="1268304"/>
            <a:ext cx="6579922" cy="5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E89C2-FD99-4BDD-BA0D-021F73F4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85" y="1057939"/>
            <a:ext cx="6534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F299-BC31-4523-BBD1-EC9B1CA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4CBE-BD32-49A8-965F-94C2254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introduction</a:t>
            </a:r>
          </a:p>
          <a:p>
            <a:r>
              <a:rPr lang="en-US" dirty="0"/>
              <a:t>Defining query</a:t>
            </a:r>
          </a:p>
          <a:p>
            <a:r>
              <a:rPr lang="en-US" dirty="0"/>
              <a:t>Term frequency and inverse document frequency</a:t>
            </a:r>
          </a:p>
          <a:p>
            <a:r>
              <a:rPr lang="en-US" dirty="0" err="1"/>
              <a:t>Tf-idf</a:t>
            </a:r>
            <a:r>
              <a:rPr lang="en-US" dirty="0"/>
              <a:t> score</a:t>
            </a:r>
          </a:p>
          <a:p>
            <a:r>
              <a:rPr lang="en-US" dirty="0"/>
              <a:t>Visualization of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Cosine similarity</a:t>
            </a:r>
          </a:p>
          <a:p>
            <a:r>
              <a:rPr lang="en-US" dirty="0"/>
              <a:t>Word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2E54-3827-4ADE-8803-3175636F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92CE-18CB-42C1-95DF-F3DD25C0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has formals complaints filed by the citizens of the US.</a:t>
            </a:r>
          </a:p>
          <a:p>
            <a:r>
              <a:rPr lang="en-US" dirty="0"/>
              <a:t>Approximately 60 files of data was collected, having approximately 300000 number of reports filed.</a:t>
            </a:r>
          </a:p>
          <a:p>
            <a:r>
              <a:rPr lang="en-US" dirty="0"/>
              <a:t>Around 10000 terms remained after filtering, stemming, removing stop words and tokenizing.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59CD-19F1-40D3-8316-CE98A299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BF3F-73C8-459E-B5EB-4BF8B480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taken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Kill, miss, kidnap, crime, shoot, death, victim, police, murder, suspect, blood.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9791 terms were left out with the query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3267-AE83-4422-B8A7-63CE8705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26" y="4110463"/>
            <a:ext cx="3139100" cy="1080516"/>
          </a:xfrm>
        </p:spPr>
        <p:txBody>
          <a:bodyPr>
            <a:normAutofit/>
          </a:bodyPr>
          <a:lstStyle/>
          <a:p>
            <a:r>
              <a:rPr lang="en-US" sz="3200" dirty="0"/>
              <a:t>Term frequency</a:t>
            </a:r>
          </a:p>
        </p:txBody>
      </p:sp>
      <p:pic>
        <p:nvPicPr>
          <p:cNvPr id="4" name="Content Placeholder 3" descr="A close up of a white wall&#10;&#10;Description automatically generated">
            <a:extLst>
              <a:ext uri="{FF2B5EF4-FFF2-40B4-BE49-F238E27FC236}">
                <a16:creationId xmlns:a16="http://schemas.microsoft.com/office/drawing/2014/main" id="{865A1BE5-A26E-4DED-B0E6-0D8C205E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34403"/>
          <a:stretch/>
        </p:blipFill>
        <p:spPr>
          <a:xfrm>
            <a:off x="529297" y="1134856"/>
            <a:ext cx="11133406" cy="28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9B1-D23C-4030-81E7-C3654EF4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592" y="5254258"/>
            <a:ext cx="497575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Inverse document frequency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35F5E-853E-49E1-A887-BB1C2205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319" y="278179"/>
            <a:ext cx="2430725" cy="51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F4DF-27D1-478E-8404-83544C3F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54" y="5390013"/>
            <a:ext cx="2831691" cy="1143523"/>
          </a:xfrm>
        </p:spPr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07388-0CEB-4F1A-9313-EFB36EEF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243"/>
            <a:ext cx="12192000" cy="44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59DE-1769-4609-9A2B-41B3C5CD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</a:t>
            </a:r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A752D-48F5-4963-AD6D-80C87C467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04" y="1886833"/>
            <a:ext cx="480765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C507C-C0E9-48C6-B8E4-284E0853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858" y="1340661"/>
            <a:ext cx="5917045" cy="54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ED83-D737-4BBF-99D6-BFBF8295C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3" y="732034"/>
            <a:ext cx="5343268" cy="4951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471B3-B891-47EE-8ABF-A290A696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74" y="732034"/>
            <a:ext cx="5458683" cy="50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140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INFORMATION RETRIEVAL  Project-1: Crime Reports</vt:lpstr>
      <vt:lpstr>Contents</vt:lpstr>
      <vt:lpstr>Dataset Introduction</vt:lpstr>
      <vt:lpstr>Defining query</vt:lpstr>
      <vt:lpstr>Term frequency</vt:lpstr>
      <vt:lpstr>Inverse document frequency</vt:lpstr>
      <vt:lpstr>Tf-idf score</vt:lpstr>
      <vt:lpstr>Visualization of tf-idf</vt:lpstr>
      <vt:lpstr>PowerPoint Presentation</vt:lpstr>
      <vt:lpstr>Cosine similarity</vt:lpstr>
      <vt:lpstr>Comparison based on cosine similarity</vt:lpstr>
      <vt:lpstr>Word cloud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 Project1: Crime Reports</dc:title>
  <dc:creator>my3 nyk</dc:creator>
  <cp:lastModifiedBy>my3 nyk</cp:lastModifiedBy>
  <cp:revision>7</cp:revision>
  <dcterms:created xsi:type="dcterms:W3CDTF">2020-02-11T05:24:10Z</dcterms:created>
  <dcterms:modified xsi:type="dcterms:W3CDTF">2020-02-11T06:49:40Z</dcterms:modified>
</cp:coreProperties>
</file>