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5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8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9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3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4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5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B8AA2-8CE8-4023-BD6B-2640C5485E5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EA40-D65B-4B39-898E-78766922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Optimization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2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Model Pruning?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0533"/>
            <a:ext cx="10515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pruning is the process of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unnecessary parameters (weights or neurons)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a neural network to make it smaller and faster,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significantly reducing 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 time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footprint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deployment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Pruning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565200"/>
              </p:ext>
            </p:extLst>
          </p:nvPr>
        </p:nvGraphicFramePr>
        <p:xfrm>
          <a:off x="838200" y="2289334"/>
          <a:ext cx="10515600" cy="2103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490466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6989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372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Weight Pruning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individual weights with very small magnitudes (near 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889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Neuron Pruning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Remove entire neurons or filters in CNNs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284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Structured Pruning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full blocks like heads in attention or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34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Unstructured Pruning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Fine-grained removal of individual weights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17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7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– Weight Magnitude Pruning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99049"/>
            <a:ext cx="49455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model normally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weights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to 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(least contribution)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 them out or remove them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again</a:t>
            </a:r>
          </a:p>
        </p:txBody>
      </p:sp>
    </p:spTree>
    <p:extLst>
      <p:ext uri="{BB962C8B-B14F-4D97-AF65-F5344CB8AC3E}">
        <p14:creationId xmlns:p14="http://schemas.microsoft.com/office/powerpoint/2010/main" val="10328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920" y="2661285"/>
            <a:ext cx="10515600" cy="1325563"/>
          </a:xfrm>
        </p:spPr>
        <p:txBody>
          <a:bodyPr/>
          <a:lstStyle/>
          <a:p>
            <a:r>
              <a:rPr lang="en-US" dirty="0" smtClean="0"/>
              <a:t>Quantization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16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Quantization?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Quantization reduces the </a:t>
            </a:r>
            <a:r>
              <a:rPr lang="en-US" b="1" smtClean="0"/>
              <a:t>precision of the weights/activations</a:t>
            </a:r>
            <a:r>
              <a:rPr lang="en-US" smtClean="0"/>
              <a:t> from 32-bit floating point (FP32) to lower precision (e.g., </a:t>
            </a:r>
            <a:r>
              <a:rPr lang="en-US" b="1" smtClean="0"/>
              <a:t>INT8</a:t>
            </a:r>
            <a:r>
              <a:rPr lang="en-US" smtClean="0"/>
              <a:t>, </a:t>
            </a:r>
            <a:r>
              <a:rPr lang="en-US" b="1" smtClean="0"/>
              <a:t>FP16</a:t>
            </a:r>
            <a:r>
              <a:rPr lang="en-US" smtClean="0"/>
              <a:t>).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31632"/>
              </p:ext>
            </p:extLst>
          </p:nvPr>
        </p:nvGraphicFramePr>
        <p:xfrm>
          <a:off x="838200" y="281257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129079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82185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2664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Bit 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6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FP32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Default, high 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02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FP16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Faster compute, small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46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fast, efficient, 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1302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557574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Quantize?</a:t>
            </a:r>
          </a:p>
          <a:p>
            <a:r>
              <a:rPr lang="en-US" dirty="0" smtClean="0"/>
              <a:t>✅ Faster inference (especially on edge devices)</a:t>
            </a:r>
            <a:br>
              <a:rPr lang="en-US" dirty="0" smtClean="0"/>
            </a:br>
            <a:r>
              <a:rPr lang="en-US" dirty="0" smtClean="0"/>
              <a:t>✅ Lower memory footprint</a:t>
            </a:r>
            <a:br>
              <a:rPr lang="en-US" dirty="0" smtClean="0"/>
            </a:br>
            <a:r>
              <a:rPr lang="en-US" dirty="0" smtClean="0"/>
              <a:t>✅ Energy efficiency</a:t>
            </a:r>
            <a:endParaRPr lang="en-US" dirty="0"/>
          </a:p>
          <a:p>
            <a:r>
              <a:rPr lang="en-US" dirty="0" smtClean="0"/>
              <a:t>Slight drop in model accuracy (can be minimized with calibration or training-aware quantization)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Quantization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95129"/>
              </p:ext>
            </p:extLst>
          </p:nvPr>
        </p:nvGraphicFramePr>
        <p:xfrm>
          <a:off x="838200" y="1690688"/>
          <a:ext cx="10515600" cy="2011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664528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6969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682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Dynamic Quantization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Weights quantized post-training; activations remain FP32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07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Static Quantization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Both weights and activations quantized; needs calibration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908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Quantization Aware Training (QAT)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Simulates quantization during training; best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0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technique where a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large, accurate model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(called the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teaches a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smaller, faster model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(called the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to mimic its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when we want: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models (for mobile, edge devices)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inference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high accuracy!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9459"/>
              </p:ext>
            </p:extLst>
          </p:nvPr>
        </p:nvGraphicFramePr>
        <p:xfrm>
          <a:off x="726440" y="3813334"/>
          <a:ext cx="10515600" cy="17373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363696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6306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What Happens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61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Train a large </a:t>
                      </a:r>
                      <a:r>
                        <a:rPr lang="en-US" b="1"/>
                        <a:t>Teacher model</a:t>
                      </a:r>
                      <a:r>
                        <a:rPr lang="en-US"/>
                        <a:t> normally (e.g., full BERT)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4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Teacher's output probabilities (soft labels)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50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a small </a:t>
                      </a:r>
                      <a:r>
                        <a:rPr lang="en-US" b="1" dirty="0"/>
                        <a:t>Student model</a:t>
                      </a:r>
                      <a:r>
                        <a:rPr lang="en-US" dirty="0"/>
                        <a:t> to match these outputs (not just true labels!)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3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06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287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Model Optimization</vt:lpstr>
      <vt:lpstr>What is Model Pruning?</vt:lpstr>
      <vt:lpstr>Types of Pruning</vt:lpstr>
      <vt:lpstr>How It Works – Weight Magnitude Pruning</vt:lpstr>
      <vt:lpstr>Quantization</vt:lpstr>
      <vt:lpstr>What is Quantization?</vt:lpstr>
      <vt:lpstr>Types of Quantization</vt:lpstr>
      <vt:lpstr>Knowledge Distillation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Optimization</dc:title>
  <dc:creator>Admin</dc:creator>
  <cp:lastModifiedBy>Admin</cp:lastModifiedBy>
  <cp:revision>5</cp:revision>
  <dcterms:created xsi:type="dcterms:W3CDTF">2025-04-25T18:52:00Z</dcterms:created>
  <dcterms:modified xsi:type="dcterms:W3CDTF">2025-04-25T19:45:46Z</dcterms:modified>
</cp:coreProperties>
</file>