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27/10/2023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27/10/2023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19/11/2022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3688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- 2765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- 896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27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45C6F-6F27-96F9-EEE4-F66CDFD64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168" y="2076511"/>
            <a:ext cx="3886208" cy="3493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52A95-BAFC-2F4F-9195-92C4C399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16" y="3860714"/>
            <a:ext cx="5215557" cy="26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Sathvik N G</cp:lastModifiedBy>
  <cp:revision>9</cp:revision>
  <cp:lastPrinted>2022-06-09T07:44:13Z</cp:lastPrinted>
  <dcterms:created xsi:type="dcterms:W3CDTF">2022-02-22T07:39:05Z</dcterms:created>
  <dcterms:modified xsi:type="dcterms:W3CDTF">2023-10-27T14:18:34Z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