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67" r:id="rId2"/>
    <p:sldId id="265" r:id="rId3"/>
    <p:sldId id="259" r:id="rId4"/>
    <p:sldId id="260" r:id="rId5"/>
    <p:sldId id="264" r:id="rId6"/>
    <p:sldId id="263" r:id="rId7"/>
    <p:sldId id="262" r:id="rId8"/>
    <p:sldId id="280" r:id="rId9"/>
    <p:sldId id="281" r:id="rId10"/>
    <p:sldId id="306" r:id="rId11"/>
    <p:sldId id="307" r:id="rId12"/>
    <p:sldId id="282" r:id="rId13"/>
    <p:sldId id="308" r:id="rId14"/>
  </p:sldIdLst>
  <p:sldSz cx="9144000" cy="5143500" type="screen16x9"/>
  <p:notesSz cx="17348200" cy="9753600"/>
  <p:embeddedFontLst>
    <p:embeddedFont>
      <p:font typeface="Barlow Semi Condensed Light" panose="020B0604020202020204" charset="0"/>
      <p:regular r:id="rId16"/>
      <p:bold r:id="rId17"/>
      <p:italic r:id="rId18"/>
      <p:boldItalic r:id="rId19"/>
    </p:embeddedFont>
    <p:embeddedFont>
      <p:font typeface="BenchNine" panose="020B0604020202020204" charset="0"/>
      <p:regular r:id="rId20"/>
      <p:bold r:id="rId21"/>
    </p:embeddedFont>
    <p:embeddedFont>
      <p:font typeface="Joti One" panose="020B0604020202020204" charset="0"/>
      <p:regular r:id="rId22"/>
    </p:embeddedFont>
    <p:embeddedFont>
      <p:font typeface="Sue Ellen Francisco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16985-A6FD-40F6-B55E-66F8559069B6}">
  <a:tblStyle styleId="{98716985-A6FD-40F6-B55E-66F8559069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16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4c6f126ef7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4c6f126ef7_1_14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4c6f126ef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4c6f126ef7_1_16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67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4c6f126ef7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4c6f126ef7_1_14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 rot="10800000" flipH="1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5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784171" y="1838000"/>
            <a:ext cx="106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None/>
              <a:defRPr sz="2200" i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25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2274138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6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560074" y="1838000"/>
            <a:ext cx="9261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560063" y="2731762"/>
            <a:ext cx="1572600" cy="7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60200" y="2984400"/>
            <a:ext cx="2823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i="0">
                <a:solidFill>
                  <a:srgbClr val="DD7E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948925" y="2131725"/>
            <a:ext cx="52461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3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 idx="6" hasCustomPrompt="1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7" hasCustomPrompt="1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8" hasCustomPrompt="1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14" hasCustomPrompt="1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723259" y="644277"/>
            <a:ext cx="1430061" cy="118662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356560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03306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33088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3"/>
          </p:nvPr>
        </p:nvSpPr>
        <p:spPr>
          <a:xfrm>
            <a:off x="5609588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4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12070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3"/>
          </p:nvPr>
        </p:nvSpPr>
        <p:spPr>
          <a:xfrm>
            <a:off x="360630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5"/>
          </p:nvPr>
        </p:nvSpPr>
        <p:spPr>
          <a:xfrm>
            <a:off x="60069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 idx="6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3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flipH="1">
            <a:off x="3911812" y="1737250"/>
            <a:ext cx="4313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 flipH="1">
            <a:off x="5424408" y="2998550"/>
            <a:ext cx="2800500" cy="6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 rot="10800000" flipH="1">
            <a:off x="2326312" y="871270"/>
            <a:ext cx="4491275" cy="3544029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CUSTOM_1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1140013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4" r:id="rId9"/>
    <p:sldLayoutId id="2147483665" r:id="rId10"/>
    <p:sldLayoutId id="2147483666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Indian Career League</a:t>
            </a:r>
            <a:endParaRPr dirty="0"/>
          </a:p>
        </p:txBody>
      </p:sp>
      <p:grpSp>
        <p:nvGrpSpPr>
          <p:cNvPr id="635" name="Google Shape;635;p37"/>
          <p:cNvGrpSpPr/>
          <p:nvPr/>
        </p:nvGrpSpPr>
        <p:grpSpPr>
          <a:xfrm>
            <a:off x="617971" y="-186162"/>
            <a:ext cx="7847631" cy="4656031"/>
            <a:chOff x="617971" y="-186162"/>
            <a:chExt cx="7847631" cy="4656031"/>
          </a:xfrm>
        </p:grpSpPr>
        <p:grpSp>
          <p:nvGrpSpPr>
            <p:cNvPr id="636" name="Google Shape;636;p37"/>
            <p:cNvGrpSpPr/>
            <p:nvPr/>
          </p:nvGrpSpPr>
          <p:grpSpPr>
            <a:xfrm>
              <a:off x="3341163" y="-186162"/>
              <a:ext cx="2208900" cy="1672925"/>
              <a:chOff x="3341163" y="-186162"/>
              <a:chExt cx="2208900" cy="1672925"/>
            </a:xfrm>
          </p:grpSpPr>
          <p:grpSp>
            <p:nvGrpSpPr>
              <p:cNvPr id="637" name="Google Shape;637;p37"/>
              <p:cNvGrpSpPr/>
              <p:nvPr/>
            </p:nvGrpSpPr>
            <p:grpSpPr>
              <a:xfrm>
                <a:off x="3341163" y="-53789"/>
                <a:ext cx="506501" cy="1540552"/>
                <a:chOff x="3341163" y="-53789"/>
                <a:chExt cx="506501" cy="1540552"/>
              </a:xfrm>
            </p:grpSpPr>
            <p:sp>
              <p:nvSpPr>
                <p:cNvPr id="638" name="Google Shape;638;p37"/>
                <p:cNvSpPr/>
                <p:nvPr/>
              </p:nvSpPr>
              <p:spPr>
                <a:xfrm>
                  <a:off x="3488137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459121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1" y="1"/>
                        <a:pt x="1179" y="27"/>
                        <a:pt x="1175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8" y="2854"/>
                        <a:pt x="0" y="3498"/>
                        <a:pt x="128" y="4132"/>
                      </a:cubicBezTo>
                      <a:cubicBezTo>
                        <a:pt x="368" y="5317"/>
                        <a:pt x="1553" y="5900"/>
                        <a:pt x="2668" y="6031"/>
                      </a:cubicBezTo>
                      <a:cubicBezTo>
                        <a:pt x="2761" y="6042"/>
                        <a:pt x="2857" y="6048"/>
                        <a:pt x="2955" y="6048"/>
                      </a:cubicBezTo>
                      <a:cubicBezTo>
                        <a:pt x="3463" y="6048"/>
                        <a:pt x="4017" y="5901"/>
                        <a:pt x="4435" y="5643"/>
                      </a:cubicBezTo>
                      <a:cubicBezTo>
                        <a:pt x="4892" y="5359"/>
                        <a:pt x="5097" y="4742"/>
                        <a:pt x="5274" y="4257"/>
                      </a:cubicBezTo>
                      <a:cubicBezTo>
                        <a:pt x="5509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2" y="82"/>
                        <a:pt x="4269" y="56"/>
                        <a:pt x="4228" y="56"/>
                      </a:cubicBezTo>
                      <a:cubicBezTo>
                        <a:pt x="4187" y="56"/>
                        <a:pt x="4149" y="82"/>
                        <a:pt x="4155" y="133"/>
                      </a:cubicBezTo>
                      <a:cubicBezTo>
                        <a:pt x="4203" y="563"/>
                        <a:pt x="4380" y="882"/>
                        <a:pt x="4606" y="1243"/>
                      </a:cubicBezTo>
                      <a:cubicBezTo>
                        <a:pt x="4924" y="1745"/>
                        <a:pt x="5167" y="2244"/>
                        <a:pt x="5263" y="2839"/>
                      </a:cubicBezTo>
                      <a:cubicBezTo>
                        <a:pt x="5385" y="3571"/>
                        <a:pt x="5149" y="4482"/>
                        <a:pt x="4719" y="5092"/>
                      </a:cubicBezTo>
                      <a:cubicBezTo>
                        <a:pt x="4339" y="5632"/>
                        <a:pt x="3635" y="5881"/>
                        <a:pt x="2969" y="5881"/>
                      </a:cubicBezTo>
                      <a:cubicBezTo>
                        <a:pt x="2799" y="5881"/>
                        <a:pt x="2630" y="5865"/>
                        <a:pt x="2471" y="5833"/>
                      </a:cubicBezTo>
                      <a:cubicBezTo>
                        <a:pt x="1906" y="5722"/>
                        <a:pt x="1238" y="5500"/>
                        <a:pt x="811" y="5095"/>
                      </a:cubicBezTo>
                      <a:cubicBezTo>
                        <a:pt x="219" y="4531"/>
                        <a:pt x="157" y="3637"/>
                        <a:pt x="326" y="2881"/>
                      </a:cubicBezTo>
                      <a:cubicBezTo>
                        <a:pt x="541" y="1921"/>
                        <a:pt x="1262" y="1062"/>
                        <a:pt x="1337" y="79"/>
                      </a:cubicBezTo>
                      <a:cubicBezTo>
                        <a:pt x="1341" y="27"/>
                        <a:pt x="1302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515582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1" y="0"/>
                        <a:pt x="518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39" y="449"/>
                        <a:pt x="151" y="446"/>
                        <a:pt x="164" y="440"/>
                      </a:cubicBezTo>
                      <a:cubicBezTo>
                        <a:pt x="559" y="246"/>
                        <a:pt x="1094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7" y="329"/>
                        <a:pt x="3116" y="192"/>
                        <a:pt x="3023" y="166"/>
                      </a:cubicBezTo>
                      <a:cubicBezTo>
                        <a:pt x="2611" y="67"/>
                        <a:pt x="2118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517178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20" y="1"/>
                      </a:moveTo>
                      <a:cubicBezTo>
                        <a:pt x="948" y="1"/>
                        <a:pt x="570" y="54"/>
                        <a:pt x="378" y="297"/>
                      </a:cubicBezTo>
                      <a:cubicBezTo>
                        <a:pt x="70" y="684"/>
                        <a:pt x="94" y="1447"/>
                        <a:pt x="11" y="1915"/>
                      </a:cubicBezTo>
                      <a:cubicBezTo>
                        <a:pt x="1" y="1978"/>
                        <a:pt x="54" y="2019"/>
                        <a:pt x="102" y="2019"/>
                      </a:cubicBezTo>
                      <a:cubicBezTo>
                        <a:pt x="134" y="2019"/>
                        <a:pt x="163" y="2001"/>
                        <a:pt x="170" y="1960"/>
                      </a:cubicBezTo>
                      <a:cubicBezTo>
                        <a:pt x="233" y="1613"/>
                        <a:pt x="274" y="1260"/>
                        <a:pt x="347" y="917"/>
                      </a:cubicBezTo>
                      <a:cubicBezTo>
                        <a:pt x="490" y="242"/>
                        <a:pt x="1143" y="192"/>
                        <a:pt x="1722" y="192"/>
                      </a:cubicBezTo>
                      <a:cubicBezTo>
                        <a:pt x="1746" y="192"/>
                        <a:pt x="1771" y="193"/>
                        <a:pt x="1795" y="193"/>
                      </a:cubicBezTo>
                      <a:cubicBezTo>
                        <a:pt x="1880" y="193"/>
                        <a:pt x="1968" y="189"/>
                        <a:pt x="2057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3" y="1048"/>
                      </a:cubicBezTo>
                      <a:cubicBezTo>
                        <a:pt x="2904" y="1346"/>
                        <a:pt x="2932" y="1640"/>
                        <a:pt x="2967" y="1936"/>
                      </a:cubicBezTo>
                      <a:cubicBezTo>
                        <a:pt x="2972" y="1988"/>
                        <a:pt x="3016" y="2015"/>
                        <a:pt x="3057" y="2015"/>
                      </a:cubicBezTo>
                      <a:cubicBezTo>
                        <a:pt x="3097" y="2015"/>
                        <a:pt x="3135" y="1989"/>
                        <a:pt x="3130" y="1936"/>
                      </a:cubicBezTo>
                      <a:cubicBezTo>
                        <a:pt x="3077" y="1492"/>
                        <a:pt x="3109" y="979"/>
                        <a:pt x="2963" y="553"/>
                      </a:cubicBezTo>
                      <a:cubicBezTo>
                        <a:pt x="2790" y="44"/>
                        <a:pt x="2502" y="47"/>
                        <a:pt x="2028" y="33"/>
                      </a:cubicBezTo>
                      <a:cubicBezTo>
                        <a:pt x="1839" y="27"/>
                        <a:pt x="1581" y="1"/>
                        <a:pt x="13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565409" y="1005250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707" y="1"/>
                      </a:moveTo>
                      <a:cubicBezTo>
                        <a:pt x="489" y="1"/>
                        <a:pt x="222" y="81"/>
                        <a:pt x="111" y="285"/>
                      </a:cubicBezTo>
                      <a:cubicBezTo>
                        <a:pt x="1" y="486"/>
                        <a:pt x="28" y="746"/>
                        <a:pt x="59" y="960"/>
                      </a:cubicBezTo>
                      <a:cubicBezTo>
                        <a:pt x="64" y="1002"/>
                        <a:pt x="92" y="1019"/>
                        <a:pt x="123" y="1019"/>
                      </a:cubicBezTo>
                      <a:cubicBezTo>
                        <a:pt x="170" y="1019"/>
                        <a:pt x="224" y="978"/>
                        <a:pt x="215" y="916"/>
                      </a:cubicBezTo>
                      <a:cubicBezTo>
                        <a:pt x="194" y="749"/>
                        <a:pt x="163" y="521"/>
                        <a:pt x="253" y="368"/>
                      </a:cubicBezTo>
                      <a:cubicBezTo>
                        <a:pt x="338" y="220"/>
                        <a:pt x="532" y="164"/>
                        <a:pt x="700" y="164"/>
                      </a:cubicBezTo>
                      <a:cubicBezTo>
                        <a:pt x="724" y="164"/>
                        <a:pt x="747" y="165"/>
                        <a:pt x="770" y="167"/>
                      </a:cubicBezTo>
                      <a:cubicBezTo>
                        <a:pt x="1240" y="216"/>
                        <a:pt x="1130" y="594"/>
                        <a:pt x="1161" y="940"/>
                      </a:cubicBezTo>
                      <a:cubicBezTo>
                        <a:pt x="1164" y="992"/>
                        <a:pt x="1208" y="1018"/>
                        <a:pt x="1249" y="1018"/>
                      </a:cubicBezTo>
                      <a:cubicBezTo>
                        <a:pt x="1290" y="1018"/>
                        <a:pt x="1329" y="992"/>
                        <a:pt x="1324" y="940"/>
                      </a:cubicBezTo>
                      <a:cubicBezTo>
                        <a:pt x="1303" y="722"/>
                        <a:pt x="1359" y="472"/>
                        <a:pt x="1261" y="268"/>
                      </a:cubicBezTo>
                      <a:cubicBezTo>
                        <a:pt x="1165" y="71"/>
                        <a:pt x="908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517328" y="1147798"/>
                  <a:ext cx="43792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436" extrusionOk="0">
                      <a:moveTo>
                        <a:pt x="123" y="1"/>
                      </a:moveTo>
                      <a:cubicBezTo>
                        <a:pt x="57" y="1"/>
                        <a:pt x="1" y="83"/>
                        <a:pt x="63" y="136"/>
                      </a:cubicBezTo>
                      <a:cubicBezTo>
                        <a:pt x="268" y="310"/>
                        <a:pt x="503" y="410"/>
                        <a:pt x="770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7" y="435"/>
                        <a:pt x="874" y="282"/>
                        <a:pt x="770" y="272"/>
                      </a:cubicBezTo>
                      <a:cubicBezTo>
                        <a:pt x="552" y="251"/>
                        <a:pt x="348" y="165"/>
                        <a:pt x="178" y="23"/>
                      </a:cubicBezTo>
                      <a:cubicBezTo>
                        <a:pt x="160" y="7"/>
                        <a:pt x="141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627955" y="1142711"/>
                  <a:ext cx="4708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8" extrusionOk="0">
                      <a:moveTo>
                        <a:pt x="822" y="1"/>
                      </a:moveTo>
                      <a:cubicBezTo>
                        <a:pt x="804" y="1"/>
                        <a:pt x="784" y="8"/>
                        <a:pt x="766" y="24"/>
                      </a:cubicBezTo>
                      <a:cubicBezTo>
                        <a:pt x="603" y="174"/>
                        <a:pt x="345" y="304"/>
                        <a:pt x="118" y="304"/>
                      </a:cubicBezTo>
                      <a:cubicBezTo>
                        <a:pt x="115" y="304"/>
                        <a:pt x="111" y="304"/>
                        <a:pt x="108" y="304"/>
                      </a:cubicBezTo>
                      <a:cubicBezTo>
                        <a:pt x="107" y="304"/>
                        <a:pt x="106" y="304"/>
                        <a:pt x="105" y="304"/>
                      </a:cubicBezTo>
                      <a:cubicBezTo>
                        <a:pt x="1" y="304"/>
                        <a:pt x="2" y="464"/>
                        <a:pt x="108" y="467"/>
                      </a:cubicBezTo>
                      <a:cubicBezTo>
                        <a:pt x="111" y="467"/>
                        <a:pt x="114" y="467"/>
                        <a:pt x="117" y="467"/>
                      </a:cubicBezTo>
                      <a:cubicBezTo>
                        <a:pt x="388" y="467"/>
                        <a:pt x="685" y="316"/>
                        <a:pt x="884" y="138"/>
                      </a:cubicBezTo>
                      <a:cubicBezTo>
                        <a:pt x="943" y="84"/>
                        <a:pt x="88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575584" y="1130990"/>
                  <a:ext cx="18554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38" extrusionOk="0">
                      <a:moveTo>
                        <a:pt x="259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1" y="4397"/>
                        <a:pt x="54" y="4438"/>
                        <a:pt x="101" y="4438"/>
                      </a:cubicBezTo>
                      <a:cubicBezTo>
                        <a:pt x="133" y="4438"/>
                        <a:pt x="161" y="4420"/>
                        <a:pt x="167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30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99625" y="1131040"/>
                  <a:ext cx="376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285" extrusionOk="0">
                      <a:moveTo>
                        <a:pt x="78" y="1"/>
                      </a:moveTo>
                      <a:cubicBezTo>
                        <a:pt x="38" y="1"/>
                        <a:pt x="0" y="26"/>
                        <a:pt x="7" y="77"/>
                      </a:cubicBezTo>
                      <a:cubicBezTo>
                        <a:pt x="180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4" y="4284"/>
                      </a:cubicBezTo>
                      <a:cubicBezTo>
                        <a:pt x="701" y="4284"/>
                        <a:pt x="754" y="4243"/>
                        <a:pt x="742" y="4180"/>
                      </a:cubicBezTo>
                      <a:cubicBezTo>
                        <a:pt x="510" y="2822"/>
                        <a:pt x="340" y="1450"/>
                        <a:pt x="170" y="77"/>
                      </a:cubicBezTo>
                      <a:cubicBezTo>
                        <a:pt x="165" y="27"/>
                        <a:pt x="120" y="1"/>
                        <a:pt x="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406701" y="1167151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4" y="1"/>
                      </a:moveTo>
                      <a:cubicBezTo>
                        <a:pt x="58" y="1"/>
                        <a:pt x="0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3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5" y="410"/>
                        <a:pt x="656" y="351"/>
                        <a:pt x="511" y="286"/>
                      </a:cubicBezTo>
                      <a:cubicBezTo>
                        <a:pt x="379" y="230"/>
                        <a:pt x="251" y="168"/>
                        <a:pt x="178" y="39"/>
                      </a:cubicBezTo>
                      <a:cubicBezTo>
                        <a:pt x="163" y="12"/>
                        <a:pt x="138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341163" y="1288152"/>
                  <a:ext cx="88981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238" extrusionOk="0">
                      <a:moveTo>
                        <a:pt x="1146" y="1"/>
                      </a:moveTo>
                      <a:cubicBezTo>
                        <a:pt x="797" y="1"/>
                        <a:pt x="449" y="28"/>
                        <a:pt x="99" y="81"/>
                      </a:cubicBezTo>
                      <a:cubicBezTo>
                        <a:pt x="1" y="94"/>
                        <a:pt x="36" y="238"/>
                        <a:pt x="129" y="238"/>
                      </a:cubicBezTo>
                      <a:cubicBezTo>
                        <a:pt x="134" y="238"/>
                        <a:pt x="139" y="237"/>
                        <a:pt x="144" y="236"/>
                      </a:cubicBezTo>
                      <a:cubicBezTo>
                        <a:pt x="467" y="188"/>
                        <a:pt x="790" y="165"/>
                        <a:pt x="1115" y="165"/>
                      </a:cubicBezTo>
                      <a:cubicBezTo>
                        <a:pt x="1302" y="165"/>
                        <a:pt x="1490" y="173"/>
                        <a:pt x="1679" y="188"/>
                      </a:cubicBezTo>
                      <a:cubicBezTo>
                        <a:pt x="1681" y="188"/>
                        <a:pt x="1683" y="188"/>
                        <a:pt x="1685" y="188"/>
                      </a:cubicBezTo>
                      <a:cubicBezTo>
                        <a:pt x="1783" y="188"/>
                        <a:pt x="1781" y="32"/>
                        <a:pt x="1679" y="22"/>
                      </a:cubicBezTo>
                      <a:cubicBezTo>
                        <a:pt x="1501" y="8"/>
                        <a:pt x="1324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760827" y="1283464"/>
                  <a:ext cx="8683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196" extrusionOk="0">
                      <a:moveTo>
                        <a:pt x="540" y="0"/>
                      </a:moveTo>
                      <a:cubicBezTo>
                        <a:pt x="395" y="0"/>
                        <a:pt x="250" y="2"/>
                        <a:pt x="105" y="5"/>
                      </a:cubicBezTo>
                      <a:cubicBezTo>
                        <a:pt x="2" y="8"/>
                        <a:pt x="1" y="168"/>
                        <a:pt x="102" y="168"/>
                      </a:cubicBezTo>
                      <a:cubicBezTo>
                        <a:pt x="103" y="168"/>
                        <a:pt x="104" y="168"/>
                        <a:pt x="105" y="168"/>
                      </a:cubicBezTo>
                      <a:cubicBezTo>
                        <a:pt x="253" y="165"/>
                        <a:pt x="402" y="163"/>
                        <a:pt x="550" y="163"/>
                      </a:cubicBezTo>
                      <a:cubicBezTo>
                        <a:pt x="911" y="163"/>
                        <a:pt x="1272" y="173"/>
                        <a:pt x="1633" y="195"/>
                      </a:cubicBezTo>
                      <a:cubicBezTo>
                        <a:pt x="1635" y="196"/>
                        <a:pt x="1638" y="196"/>
                        <a:pt x="1640" y="196"/>
                      </a:cubicBezTo>
                      <a:cubicBezTo>
                        <a:pt x="1740" y="196"/>
                        <a:pt x="1735" y="39"/>
                        <a:pt x="1633" y="33"/>
                      </a:cubicBezTo>
                      <a:cubicBezTo>
                        <a:pt x="1269" y="10"/>
                        <a:pt x="904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1649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8" y="0"/>
                        <a:pt x="1" y="109"/>
                        <a:pt x="80" y="153"/>
                      </a:cubicBezTo>
                      <a:cubicBezTo>
                        <a:pt x="354" y="303"/>
                        <a:pt x="613" y="472"/>
                        <a:pt x="860" y="666"/>
                      </a:cubicBezTo>
                      <a:cubicBezTo>
                        <a:pt x="876" y="679"/>
                        <a:pt x="895" y="684"/>
                        <a:pt x="912" y="684"/>
                      </a:cubicBezTo>
                      <a:cubicBezTo>
                        <a:pt x="981" y="684"/>
                        <a:pt x="1041" y="601"/>
                        <a:pt x="974" y="548"/>
                      </a:cubicBezTo>
                      <a:cubicBezTo>
                        <a:pt x="717" y="347"/>
                        <a:pt x="447" y="167"/>
                        <a:pt x="160" y="11"/>
                      </a:cubicBezTo>
                      <a:cubicBezTo>
                        <a:pt x="146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441216" y="1442671"/>
                  <a:ext cx="396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884" extrusionOk="0">
                      <a:moveTo>
                        <a:pt x="677" y="0"/>
                      </a:moveTo>
                      <a:cubicBezTo>
                        <a:pt x="651" y="0"/>
                        <a:pt x="625" y="11"/>
                        <a:pt x="605" y="35"/>
                      </a:cubicBezTo>
                      <a:cubicBezTo>
                        <a:pt x="418" y="277"/>
                        <a:pt x="231" y="523"/>
                        <a:pt x="44" y="766"/>
                      </a:cubicBezTo>
                      <a:cubicBezTo>
                        <a:pt x="0" y="825"/>
                        <a:pt x="58" y="884"/>
                        <a:pt x="118" y="884"/>
                      </a:cubicBezTo>
                      <a:cubicBezTo>
                        <a:pt x="143" y="884"/>
                        <a:pt x="168" y="874"/>
                        <a:pt x="186" y="849"/>
                      </a:cubicBezTo>
                      <a:cubicBezTo>
                        <a:pt x="373" y="603"/>
                        <a:pt x="561" y="360"/>
                        <a:pt x="748" y="119"/>
                      </a:cubicBezTo>
                      <a:cubicBezTo>
                        <a:pt x="794" y="58"/>
                        <a:pt x="737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398571" y="1372794"/>
                  <a:ext cx="2673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73" extrusionOk="0">
                      <a:moveTo>
                        <a:pt x="431" y="0"/>
                      </a:moveTo>
                      <a:cubicBezTo>
                        <a:pt x="423" y="0"/>
                        <a:pt x="413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29" y="273"/>
                        <a:pt x="111" y="273"/>
                      </a:cubicBezTo>
                      <a:cubicBezTo>
                        <a:pt x="119" y="273"/>
                        <a:pt x="128" y="272"/>
                        <a:pt x="137" y="269"/>
                      </a:cubicBezTo>
                      <a:cubicBezTo>
                        <a:pt x="241" y="231"/>
                        <a:pt x="341" y="196"/>
                        <a:pt x="445" y="161"/>
                      </a:cubicBezTo>
                      <a:cubicBezTo>
                        <a:pt x="536" y="133"/>
                        <a:pt x="511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753096" y="1353142"/>
                  <a:ext cx="3651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80" extrusionOk="0">
                      <a:moveTo>
                        <a:pt x="98" y="1"/>
                      </a:moveTo>
                      <a:cubicBezTo>
                        <a:pt x="0" y="1"/>
                        <a:pt x="3" y="157"/>
                        <a:pt x="104" y="167"/>
                      </a:cubicBezTo>
                      <a:cubicBezTo>
                        <a:pt x="274" y="181"/>
                        <a:pt x="440" y="219"/>
                        <a:pt x="599" y="275"/>
                      </a:cubicBezTo>
                      <a:cubicBezTo>
                        <a:pt x="609" y="278"/>
                        <a:pt x="618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7" y="18"/>
                        <a:pt x="104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3720227" y="1195531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5" y="1"/>
                      </a:moveTo>
                      <a:cubicBezTo>
                        <a:pt x="592" y="1"/>
                        <a:pt x="579" y="4"/>
                        <a:pt x="565" y="11"/>
                      </a:cubicBezTo>
                      <a:cubicBezTo>
                        <a:pt x="402" y="94"/>
                        <a:pt x="244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7" y="413"/>
                        <a:pt x="150" y="410"/>
                        <a:pt x="164" y="403"/>
                      </a:cubicBezTo>
                      <a:cubicBezTo>
                        <a:pt x="323" y="319"/>
                        <a:pt x="486" y="236"/>
                        <a:pt x="645" y="150"/>
                      </a:cubicBezTo>
                      <a:cubicBezTo>
                        <a:pt x="725" y="109"/>
                        <a:pt x="679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7"/>
                <p:cNvSpPr/>
                <p:nvPr/>
              </p:nvSpPr>
              <p:spPr>
                <a:xfrm>
                  <a:off x="3450991" y="1088245"/>
                  <a:ext cx="23043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14" extrusionOk="0">
                      <a:moveTo>
                        <a:pt x="113" y="1"/>
                      </a:moveTo>
                      <a:cubicBezTo>
                        <a:pt x="59" y="1"/>
                        <a:pt x="1" y="60"/>
                        <a:pt x="32" y="125"/>
                      </a:cubicBezTo>
                      <a:cubicBezTo>
                        <a:pt x="118" y="308"/>
                        <a:pt x="205" y="489"/>
                        <a:pt x="288" y="673"/>
                      </a:cubicBezTo>
                      <a:cubicBezTo>
                        <a:pt x="302" y="701"/>
                        <a:pt x="325" y="713"/>
                        <a:pt x="349" y="713"/>
                      </a:cubicBezTo>
                      <a:cubicBezTo>
                        <a:pt x="403" y="713"/>
                        <a:pt x="461" y="654"/>
                        <a:pt x="430" y="590"/>
                      </a:cubicBezTo>
                      <a:cubicBezTo>
                        <a:pt x="347" y="406"/>
                        <a:pt x="261" y="225"/>
                        <a:pt x="174" y="42"/>
                      </a:cubicBezTo>
                      <a:cubicBezTo>
                        <a:pt x="160" y="13"/>
                        <a:pt x="137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7"/>
                <p:cNvSpPr/>
                <p:nvPr/>
              </p:nvSpPr>
              <p:spPr>
                <a:xfrm>
                  <a:off x="3520270" y="1096525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68" y="0"/>
                      </a:moveTo>
                      <a:cubicBezTo>
                        <a:pt x="1750" y="0"/>
                        <a:pt x="1529" y="20"/>
                        <a:pt x="1304" y="42"/>
                      </a:cubicBezTo>
                      <a:cubicBezTo>
                        <a:pt x="885" y="83"/>
                        <a:pt x="462" y="94"/>
                        <a:pt x="81" y="288"/>
                      </a:cubicBezTo>
                      <a:cubicBezTo>
                        <a:pt x="0" y="329"/>
                        <a:pt x="50" y="440"/>
                        <a:pt x="125" y="440"/>
                      </a:cubicBezTo>
                      <a:cubicBezTo>
                        <a:pt x="137" y="440"/>
                        <a:pt x="151" y="437"/>
                        <a:pt x="164" y="430"/>
                      </a:cubicBezTo>
                      <a:cubicBezTo>
                        <a:pt x="562" y="229"/>
                        <a:pt x="1044" y="229"/>
                        <a:pt x="1480" y="191"/>
                      </a:cubicBezTo>
                      <a:cubicBezTo>
                        <a:pt x="1644" y="176"/>
                        <a:pt x="1804" y="165"/>
                        <a:pt x="1963" y="165"/>
                      </a:cubicBezTo>
                      <a:cubicBezTo>
                        <a:pt x="2245" y="165"/>
                        <a:pt x="2520" y="199"/>
                        <a:pt x="2797" y="305"/>
                      </a:cubicBezTo>
                      <a:cubicBezTo>
                        <a:pt x="2808" y="310"/>
                        <a:pt x="2818" y="311"/>
                        <a:pt x="2827" y="311"/>
                      </a:cubicBezTo>
                      <a:cubicBezTo>
                        <a:pt x="2902" y="311"/>
                        <a:pt x="2928" y="183"/>
                        <a:pt x="2842" y="149"/>
                      </a:cubicBezTo>
                      <a:cubicBezTo>
                        <a:pt x="2551" y="36"/>
                        <a:pt x="2262" y="0"/>
                        <a:pt x="1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7"/>
                <p:cNvSpPr/>
                <p:nvPr/>
              </p:nvSpPr>
              <p:spPr>
                <a:xfrm>
                  <a:off x="3591993" y="-53789"/>
                  <a:ext cx="113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1395" extrusionOk="0">
                      <a:moveTo>
                        <a:pt x="135" y="0"/>
                      </a:moveTo>
                      <a:cubicBezTo>
                        <a:pt x="94" y="0"/>
                        <a:pt x="53" y="26"/>
                        <a:pt x="53" y="78"/>
                      </a:cubicBezTo>
                      <a:cubicBezTo>
                        <a:pt x="1" y="7156"/>
                        <a:pt x="18" y="14239"/>
                        <a:pt x="63" y="21317"/>
                      </a:cubicBezTo>
                      <a:cubicBezTo>
                        <a:pt x="63" y="21369"/>
                        <a:pt x="105" y="21395"/>
                        <a:pt x="146" y="21395"/>
                      </a:cubicBezTo>
                      <a:cubicBezTo>
                        <a:pt x="187" y="21395"/>
                        <a:pt x="228" y="21369"/>
                        <a:pt x="226" y="21317"/>
                      </a:cubicBezTo>
                      <a:cubicBezTo>
                        <a:pt x="184" y="14239"/>
                        <a:pt x="164" y="7156"/>
                        <a:pt x="216" y="78"/>
                      </a:cubicBezTo>
                      <a:cubicBezTo>
                        <a:pt x="216" y="26"/>
                        <a:pt x="175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8" name="Google Shape;658;p37"/>
              <p:cNvGrpSpPr/>
              <p:nvPr/>
            </p:nvGrpSpPr>
            <p:grpSpPr>
              <a:xfrm>
                <a:off x="5043761" y="-53789"/>
                <a:ext cx="506302" cy="1540552"/>
                <a:chOff x="5043761" y="-53789"/>
                <a:chExt cx="506302" cy="1540552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5184512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5161670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9" y="2854"/>
                        <a:pt x="1" y="3498"/>
                        <a:pt x="129" y="4132"/>
                      </a:cubicBezTo>
                      <a:cubicBezTo>
                        <a:pt x="368" y="5317"/>
                        <a:pt x="1550" y="5900"/>
                        <a:pt x="2668" y="6031"/>
                      </a:cubicBezTo>
                      <a:cubicBezTo>
                        <a:pt x="2762" y="6042"/>
                        <a:pt x="2858" y="6048"/>
                        <a:pt x="2956" y="6048"/>
                      </a:cubicBezTo>
                      <a:cubicBezTo>
                        <a:pt x="3463" y="6048"/>
                        <a:pt x="4017" y="5901"/>
                        <a:pt x="4432" y="5643"/>
                      </a:cubicBezTo>
                      <a:cubicBezTo>
                        <a:pt x="4893" y="5359"/>
                        <a:pt x="5097" y="4742"/>
                        <a:pt x="5274" y="4257"/>
                      </a:cubicBezTo>
                      <a:cubicBezTo>
                        <a:pt x="5510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3" y="82"/>
                        <a:pt x="4269" y="56"/>
                        <a:pt x="4229" y="56"/>
                      </a:cubicBezTo>
                      <a:cubicBezTo>
                        <a:pt x="4188" y="56"/>
                        <a:pt x="4150" y="82"/>
                        <a:pt x="4155" y="133"/>
                      </a:cubicBezTo>
                      <a:cubicBezTo>
                        <a:pt x="4203" y="563"/>
                        <a:pt x="4381" y="882"/>
                        <a:pt x="4606" y="1243"/>
                      </a:cubicBezTo>
                      <a:cubicBezTo>
                        <a:pt x="4921" y="1745"/>
                        <a:pt x="5167" y="2244"/>
                        <a:pt x="5264" y="2839"/>
                      </a:cubicBezTo>
                      <a:cubicBezTo>
                        <a:pt x="5385" y="3571"/>
                        <a:pt x="5150" y="4482"/>
                        <a:pt x="4720" y="5092"/>
                      </a:cubicBezTo>
                      <a:cubicBezTo>
                        <a:pt x="4339" y="5632"/>
                        <a:pt x="3636" y="5881"/>
                        <a:pt x="2969" y="5881"/>
                      </a:cubicBezTo>
                      <a:cubicBezTo>
                        <a:pt x="2799" y="5881"/>
                        <a:pt x="2631" y="5865"/>
                        <a:pt x="2471" y="5833"/>
                      </a:cubicBezTo>
                      <a:cubicBezTo>
                        <a:pt x="1907" y="5722"/>
                        <a:pt x="1238" y="5500"/>
                        <a:pt x="812" y="5095"/>
                      </a:cubicBezTo>
                      <a:cubicBezTo>
                        <a:pt x="219" y="4531"/>
                        <a:pt x="157" y="3637"/>
                        <a:pt x="323" y="2881"/>
                      </a:cubicBezTo>
                      <a:cubicBezTo>
                        <a:pt x="541" y="1921"/>
                        <a:pt x="1259" y="1062"/>
                        <a:pt x="1338" y="79"/>
                      </a:cubicBezTo>
                      <a:cubicBezTo>
                        <a:pt x="1342" y="27"/>
                        <a:pt x="1303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7"/>
                <p:cNvSpPr/>
                <p:nvPr/>
              </p:nvSpPr>
              <p:spPr>
                <a:xfrm>
                  <a:off x="5218130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2" y="0"/>
                        <a:pt x="519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40" y="449"/>
                        <a:pt x="152" y="446"/>
                        <a:pt x="164" y="440"/>
                      </a:cubicBezTo>
                      <a:cubicBezTo>
                        <a:pt x="558" y="246"/>
                        <a:pt x="1093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5" y="329"/>
                        <a:pt x="3116" y="192"/>
                        <a:pt x="3020" y="166"/>
                      </a:cubicBezTo>
                      <a:cubicBezTo>
                        <a:pt x="2610" y="67"/>
                        <a:pt x="2117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7"/>
                <p:cNvSpPr/>
                <p:nvPr/>
              </p:nvSpPr>
              <p:spPr>
                <a:xfrm>
                  <a:off x="5219776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18" y="1"/>
                      </a:moveTo>
                      <a:cubicBezTo>
                        <a:pt x="945" y="1"/>
                        <a:pt x="567" y="54"/>
                        <a:pt x="377" y="297"/>
                      </a:cubicBezTo>
                      <a:cubicBezTo>
                        <a:pt x="69" y="684"/>
                        <a:pt x="94" y="1447"/>
                        <a:pt x="11" y="1915"/>
                      </a:cubicBezTo>
                      <a:cubicBezTo>
                        <a:pt x="0" y="1978"/>
                        <a:pt x="54" y="2019"/>
                        <a:pt x="102" y="2019"/>
                      </a:cubicBezTo>
                      <a:cubicBezTo>
                        <a:pt x="133" y="2019"/>
                        <a:pt x="163" y="2001"/>
                        <a:pt x="170" y="1960"/>
                      </a:cubicBezTo>
                      <a:cubicBezTo>
                        <a:pt x="232" y="1613"/>
                        <a:pt x="270" y="1260"/>
                        <a:pt x="347" y="917"/>
                      </a:cubicBezTo>
                      <a:cubicBezTo>
                        <a:pt x="489" y="242"/>
                        <a:pt x="1143" y="192"/>
                        <a:pt x="1721" y="192"/>
                      </a:cubicBezTo>
                      <a:cubicBezTo>
                        <a:pt x="1746" y="192"/>
                        <a:pt x="1770" y="193"/>
                        <a:pt x="1794" y="193"/>
                      </a:cubicBezTo>
                      <a:cubicBezTo>
                        <a:pt x="1879" y="193"/>
                        <a:pt x="1967" y="189"/>
                        <a:pt x="2056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2" y="1048"/>
                      </a:cubicBezTo>
                      <a:cubicBezTo>
                        <a:pt x="2904" y="1346"/>
                        <a:pt x="2928" y="1640"/>
                        <a:pt x="2963" y="1936"/>
                      </a:cubicBezTo>
                      <a:cubicBezTo>
                        <a:pt x="2969" y="1988"/>
                        <a:pt x="3014" y="2015"/>
                        <a:pt x="3056" y="2015"/>
                      </a:cubicBezTo>
                      <a:cubicBezTo>
                        <a:pt x="3096" y="2015"/>
                        <a:pt x="3134" y="1989"/>
                        <a:pt x="3129" y="1936"/>
                      </a:cubicBezTo>
                      <a:cubicBezTo>
                        <a:pt x="3077" y="1492"/>
                        <a:pt x="3104" y="979"/>
                        <a:pt x="2963" y="553"/>
                      </a:cubicBezTo>
                      <a:cubicBezTo>
                        <a:pt x="2789" y="44"/>
                        <a:pt x="2501" y="47"/>
                        <a:pt x="2027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7"/>
                <p:cNvSpPr/>
                <p:nvPr/>
              </p:nvSpPr>
              <p:spPr>
                <a:xfrm>
                  <a:off x="5268007" y="1005250"/>
                  <a:ext cx="6773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020" extrusionOk="0">
                      <a:moveTo>
                        <a:pt x="707" y="1"/>
                      </a:moveTo>
                      <a:cubicBezTo>
                        <a:pt x="485" y="1"/>
                        <a:pt x="221" y="81"/>
                        <a:pt x="111" y="285"/>
                      </a:cubicBezTo>
                      <a:cubicBezTo>
                        <a:pt x="0" y="486"/>
                        <a:pt x="27" y="746"/>
                        <a:pt x="55" y="960"/>
                      </a:cubicBezTo>
                      <a:cubicBezTo>
                        <a:pt x="61" y="1002"/>
                        <a:pt x="89" y="1019"/>
                        <a:pt x="120" y="1019"/>
                      </a:cubicBezTo>
                      <a:cubicBezTo>
                        <a:pt x="168" y="1019"/>
                        <a:pt x="223" y="978"/>
                        <a:pt x="215" y="916"/>
                      </a:cubicBezTo>
                      <a:cubicBezTo>
                        <a:pt x="194" y="749"/>
                        <a:pt x="162" y="521"/>
                        <a:pt x="253" y="368"/>
                      </a:cubicBezTo>
                      <a:cubicBezTo>
                        <a:pt x="337" y="220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69" y="167"/>
                      </a:cubicBezTo>
                      <a:cubicBezTo>
                        <a:pt x="1240" y="216"/>
                        <a:pt x="1129" y="594"/>
                        <a:pt x="1160" y="940"/>
                      </a:cubicBezTo>
                      <a:cubicBezTo>
                        <a:pt x="1164" y="992"/>
                        <a:pt x="1207" y="1018"/>
                        <a:pt x="1248" y="1018"/>
                      </a:cubicBezTo>
                      <a:cubicBezTo>
                        <a:pt x="1290" y="1018"/>
                        <a:pt x="1328" y="992"/>
                        <a:pt x="1323" y="940"/>
                      </a:cubicBezTo>
                      <a:cubicBezTo>
                        <a:pt x="1302" y="722"/>
                        <a:pt x="1358" y="472"/>
                        <a:pt x="1261" y="268"/>
                      </a:cubicBezTo>
                      <a:cubicBezTo>
                        <a:pt x="1164" y="71"/>
                        <a:pt x="907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7"/>
                <p:cNvSpPr/>
                <p:nvPr/>
              </p:nvSpPr>
              <p:spPr>
                <a:xfrm>
                  <a:off x="5219926" y="1147798"/>
                  <a:ext cx="43743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436" extrusionOk="0">
                      <a:moveTo>
                        <a:pt x="122" y="1"/>
                      </a:moveTo>
                      <a:cubicBezTo>
                        <a:pt x="57" y="1"/>
                        <a:pt x="0" y="83"/>
                        <a:pt x="63" y="136"/>
                      </a:cubicBezTo>
                      <a:cubicBezTo>
                        <a:pt x="267" y="310"/>
                        <a:pt x="503" y="410"/>
                        <a:pt x="769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6" y="435"/>
                        <a:pt x="870" y="282"/>
                        <a:pt x="769" y="272"/>
                      </a:cubicBezTo>
                      <a:cubicBezTo>
                        <a:pt x="552" y="251"/>
                        <a:pt x="347" y="165"/>
                        <a:pt x="177" y="23"/>
                      </a:cubicBezTo>
                      <a:cubicBezTo>
                        <a:pt x="160" y="7"/>
                        <a:pt x="14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7"/>
                <p:cNvSpPr/>
                <p:nvPr/>
              </p:nvSpPr>
              <p:spPr>
                <a:xfrm>
                  <a:off x="5330553" y="1142711"/>
                  <a:ext cx="4703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468" extrusionOk="0">
                      <a:moveTo>
                        <a:pt x="822" y="1"/>
                      </a:moveTo>
                      <a:cubicBezTo>
                        <a:pt x="803" y="1"/>
                        <a:pt x="784" y="8"/>
                        <a:pt x="766" y="24"/>
                      </a:cubicBezTo>
                      <a:cubicBezTo>
                        <a:pt x="602" y="174"/>
                        <a:pt x="344" y="304"/>
                        <a:pt x="115" y="304"/>
                      </a:cubicBezTo>
                      <a:cubicBezTo>
                        <a:pt x="111" y="304"/>
                        <a:pt x="108" y="304"/>
                        <a:pt x="104" y="304"/>
                      </a:cubicBezTo>
                      <a:cubicBezTo>
                        <a:pt x="103" y="304"/>
                        <a:pt x="102" y="304"/>
                        <a:pt x="101" y="304"/>
                      </a:cubicBezTo>
                      <a:cubicBezTo>
                        <a:pt x="0" y="304"/>
                        <a:pt x="1" y="464"/>
                        <a:pt x="104" y="467"/>
                      </a:cubicBezTo>
                      <a:cubicBezTo>
                        <a:pt x="107" y="467"/>
                        <a:pt x="110" y="467"/>
                        <a:pt x="113" y="467"/>
                      </a:cubicBezTo>
                      <a:cubicBezTo>
                        <a:pt x="387" y="467"/>
                        <a:pt x="685" y="316"/>
                        <a:pt x="883" y="138"/>
                      </a:cubicBezTo>
                      <a:cubicBezTo>
                        <a:pt x="943" y="84"/>
                        <a:pt x="887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7"/>
                <p:cNvSpPr/>
                <p:nvPr/>
              </p:nvSpPr>
              <p:spPr>
                <a:xfrm>
                  <a:off x="5278182" y="1130990"/>
                  <a:ext cx="18505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438" extrusionOk="0">
                      <a:moveTo>
                        <a:pt x="258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0" y="4397"/>
                        <a:pt x="54" y="4438"/>
                        <a:pt x="101" y="4438"/>
                      </a:cubicBezTo>
                      <a:cubicBezTo>
                        <a:pt x="132" y="4438"/>
                        <a:pt x="161" y="4420"/>
                        <a:pt x="166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299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7"/>
                <p:cNvSpPr/>
                <p:nvPr/>
              </p:nvSpPr>
              <p:spPr>
                <a:xfrm>
                  <a:off x="5302173" y="1131040"/>
                  <a:ext cx="375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5" extrusionOk="0">
                      <a:moveTo>
                        <a:pt x="79" y="1"/>
                      </a:moveTo>
                      <a:cubicBezTo>
                        <a:pt x="38" y="1"/>
                        <a:pt x="1" y="26"/>
                        <a:pt x="8" y="77"/>
                      </a:cubicBezTo>
                      <a:cubicBezTo>
                        <a:pt x="177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3" y="4284"/>
                      </a:cubicBezTo>
                      <a:cubicBezTo>
                        <a:pt x="700" y="4284"/>
                        <a:pt x="753" y="4243"/>
                        <a:pt x="742" y="4180"/>
                      </a:cubicBezTo>
                      <a:cubicBezTo>
                        <a:pt x="510" y="2822"/>
                        <a:pt x="340" y="1450"/>
                        <a:pt x="171" y="77"/>
                      </a:cubicBezTo>
                      <a:cubicBezTo>
                        <a:pt x="165" y="27"/>
                        <a:pt x="120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7"/>
                <p:cNvSpPr/>
                <p:nvPr/>
              </p:nvSpPr>
              <p:spPr>
                <a:xfrm>
                  <a:off x="5109249" y="1167151"/>
                  <a:ext cx="5172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3" extrusionOk="0">
                      <a:moveTo>
                        <a:pt x="114" y="1"/>
                      </a:moveTo>
                      <a:cubicBezTo>
                        <a:pt x="58" y="1"/>
                        <a:pt x="1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6" y="410"/>
                        <a:pt x="657" y="351"/>
                        <a:pt x="511" y="286"/>
                      </a:cubicBezTo>
                      <a:cubicBezTo>
                        <a:pt x="380" y="230"/>
                        <a:pt x="252" y="168"/>
                        <a:pt x="179" y="39"/>
                      </a:cubicBezTo>
                      <a:cubicBezTo>
                        <a:pt x="163" y="12"/>
                        <a:pt x="13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7"/>
                <p:cNvSpPr/>
                <p:nvPr/>
              </p:nvSpPr>
              <p:spPr>
                <a:xfrm>
                  <a:off x="5043761" y="1288152"/>
                  <a:ext cx="88932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38" extrusionOk="0">
                      <a:moveTo>
                        <a:pt x="1145" y="1"/>
                      </a:moveTo>
                      <a:cubicBezTo>
                        <a:pt x="796" y="1"/>
                        <a:pt x="448" y="28"/>
                        <a:pt x="99" y="81"/>
                      </a:cubicBezTo>
                      <a:cubicBezTo>
                        <a:pt x="0" y="94"/>
                        <a:pt x="35" y="238"/>
                        <a:pt x="128" y="238"/>
                      </a:cubicBezTo>
                      <a:cubicBezTo>
                        <a:pt x="133" y="238"/>
                        <a:pt x="138" y="237"/>
                        <a:pt x="144" y="236"/>
                      </a:cubicBezTo>
                      <a:cubicBezTo>
                        <a:pt x="467" y="188"/>
                        <a:pt x="790" y="165"/>
                        <a:pt x="1113" y="165"/>
                      </a:cubicBezTo>
                      <a:cubicBezTo>
                        <a:pt x="1300" y="165"/>
                        <a:pt x="1488" y="173"/>
                        <a:pt x="1675" y="188"/>
                      </a:cubicBezTo>
                      <a:cubicBezTo>
                        <a:pt x="1678" y="188"/>
                        <a:pt x="1680" y="188"/>
                        <a:pt x="1682" y="188"/>
                      </a:cubicBezTo>
                      <a:cubicBezTo>
                        <a:pt x="1783" y="188"/>
                        <a:pt x="1781" y="32"/>
                        <a:pt x="1675" y="22"/>
                      </a:cubicBezTo>
                      <a:cubicBezTo>
                        <a:pt x="1498" y="8"/>
                        <a:pt x="1322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7"/>
                <p:cNvSpPr/>
                <p:nvPr/>
              </p:nvSpPr>
              <p:spPr>
                <a:xfrm>
                  <a:off x="5463275" y="1283464"/>
                  <a:ext cx="8678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6" extrusionOk="0">
                      <a:moveTo>
                        <a:pt x="542" y="0"/>
                      </a:moveTo>
                      <a:cubicBezTo>
                        <a:pt x="397" y="0"/>
                        <a:pt x="252" y="2"/>
                        <a:pt x="107" y="5"/>
                      </a:cubicBezTo>
                      <a:cubicBezTo>
                        <a:pt x="4" y="8"/>
                        <a:pt x="0" y="168"/>
                        <a:pt x="104" y="168"/>
                      </a:cubicBezTo>
                      <a:cubicBezTo>
                        <a:pt x="105" y="168"/>
                        <a:pt x="106" y="168"/>
                        <a:pt x="107" y="168"/>
                      </a:cubicBezTo>
                      <a:cubicBezTo>
                        <a:pt x="256" y="165"/>
                        <a:pt x="404" y="163"/>
                        <a:pt x="553" y="163"/>
                      </a:cubicBezTo>
                      <a:cubicBezTo>
                        <a:pt x="914" y="163"/>
                        <a:pt x="1274" y="173"/>
                        <a:pt x="1636" y="195"/>
                      </a:cubicBezTo>
                      <a:cubicBezTo>
                        <a:pt x="1638" y="196"/>
                        <a:pt x="1640" y="196"/>
                        <a:pt x="1642" y="196"/>
                      </a:cubicBezTo>
                      <a:cubicBezTo>
                        <a:pt x="1740" y="196"/>
                        <a:pt x="1738" y="39"/>
                        <a:pt x="1636" y="33"/>
                      </a:cubicBezTo>
                      <a:cubicBezTo>
                        <a:pt x="1271" y="10"/>
                        <a:pt x="907" y="0"/>
                        <a:pt x="5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7"/>
                <p:cNvSpPr/>
                <p:nvPr/>
              </p:nvSpPr>
              <p:spPr>
                <a:xfrm>
                  <a:off x="5434197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9" y="0"/>
                        <a:pt x="0" y="109"/>
                        <a:pt x="77" y="153"/>
                      </a:cubicBezTo>
                      <a:cubicBezTo>
                        <a:pt x="351" y="303"/>
                        <a:pt x="614" y="472"/>
                        <a:pt x="860" y="666"/>
                      </a:cubicBezTo>
                      <a:cubicBezTo>
                        <a:pt x="876" y="679"/>
                        <a:pt x="894" y="684"/>
                        <a:pt x="911" y="684"/>
                      </a:cubicBezTo>
                      <a:cubicBezTo>
                        <a:pt x="979" y="684"/>
                        <a:pt x="1041" y="601"/>
                        <a:pt x="975" y="548"/>
                      </a:cubicBezTo>
                      <a:cubicBezTo>
                        <a:pt x="718" y="347"/>
                        <a:pt x="447" y="167"/>
                        <a:pt x="161" y="11"/>
                      </a:cubicBezTo>
                      <a:cubicBezTo>
                        <a:pt x="147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7"/>
                <p:cNvSpPr/>
                <p:nvPr/>
              </p:nvSpPr>
              <p:spPr>
                <a:xfrm>
                  <a:off x="5143764" y="1442671"/>
                  <a:ext cx="395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884" extrusionOk="0">
                      <a:moveTo>
                        <a:pt x="675" y="0"/>
                      </a:moveTo>
                      <a:cubicBezTo>
                        <a:pt x="650" y="0"/>
                        <a:pt x="624" y="11"/>
                        <a:pt x="606" y="35"/>
                      </a:cubicBezTo>
                      <a:cubicBezTo>
                        <a:pt x="419" y="277"/>
                        <a:pt x="232" y="523"/>
                        <a:pt x="45" y="766"/>
                      </a:cubicBezTo>
                      <a:cubicBezTo>
                        <a:pt x="0" y="825"/>
                        <a:pt x="59" y="884"/>
                        <a:pt x="119" y="884"/>
                      </a:cubicBezTo>
                      <a:cubicBezTo>
                        <a:pt x="143" y="884"/>
                        <a:pt x="169" y="874"/>
                        <a:pt x="187" y="849"/>
                      </a:cubicBezTo>
                      <a:cubicBezTo>
                        <a:pt x="374" y="603"/>
                        <a:pt x="561" y="360"/>
                        <a:pt x="748" y="119"/>
                      </a:cubicBezTo>
                      <a:cubicBezTo>
                        <a:pt x="792" y="58"/>
                        <a:pt x="73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7"/>
                <p:cNvSpPr/>
                <p:nvPr/>
              </p:nvSpPr>
              <p:spPr>
                <a:xfrm>
                  <a:off x="5101119" y="1372794"/>
                  <a:ext cx="2678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73" extrusionOk="0">
                      <a:moveTo>
                        <a:pt x="432" y="0"/>
                      </a:moveTo>
                      <a:cubicBezTo>
                        <a:pt x="423" y="0"/>
                        <a:pt x="414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30" y="273"/>
                        <a:pt x="112" y="273"/>
                      </a:cubicBezTo>
                      <a:cubicBezTo>
                        <a:pt x="120" y="273"/>
                        <a:pt x="128" y="272"/>
                        <a:pt x="137" y="269"/>
                      </a:cubicBezTo>
                      <a:cubicBezTo>
                        <a:pt x="238" y="231"/>
                        <a:pt x="342" y="196"/>
                        <a:pt x="446" y="161"/>
                      </a:cubicBezTo>
                      <a:cubicBezTo>
                        <a:pt x="536" y="133"/>
                        <a:pt x="511" y="0"/>
                        <a:pt x="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7"/>
                <p:cNvSpPr/>
                <p:nvPr/>
              </p:nvSpPr>
              <p:spPr>
                <a:xfrm>
                  <a:off x="5455644" y="1353142"/>
                  <a:ext cx="3656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80" extrusionOk="0">
                      <a:moveTo>
                        <a:pt x="98" y="1"/>
                      </a:moveTo>
                      <a:cubicBezTo>
                        <a:pt x="1" y="1"/>
                        <a:pt x="3" y="157"/>
                        <a:pt x="105" y="167"/>
                      </a:cubicBezTo>
                      <a:cubicBezTo>
                        <a:pt x="274" y="181"/>
                        <a:pt x="441" y="219"/>
                        <a:pt x="600" y="275"/>
                      </a:cubicBezTo>
                      <a:cubicBezTo>
                        <a:pt x="609" y="278"/>
                        <a:pt x="619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8" y="18"/>
                        <a:pt x="105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7"/>
                <p:cNvSpPr/>
                <p:nvPr/>
              </p:nvSpPr>
              <p:spPr>
                <a:xfrm>
                  <a:off x="5422775" y="1195531"/>
                  <a:ext cx="3621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3" extrusionOk="0">
                      <a:moveTo>
                        <a:pt x="602" y="1"/>
                      </a:moveTo>
                      <a:cubicBezTo>
                        <a:pt x="589" y="1"/>
                        <a:pt x="576" y="4"/>
                        <a:pt x="563" y="11"/>
                      </a:cubicBezTo>
                      <a:cubicBezTo>
                        <a:pt x="403" y="94"/>
                        <a:pt x="240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8" y="413"/>
                        <a:pt x="151" y="410"/>
                        <a:pt x="164" y="403"/>
                      </a:cubicBezTo>
                      <a:cubicBezTo>
                        <a:pt x="323" y="319"/>
                        <a:pt x="486" y="236"/>
                        <a:pt x="646" y="150"/>
                      </a:cubicBezTo>
                      <a:cubicBezTo>
                        <a:pt x="725" y="109"/>
                        <a:pt x="676" y="1"/>
                        <a:pt x="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7"/>
                <p:cNvSpPr/>
                <p:nvPr/>
              </p:nvSpPr>
              <p:spPr>
                <a:xfrm>
                  <a:off x="5153590" y="1088245"/>
                  <a:ext cx="22994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4" extrusionOk="0">
                      <a:moveTo>
                        <a:pt x="112" y="1"/>
                      </a:moveTo>
                      <a:cubicBezTo>
                        <a:pt x="58" y="1"/>
                        <a:pt x="0" y="60"/>
                        <a:pt x="31" y="125"/>
                      </a:cubicBezTo>
                      <a:cubicBezTo>
                        <a:pt x="118" y="308"/>
                        <a:pt x="204" y="489"/>
                        <a:pt x="287" y="673"/>
                      </a:cubicBezTo>
                      <a:cubicBezTo>
                        <a:pt x="301" y="701"/>
                        <a:pt x="325" y="713"/>
                        <a:pt x="349" y="713"/>
                      </a:cubicBezTo>
                      <a:cubicBezTo>
                        <a:pt x="402" y="713"/>
                        <a:pt x="461" y="654"/>
                        <a:pt x="430" y="590"/>
                      </a:cubicBezTo>
                      <a:cubicBezTo>
                        <a:pt x="343" y="406"/>
                        <a:pt x="260" y="225"/>
                        <a:pt x="174" y="42"/>
                      </a:cubicBezTo>
                      <a:cubicBezTo>
                        <a:pt x="159" y="13"/>
                        <a:pt x="136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7"/>
                <p:cNvSpPr/>
                <p:nvPr/>
              </p:nvSpPr>
              <p:spPr>
                <a:xfrm>
                  <a:off x="5222669" y="1096525"/>
                  <a:ext cx="14624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440" extrusionOk="0">
                      <a:moveTo>
                        <a:pt x="1971" y="0"/>
                      </a:moveTo>
                      <a:cubicBezTo>
                        <a:pt x="1753" y="0"/>
                        <a:pt x="1533" y="20"/>
                        <a:pt x="1307" y="42"/>
                      </a:cubicBezTo>
                      <a:cubicBezTo>
                        <a:pt x="888" y="83"/>
                        <a:pt x="465" y="94"/>
                        <a:pt x="84" y="288"/>
                      </a:cubicBezTo>
                      <a:cubicBezTo>
                        <a:pt x="1" y="329"/>
                        <a:pt x="50" y="440"/>
                        <a:pt x="125" y="440"/>
                      </a:cubicBezTo>
                      <a:cubicBezTo>
                        <a:pt x="138" y="440"/>
                        <a:pt x="151" y="437"/>
                        <a:pt x="164" y="430"/>
                      </a:cubicBezTo>
                      <a:cubicBezTo>
                        <a:pt x="566" y="229"/>
                        <a:pt x="1047" y="229"/>
                        <a:pt x="1484" y="191"/>
                      </a:cubicBezTo>
                      <a:cubicBezTo>
                        <a:pt x="1647" y="176"/>
                        <a:pt x="1808" y="165"/>
                        <a:pt x="1966" y="165"/>
                      </a:cubicBezTo>
                      <a:cubicBezTo>
                        <a:pt x="2248" y="165"/>
                        <a:pt x="2524" y="199"/>
                        <a:pt x="2801" y="305"/>
                      </a:cubicBezTo>
                      <a:cubicBezTo>
                        <a:pt x="2811" y="310"/>
                        <a:pt x="2821" y="311"/>
                        <a:pt x="2830" y="311"/>
                      </a:cubicBezTo>
                      <a:cubicBezTo>
                        <a:pt x="2905" y="311"/>
                        <a:pt x="2931" y="183"/>
                        <a:pt x="2842" y="149"/>
                      </a:cubicBezTo>
                      <a:cubicBezTo>
                        <a:pt x="2553" y="36"/>
                        <a:pt x="2265" y="0"/>
                        <a:pt x="1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7"/>
                <p:cNvSpPr/>
                <p:nvPr/>
              </p:nvSpPr>
              <p:spPr>
                <a:xfrm>
                  <a:off x="5294592" y="-53789"/>
                  <a:ext cx="112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1395" extrusionOk="0">
                      <a:moveTo>
                        <a:pt x="134" y="0"/>
                      </a:moveTo>
                      <a:cubicBezTo>
                        <a:pt x="93" y="0"/>
                        <a:pt x="52" y="26"/>
                        <a:pt x="52" y="78"/>
                      </a:cubicBezTo>
                      <a:cubicBezTo>
                        <a:pt x="0" y="7156"/>
                        <a:pt x="18" y="14239"/>
                        <a:pt x="62" y="21317"/>
                      </a:cubicBezTo>
                      <a:cubicBezTo>
                        <a:pt x="62" y="21369"/>
                        <a:pt x="103" y="21395"/>
                        <a:pt x="144" y="21395"/>
                      </a:cubicBezTo>
                      <a:cubicBezTo>
                        <a:pt x="185" y="21395"/>
                        <a:pt x="225" y="21369"/>
                        <a:pt x="225" y="21317"/>
                      </a:cubicBezTo>
                      <a:cubicBezTo>
                        <a:pt x="184" y="14239"/>
                        <a:pt x="163" y="7156"/>
                        <a:pt x="215" y="78"/>
                      </a:cubicBezTo>
                      <a:cubicBezTo>
                        <a:pt x="215" y="26"/>
                        <a:pt x="175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37"/>
              <p:cNvGrpSpPr/>
              <p:nvPr/>
            </p:nvGrpSpPr>
            <p:grpSpPr>
              <a:xfrm>
                <a:off x="4320546" y="-186162"/>
                <a:ext cx="440763" cy="1572972"/>
                <a:chOff x="4320546" y="-186162"/>
                <a:chExt cx="440763" cy="1572972"/>
              </a:xfrm>
            </p:grpSpPr>
            <p:sp>
              <p:nvSpPr>
                <p:cNvPr id="680" name="Google Shape;680;p37"/>
                <p:cNvSpPr/>
                <p:nvPr/>
              </p:nvSpPr>
              <p:spPr>
                <a:xfrm>
                  <a:off x="4398100" y="1063551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7"/>
                <p:cNvSpPr/>
                <p:nvPr/>
              </p:nvSpPr>
              <p:spPr>
                <a:xfrm>
                  <a:off x="4372966" y="1010537"/>
                  <a:ext cx="274825" cy="30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7" extrusionOk="0">
                      <a:moveTo>
                        <a:pt x="1261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8"/>
                        <a:pt x="600" y="1545"/>
                        <a:pt x="343" y="2251"/>
                      </a:cubicBezTo>
                      <a:cubicBezTo>
                        <a:pt x="125" y="2854"/>
                        <a:pt x="0" y="3495"/>
                        <a:pt x="129" y="4132"/>
                      </a:cubicBezTo>
                      <a:cubicBezTo>
                        <a:pt x="368" y="5317"/>
                        <a:pt x="1549" y="5899"/>
                        <a:pt x="2669" y="6031"/>
                      </a:cubicBezTo>
                      <a:cubicBezTo>
                        <a:pt x="2760" y="6042"/>
                        <a:pt x="2855" y="6047"/>
                        <a:pt x="2952" y="6047"/>
                      </a:cubicBezTo>
                      <a:cubicBezTo>
                        <a:pt x="3460" y="6047"/>
                        <a:pt x="4016" y="5903"/>
                        <a:pt x="4432" y="5643"/>
                      </a:cubicBezTo>
                      <a:cubicBezTo>
                        <a:pt x="4893" y="5359"/>
                        <a:pt x="5097" y="4739"/>
                        <a:pt x="5274" y="4254"/>
                      </a:cubicBezTo>
                      <a:cubicBezTo>
                        <a:pt x="5509" y="3606"/>
                        <a:pt x="5506" y="3003"/>
                        <a:pt x="5315" y="2345"/>
                      </a:cubicBezTo>
                      <a:cubicBezTo>
                        <a:pt x="5093" y="1561"/>
                        <a:pt x="4407" y="938"/>
                        <a:pt x="4317" y="134"/>
                      </a:cubicBezTo>
                      <a:cubicBezTo>
                        <a:pt x="4312" y="82"/>
                        <a:pt x="4268" y="56"/>
                        <a:pt x="4227" y="56"/>
                      </a:cubicBezTo>
                      <a:cubicBezTo>
                        <a:pt x="4186" y="56"/>
                        <a:pt x="4148" y="82"/>
                        <a:pt x="4154" y="134"/>
                      </a:cubicBezTo>
                      <a:cubicBezTo>
                        <a:pt x="4199" y="560"/>
                        <a:pt x="4380" y="883"/>
                        <a:pt x="4605" y="1243"/>
                      </a:cubicBezTo>
                      <a:cubicBezTo>
                        <a:pt x="4920" y="1745"/>
                        <a:pt x="5166" y="2244"/>
                        <a:pt x="5264" y="2837"/>
                      </a:cubicBezTo>
                      <a:cubicBezTo>
                        <a:pt x="5384" y="3568"/>
                        <a:pt x="5149" y="4479"/>
                        <a:pt x="4719" y="5092"/>
                      </a:cubicBezTo>
                      <a:cubicBezTo>
                        <a:pt x="4339" y="5632"/>
                        <a:pt x="3637" y="5879"/>
                        <a:pt x="2971" y="5879"/>
                      </a:cubicBezTo>
                      <a:cubicBezTo>
                        <a:pt x="2800" y="5879"/>
                        <a:pt x="2631" y="5862"/>
                        <a:pt x="2471" y="5830"/>
                      </a:cubicBezTo>
                      <a:cubicBezTo>
                        <a:pt x="1906" y="5719"/>
                        <a:pt x="1237" y="5498"/>
                        <a:pt x="811" y="5095"/>
                      </a:cubicBezTo>
                      <a:cubicBezTo>
                        <a:pt x="215" y="4531"/>
                        <a:pt x="153" y="3637"/>
                        <a:pt x="323" y="2882"/>
                      </a:cubicBezTo>
                      <a:cubicBezTo>
                        <a:pt x="541" y="1922"/>
                        <a:pt x="1258" y="1062"/>
                        <a:pt x="1338" y="79"/>
                      </a:cubicBezTo>
                      <a:cubicBezTo>
                        <a:pt x="1341" y="27"/>
                        <a:pt x="1302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7"/>
                <p:cNvSpPr/>
                <p:nvPr/>
              </p:nvSpPr>
              <p:spPr>
                <a:xfrm>
                  <a:off x="4429427" y="996122"/>
                  <a:ext cx="155418" cy="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447" extrusionOk="0">
                      <a:moveTo>
                        <a:pt x="1623" y="0"/>
                      </a:moveTo>
                      <a:cubicBezTo>
                        <a:pt x="1070" y="0"/>
                        <a:pt x="517" y="84"/>
                        <a:pt x="81" y="299"/>
                      </a:cubicBezTo>
                      <a:cubicBezTo>
                        <a:pt x="1" y="337"/>
                        <a:pt x="50" y="447"/>
                        <a:pt x="125" y="447"/>
                      </a:cubicBezTo>
                      <a:cubicBezTo>
                        <a:pt x="138" y="447"/>
                        <a:pt x="151" y="444"/>
                        <a:pt x="164" y="437"/>
                      </a:cubicBezTo>
                      <a:cubicBezTo>
                        <a:pt x="557" y="245"/>
                        <a:pt x="1089" y="171"/>
                        <a:pt x="1622" y="171"/>
                      </a:cubicBezTo>
                      <a:cubicBezTo>
                        <a:pt x="2110" y="171"/>
                        <a:pt x="2598" y="233"/>
                        <a:pt x="2978" y="326"/>
                      </a:cubicBezTo>
                      <a:cubicBezTo>
                        <a:pt x="2985" y="328"/>
                        <a:pt x="2991" y="328"/>
                        <a:pt x="2998" y="328"/>
                      </a:cubicBezTo>
                      <a:cubicBezTo>
                        <a:pt x="3084" y="328"/>
                        <a:pt x="3116" y="190"/>
                        <a:pt x="3019" y="166"/>
                      </a:cubicBezTo>
                      <a:cubicBezTo>
                        <a:pt x="2609" y="67"/>
                        <a:pt x="2116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7"/>
                <p:cNvSpPr/>
                <p:nvPr/>
              </p:nvSpPr>
              <p:spPr>
                <a:xfrm>
                  <a:off x="4431023" y="917766"/>
                  <a:ext cx="156366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20" extrusionOk="0">
                      <a:moveTo>
                        <a:pt x="1318" y="1"/>
                      </a:moveTo>
                      <a:cubicBezTo>
                        <a:pt x="945" y="1"/>
                        <a:pt x="568" y="54"/>
                        <a:pt x="379" y="296"/>
                      </a:cubicBezTo>
                      <a:cubicBezTo>
                        <a:pt x="70" y="688"/>
                        <a:pt x="94" y="1450"/>
                        <a:pt x="11" y="1918"/>
                      </a:cubicBezTo>
                      <a:cubicBezTo>
                        <a:pt x="1" y="1980"/>
                        <a:pt x="53" y="2020"/>
                        <a:pt x="101" y="2020"/>
                      </a:cubicBezTo>
                      <a:cubicBezTo>
                        <a:pt x="133" y="2020"/>
                        <a:pt x="164" y="2001"/>
                        <a:pt x="171" y="1959"/>
                      </a:cubicBezTo>
                      <a:cubicBezTo>
                        <a:pt x="229" y="1613"/>
                        <a:pt x="270" y="1263"/>
                        <a:pt x="347" y="917"/>
                      </a:cubicBezTo>
                      <a:cubicBezTo>
                        <a:pt x="496" y="213"/>
                        <a:pt x="1199" y="192"/>
                        <a:pt x="1796" y="192"/>
                      </a:cubicBezTo>
                      <a:cubicBezTo>
                        <a:pt x="1806" y="192"/>
                        <a:pt x="1817" y="192"/>
                        <a:pt x="1828" y="192"/>
                      </a:cubicBezTo>
                      <a:cubicBezTo>
                        <a:pt x="1895" y="192"/>
                        <a:pt x="1965" y="191"/>
                        <a:pt x="2035" y="191"/>
                      </a:cubicBezTo>
                      <a:cubicBezTo>
                        <a:pt x="2298" y="191"/>
                        <a:pt x="2566" y="216"/>
                        <a:pt x="2741" y="463"/>
                      </a:cubicBezTo>
                      <a:cubicBezTo>
                        <a:pt x="2845" y="608"/>
                        <a:pt x="2856" y="875"/>
                        <a:pt x="2873" y="1051"/>
                      </a:cubicBezTo>
                      <a:cubicBezTo>
                        <a:pt x="2904" y="1347"/>
                        <a:pt x="2928" y="1644"/>
                        <a:pt x="2963" y="1939"/>
                      </a:cubicBezTo>
                      <a:cubicBezTo>
                        <a:pt x="2970" y="1991"/>
                        <a:pt x="3014" y="2017"/>
                        <a:pt x="3055" y="2017"/>
                      </a:cubicBezTo>
                      <a:cubicBezTo>
                        <a:pt x="3096" y="2017"/>
                        <a:pt x="3134" y="1991"/>
                        <a:pt x="3129" y="1939"/>
                      </a:cubicBezTo>
                      <a:cubicBezTo>
                        <a:pt x="3077" y="1495"/>
                        <a:pt x="3105" y="982"/>
                        <a:pt x="2963" y="557"/>
                      </a:cubicBezTo>
                      <a:cubicBezTo>
                        <a:pt x="2790" y="43"/>
                        <a:pt x="2502" y="50"/>
                        <a:pt x="2028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7"/>
                <p:cNvSpPr/>
                <p:nvPr/>
              </p:nvSpPr>
              <p:spPr>
                <a:xfrm>
                  <a:off x="4479254" y="873076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694" y="1"/>
                      </a:moveTo>
                      <a:cubicBezTo>
                        <a:pt x="475" y="1"/>
                        <a:pt x="220" y="84"/>
                        <a:pt x="111" y="281"/>
                      </a:cubicBezTo>
                      <a:cubicBezTo>
                        <a:pt x="0" y="482"/>
                        <a:pt x="28" y="742"/>
                        <a:pt x="56" y="960"/>
                      </a:cubicBezTo>
                      <a:cubicBezTo>
                        <a:pt x="61" y="1001"/>
                        <a:pt x="90" y="1019"/>
                        <a:pt x="121" y="1019"/>
                      </a:cubicBezTo>
                      <a:cubicBezTo>
                        <a:pt x="169" y="1019"/>
                        <a:pt x="223" y="978"/>
                        <a:pt x="215" y="915"/>
                      </a:cubicBezTo>
                      <a:cubicBezTo>
                        <a:pt x="191" y="749"/>
                        <a:pt x="160" y="517"/>
                        <a:pt x="250" y="364"/>
                      </a:cubicBezTo>
                      <a:cubicBezTo>
                        <a:pt x="338" y="219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70" y="167"/>
                      </a:cubicBezTo>
                      <a:cubicBezTo>
                        <a:pt x="1241" y="215"/>
                        <a:pt x="1130" y="593"/>
                        <a:pt x="1161" y="936"/>
                      </a:cubicBezTo>
                      <a:cubicBezTo>
                        <a:pt x="1165" y="989"/>
                        <a:pt x="1208" y="1015"/>
                        <a:pt x="1249" y="1015"/>
                      </a:cubicBezTo>
                      <a:cubicBezTo>
                        <a:pt x="1289" y="1015"/>
                        <a:pt x="1327" y="989"/>
                        <a:pt x="1324" y="936"/>
                      </a:cubicBezTo>
                      <a:cubicBezTo>
                        <a:pt x="1303" y="721"/>
                        <a:pt x="1358" y="468"/>
                        <a:pt x="1262" y="268"/>
                      </a:cubicBezTo>
                      <a:cubicBezTo>
                        <a:pt x="1164" y="70"/>
                        <a:pt x="908" y="1"/>
                        <a:pt x="707" y="1"/>
                      </a:cubicBezTo>
                      <a:cubicBezTo>
                        <a:pt x="703" y="1"/>
                        <a:pt x="699" y="1"/>
                        <a:pt x="6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7"/>
                <p:cNvSpPr/>
                <p:nvPr/>
              </p:nvSpPr>
              <p:spPr>
                <a:xfrm>
                  <a:off x="4431173" y="1015475"/>
                  <a:ext cx="43643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438" extrusionOk="0">
                      <a:moveTo>
                        <a:pt x="124" y="0"/>
                      </a:moveTo>
                      <a:cubicBezTo>
                        <a:pt x="58" y="0"/>
                        <a:pt x="1" y="84"/>
                        <a:pt x="64" y="139"/>
                      </a:cubicBezTo>
                      <a:cubicBezTo>
                        <a:pt x="264" y="312"/>
                        <a:pt x="504" y="413"/>
                        <a:pt x="771" y="437"/>
                      </a:cubicBezTo>
                      <a:cubicBezTo>
                        <a:pt x="773" y="437"/>
                        <a:pt x="775" y="437"/>
                        <a:pt x="777" y="437"/>
                      </a:cubicBezTo>
                      <a:cubicBezTo>
                        <a:pt x="874" y="437"/>
                        <a:pt x="872" y="281"/>
                        <a:pt x="771" y="271"/>
                      </a:cubicBezTo>
                      <a:cubicBezTo>
                        <a:pt x="549" y="253"/>
                        <a:pt x="347" y="167"/>
                        <a:pt x="178" y="21"/>
                      </a:cubicBezTo>
                      <a:cubicBezTo>
                        <a:pt x="161" y="6"/>
                        <a:pt x="142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7"/>
                <p:cNvSpPr/>
                <p:nvPr/>
              </p:nvSpPr>
              <p:spPr>
                <a:xfrm>
                  <a:off x="4541800" y="1010437"/>
                  <a:ext cx="47084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9" extrusionOk="0">
                      <a:moveTo>
                        <a:pt x="821" y="0"/>
                      </a:moveTo>
                      <a:cubicBezTo>
                        <a:pt x="803" y="0"/>
                        <a:pt x="784" y="7"/>
                        <a:pt x="766" y="22"/>
                      </a:cubicBezTo>
                      <a:cubicBezTo>
                        <a:pt x="602" y="173"/>
                        <a:pt x="343" y="303"/>
                        <a:pt x="113" y="303"/>
                      </a:cubicBezTo>
                      <a:cubicBezTo>
                        <a:pt x="110" y="303"/>
                        <a:pt x="107" y="303"/>
                        <a:pt x="104" y="303"/>
                      </a:cubicBezTo>
                      <a:cubicBezTo>
                        <a:pt x="0" y="303"/>
                        <a:pt x="0" y="466"/>
                        <a:pt x="104" y="469"/>
                      </a:cubicBezTo>
                      <a:cubicBezTo>
                        <a:pt x="107" y="469"/>
                        <a:pt x="110" y="469"/>
                        <a:pt x="113" y="469"/>
                      </a:cubicBezTo>
                      <a:cubicBezTo>
                        <a:pt x="384" y="469"/>
                        <a:pt x="685" y="318"/>
                        <a:pt x="884" y="140"/>
                      </a:cubicBezTo>
                      <a:cubicBezTo>
                        <a:pt x="943" y="82"/>
                        <a:pt x="887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7"/>
                <p:cNvSpPr/>
                <p:nvPr/>
              </p:nvSpPr>
              <p:spPr>
                <a:xfrm>
                  <a:off x="4489429" y="998666"/>
                  <a:ext cx="18554" cy="22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40" extrusionOk="0">
                      <a:moveTo>
                        <a:pt x="257" y="1"/>
                      </a:moveTo>
                      <a:cubicBezTo>
                        <a:pt x="216" y="1"/>
                        <a:pt x="176" y="28"/>
                        <a:pt x="177" y="81"/>
                      </a:cubicBezTo>
                      <a:cubicBezTo>
                        <a:pt x="198" y="1495"/>
                        <a:pt x="212" y="2933"/>
                        <a:pt x="11" y="4336"/>
                      </a:cubicBezTo>
                      <a:cubicBezTo>
                        <a:pt x="0" y="4398"/>
                        <a:pt x="55" y="4440"/>
                        <a:pt x="102" y="4440"/>
                      </a:cubicBezTo>
                      <a:cubicBezTo>
                        <a:pt x="133" y="4440"/>
                        <a:pt x="162" y="4422"/>
                        <a:pt x="167" y="4381"/>
                      </a:cubicBezTo>
                      <a:cubicBezTo>
                        <a:pt x="372" y="2960"/>
                        <a:pt x="361" y="1512"/>
                        <a:pt x="340" y="81"/>
                      </a:cubicBezTo>
                      <a:cubicBezTo>
                        <a:pt x="340" y="28"/>
                        <a:pt x="299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7"/>
                <p:cNvSpPr/>
                <p:nvPr/>
              </p:nvSpPr>
              <p:spPr>
                <a:xfrm>
                  <a:off x="4513469" y="998816"/>
                  <a:ext cx="37558" cy="2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3" extrusionOk="0">
                      <a:moveTo>
                        <a:pt x="80" y="0"/>
                      </a:moveTo>
                      <a:cubicBezTo>
                        <a:pt x="39" y="0"/>
                        <a:pt x="0" y="26"/>
                        <a:pt x="7" y="78"/>
                      </a:cubicBezTo>
                      <a:cubicBezTo>
                        <a:pt x="177" y="1460"/>
                        <a:pt x="350" y="2850"/>
                        <a:pt x="586" y="4222"/>
                      </a:cubicBezTo>
                      <a:cubicBezTo>
                        <a:pt x="593" y="4264"/>
                        <a:pt x="622" y="4282"/>
                        <a:pt x="654" y="4282"/>
                      </a:cubicBezTo>
                      <a:cubicBezTo>
                        <a:pt x="701" y="4282"/>
                        <a:pt x="752" y="4242"/>
                        <a:pt x="742" y="4180"/>
                      </a:cubicBezTo>
                      <a:cubicBezTo>
                        <a:pt x="509" y="2819"/>
                        <a:pt x="340" y="1447"/>
                        <a:pt x="170" y="78"/>
                      </a:cubicBezTo>
                      <a:cubicBezTo>
                        <a:pt x="165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7"/>
                <p:cNvSpPr/>
                <p:nvPr/>
              </p:nvSpPr>
              <p:spPr>
                <a:xfrm>
                  <a:off x="4320546" y="1034927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2" y="0"/>
                      </a:moveTo>
                      <a:cubicBezTo>
                        <a:pt x="57" y="0"/>
                        <a:pt x="0" y="59"/>
                        <a:pt x="37" y="123"/>
                      </a:cubicBezTo>
                      <a:cubicBezTo>
                        <a:pt x="195" y="404"/>
                        <a:pt x="590" y="498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10"/>
                        <a:pt x="951" y="474"/>
                      </a:cubicBezTo>
                      <a:cubicBezTo>
                        <a:pt x="806" y="411"/>
                        <a:pt x="656" y="349"/>
                        <a:pt x="511" y="286"/>
                      </a:cubicBezTo>
                      <a:cubicBezTo>
                        <a:pt x="379" y="227"/>
                        <a:pt x="251" y="168"/>
                        <a:pt x="178" y="40"/>
                      </a:cubicBezTo>
                      <a:cubicBezTo>
                        <a:pt x="162" y="12"/>
                        <a:pt x="137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7"/>
                <p:cNvSpPr/>
                <p:nvPr/>
              </p:nvSpPr>
              <p:spPr>
                <a:xfrm>
                  <a:off x="4674522" y="1151190"/>
                  <a:ext cx="86787" cy="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7" extrusionOk="0">
                      <a:moveTo>
                        <a:pt x="561" y="0"/>
                      </a:moveTo>
                      <a:cubicBezTo>
                        <a:pt x="410" y="0"/>
                        <a:pt x="259" y="2"/>
                        <a:pt x="108" y="6"/>
                      </a:cubicBezTo>
                      <a:cubicBezTo>
                        <a:pt x="1" y="6"/>
                        <a:pt x="0" y="169"/>
                        <a:pt x="104" y="169"/>
                      </a:cubicBezTo>
                      <a:cubicBezTo>
                        <a:pt x="105" y="169"/>
                        <a:pt x="106" y="169"/>
                        <a:pt x="108" y="169"/>
                      </a:cubicBezTo>
                      <a:cubicBezTo>
                        <a:pt x="256" y="165"/>
                        <a:pt x="405" y="163"/>
                        <a:pt x="554" y="163"/>
                      </a:cubicBezTo>
                      <a:cubicBezTo>
                        <a:pt x="914" y="163"/>
                        <a:pt x="1275" y="175"/>
                        <a:pt x="1636" y="196"/>
                      </a:cubicBezTo>
                      <a:cubicBezTo>
                        <a:pt x="1638" y="197"/>
                        <a:pt x="1640" y="197"/>
                        <a:pt x="1643" y="197"/>
                      </a:cubicBezTo>
                      <a:cubicBezTo>
                        <a:pt x="1740" y="197"/>
                        <a:pt x="1738" y="37"/>
                        <a:pt x="1636" y="30"/>
                      </a:cubicBezTo>
                      <a:cubicBezTo>
                        <a:pt x="1277" y="11"/>
                        <a:pt x="919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7"/>
                <p:cNvSpPr/>
                <p:nvPr/>
              </p:nvSpPr>
              <p:spPr>
                <a:xfrm>
                  <a:off x="4645494" y="1289698"/>
                  <a:ext cx="5187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683" extrusionOk="0">
                      <a:moveTo>
                        <a:pt x="119" y="0"/>
                      </a:moveTo>
                      <a:cubicBezTo>
                        <a:pt x="46" y="0"/>
                        <a:pt x="0" y="109"/>
                        <a:pt x="77" y="150"/>
                      </a:cubicBezTo>
                      <a:cubicBezTo>
                        <a:pt x="350" y="302"/>
                        <a:pt x="614" y="472"/>
                        <a:pt x="860" y="663"/>
                      </a:cubicBezTo>
                      <a:cubicBezTo>
                        <a:pt x="877" y="677"/>
                        <a:pt x="895" y="683"/>
                        <a:pt x="913" y="683"/>
                      </a:cubicBezTo>
                      <a:cubicBezTo>
                        <a:pt x="980" y="683"/>
                        <a:pt x="1039" y="600"/>
                        <a:pt x="974" y="549"/>
                      </a:cubicBezTo>
                      <a:cubicBezTo>
                        <a:pt x="718" y="347"/>
                        <a:pt x="448" y="168"/>
                        <a:pt x="160" y="11"/>
                      </a:cubicBezTo>
                      <a:cubicBezTo>
                        <a:pt x="146" y="4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7"/>
                <p:cNvSpPr/>
                <p:nvPr/>
              </p:nvSpPr>
              <p:spPr>
                <a:xfrm>
                  <a:off x="4354911" y="1310298"/>
                  <a:ext cx="39653" cy="44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885" extrusionOk="0">
                      <a:moveTo>
                        <a:pt x="676" y="1"/>
                      </a:moveTo>
                      <a:cubicBezTo>
                        <a:pt x="652" y="1"/>
                        <a:pt x="626" y="11"/>
                        <a:pt x="608" y="35"/>
                      </a:cubicBezTo>
                      <a:cubicBezTo>
                        <a:pt x="421" y="281"/>
                        <a:pt x="234" y="524"/>
                        <a:pt x="47" y="769"/>
                      </a:cubicBezTo>
                      <a:cubicBezTo>
                        <a:pt x="1" y="828"/>
                        <a:pt x="57" y="884"/>
                        <a:pt x="117" y="884"/>
                      </a:cubicBezTo>
                      <a:cubicBezTo>
                        <a:pt x="143" y="884"/>
                        <a:pt x="169" y="874"/>
                        <a:pt x="189" y="849"/>
                      </a:cubicBezTo>
                      <a:cubicBezTo>
                        <a:pt x="376" y="607"/>
                        <a:pt x="563" y="364"/>
                        <a:pt x="750" y="118"/>
                      </a:cubicBezTo>
                      <a:cubicBezTo>
                        <a:pt x="794" y="59"/>
                        <a:pt x="736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7"/>
                <p:cNvSpPr/>
                <p:nvPr/>
              </p:nvSpPr>
              <p:spPr>
                <a:xfrm>
                  <a:off x="4503095" y="1345311"/>
                  <a:ext cx="9377" cy="4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832" extrusionOk="0">
                      <a:moveTo>
                        <a:pt x="80" y="0"/>
                      </a:moveTo>
                      <a:cubicBezTo>
                        <a:pt x="40" y="0"/>
                        <a:pt x="0" y="26"/>
                        <a:pt x="4" y="78"/>
                      </a:cubicBezTo>
                      <a:cubicBezTo>
                        <a:pt x="21" y="303"/>
                        <a:pt x="25" y="529"/>
                        <a:pt x="15" y="753"/>
                      </a:cubicBezTo>
                      <a:cubicBezTo>
                        <a:pt x="11" y="805"/>
                        <a:pt x="51" y="831"/>
                        <a:pt x="92" y="831"/>
                      </a:cubicBezTo>
                      <a:cubicBezTo>
                        <a:pt x="133" y="831"/>
                        <a:pt x="175" y="805"/>
                        <a:pt x="177" y="753"/>
                      </a:cubicBezTo>
                      <a:cubicBezTo>
                        <a:pt x="188" y="529"/>
                        <a:pt x="184" y="303"/>
                        <a:pt x="167" y="78"/>
                      </a:cubicBezTo>
                      <a:cubicBezTo>
                        <a:pt x="163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7"/>
                <p:cNvSpPr/>
                <p:nvPr/>
              </p:nvSpPr>
              <p:spPr>
                <a:xfrm>
                  <a:off x="4666941" y="1220918"/>
                  <a:ext cx="36560" cy="1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77" extrusionOk="0">
                      <a:moveTo>
                        <a:pt x="95" y="0"/>
                      </a:moveTo>
                      <a:cubicBezTo>
                        <a:pt x="0" y="0"/>
                        <a:pt x="3" y="154"/>
                        <a:pt x="104" y="164"/>
                      </a:cubicBezTo>
                      <a:cubicBezTo>
                        <a:pt x="274" y="181"/>
                        <a:pt x="437" y="216"/>
                        <a:pt x="600" y="271"/>
                      </a:cubicBezTo>
                      <a:cubicBezTo>
                        <a:pt x="609" y="275"/>
                        <a:pt x="619" y="276"/>
                        <a:pt x="627" y="276"/>
                      </a:cubicBezTo>
                      <a:cubicBezTo>
                        <a:pt x="707" y="276"/>
                        <a:pt x="732" y="143"/>
                        <a:pt x="641" y="116"/>
                      </a:cubicBezTo>
                      <a:cubicBezTo>
                        <a:pt x="467" y="53"/>
                        <a:pt x="288" y="18"/>
                        <a:pt x="104" y="1"/>
                      </a:cubicBezTo>
                      <a:cubicBezTo>
                        <a:pt x="101" y="1"/>
                        <a:pt x="98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7"/>
                <p:cNvSpPr/>
                <p:nvPr/>
              </p:nvSpPr>
              <p:spPr>
                <a:xfrm>
                  <a:off x="4634122" y="1063207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0" y="0"/>
                      </a:moveTo>
                      <a:cubicBezTo>
                        <a:pt x="588" y="0"/>
                        <a:pt x="574" y="3"/>
                        <a:pt x="561" y="10"/>
                      </a:cubicBezTo>
                      <a:cubicBezTo>
                        <a:pt x="402" y="94"/>
                        <a:pt x="239" y="177"/>
                        <a:pt x="79" y="263"/>
                      </a:cubicBezTo>
                      <a:cubicBezTo>
                        <a:pt x="0" y="304"/>
                        <a:pt x="48" y="413"/>
                        <a:pt x="121" y="413"/>
                      </a:cubicBezTo>
                      <a:cubicBezTo>
                        <a:pt x="134" y="413"/>
                        <a:pt x="148" y="409"/>
                        <a:pt x="163" y="401"/>
                      </a:cubicBezTo>
                      <a:cubicBezTo>
                        <a:pt x="322" y="318"/>
                        <a:pt x="485" y="235"/>
                        <a:pt x="644" y="152"/>
                      </a:cubicBezTo>
                      <a:cubicBezTo>
                        <a:pt x="724" y="111"/>
                        <a:pt x="675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7"/>
                <p:cNvSpPr/>
                <p:nvPr/>
              </p:nvSpPr>
              <p:spPr>
                <a:xfrm>
                  <a:off x="4364836" y="955921"/>
                  <a:ext cx="22994" cy="35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5" extrusionOk="0">
                      <a:moveTo>
                        <a:pt x="111" y="1"/>
                      </a:moveTo>
                      <a:cubicBezTo>
                        <a:pt x="58" y="1"/>
                        <a:pt x="1" y="61"/>
                        <a:pt x="32" y="127"/>
                      </a:cubicBezTo>
                      <a:cubicBezTo>
                        <a:pt x="118" y="307"/>
                        <a:pt x="201" y="491"/>
                        <a:pt x="288" y="671"/>
                      </a:cubicBezTo>
                      <a:cubicBezTo>
                        <a:pt x="302" y="702"/>
                        <a:pt x="326" y="715"/>
                        <a:pt x="351" y="715"/>
                      </a:cubicBezTo>
                      <a:cubicBezTo>
                        <a:pt x="404" y="715"/>
                        <a:pt x="461" y="655"/>
                        <a:pt x="430" y="588"/>
                      </a:cubicBezTo>
                      <a:cubicBezTo>
                        <a:pt x="343" y="408"/>
                        <a:pt x="260" y="224"/>
                        <a:pt x="174" y="44"/>
                      </a:cubicBezTo>
                      <a:cubicBezTo>
                        <a:pt x="160" y="14"/>
                        <a:pt x="136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7"/>
                <p:cNvSpPr/>
                <p:nvPr/>
              </p:nvSpPr>
              <p:spPr>
                <a:xfrm>
                  <a:off x="4433966" y="964301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76" y="0"/>
                      </a:moveTo>
                      <a:cubicBezTo>
                        <a:pt x="1757" y="0"/>
                        <a:pt x="1534" y="20"/>
                        <a:pt x="1307" y="43"/>
                      </a:cubicBezTo>
                      <a:cubicBezTo>
                        <a:pt x="888" y="84"/>
                        <a:pt x="465" y="94"/>
                        <a:pt x="83" y="289"/>
                      </a:cubicBezTo>
                      <a:cubicBezTo>
                        <a:pt x="0" y="330"/>
                        <a:pt x="51" y="439"/>
                        <a:pt x="126" y="439"/>
                      </a:cubicBezTo>
                      <a:cubicBezTo>
                        <a:pt x="138" y="439"/>
                        <a:pt x="150" y="436"/>
                        <a:pt x="163" y="430"/>
                      </a:cubicBezTo>
                      <a:cubicBezTo>
                        <a:pt x="565" y="226"/>
                        <a:pt x="1047" y="230"/>
                        <a:pt x="1484" y="188"/>
                      </a:cubicBezTo>
                      <a:cubicBezTo>
                        <a:pt x="1647" y="173"/>
                        <a:pt x="1807" y="162"/>
                        <a:pt x="1965" y="162"/>
                      </a:cubicBezTo>
                      <a:cubicBezTo>
                        <a:pt x="2246" y="162"/>
                        <a:pt x="2521" y="197"/>
                        <a:pt x="2800" y="305"/>
                      </a:cubicBezTo>
                      <a:cubicBezTo>
                        <a:pt x="2810" y="309"/>
                        <a:pt x="2820" y="311"/>
                        <a:pt x="2829" y="311"/>
                      </a:cubicBezTo>
                      <a:cubicBezTo>
                        <a:pt x="2905" y="311"/>
                        <a:pt x="2929" y="181"/>
                        <a:pt x="2842" y="147"/>
                      </a:cubicBezTo>
                      <a:cubicBezTo>
                        <a:pt x="2555" y="35"/>
                        <a:pt x="2268" y="0"/>
                        <a:pt x="19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7"/>
                <p:cNvSpPr/>
                <p:nvPr/>
              </p:nvSpPr>
              <p:spPr>
                <a:xfrm>
                  <a:off x="4505888" y="-186162"/>
                  <a:ext cx="11222" cy="106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1399" extrusionOk="0">
                      <a:moveTo>
                        <a:pt x="133" y="1"/>
                      </a:moveTo>
                      <a:cubicBezTo>
                        <a:pt x="92" y="1"/>
                        <a:pt x="50" y="28"/>
                        <a:pt x="48" y="81"/>
                      </a:cubicBezTo>
                      <a:cubicBezTo>
                        <a:pt x="0" y="7160"/>
                        <a:pt x="17" y="14238"/>
                        <a:pt x="63" y="21321"/>
                      </a:cubicBezTo>
                      <a:cubicBezTo>
                        <a:pt x="63" y="21373"/>
                        <a:pt x="103" y="21399"/>
                        <a:pt x="144" y="21399"/>
                      </a:cubicBezTo>
                      <a:cubicBezTo>
                        <a:pt x="184" y="21399"/>
                        <a:pt x="225" y="21373"/>
                        <a:pt x="225" y="21321"/>
                      </a:cubicBezTo>
                      <a:cubicBezTo>
                        <a:pt x="183" y="14238"/>
                        <a:pt x="162" y="7160"/>
                        <a:pt x="215" y="81"/>
                      </a:cubicBezTo>
                      <a:cubicBezTo>
                        <a:pt x="215" y="28"/>
                        <a:pt x="17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9" name="Google Shape;699;p37"/>
            <p:cNvGrpSpPr/>
            <p:nvPr/>
          </p:nvGrpSpPr>
          <p:grpSpPr>
            <a:xfrm>
              <a:off x="617971" y="407082"/>
              <a:ext cx="7847631" cy="4062787"/>
              <a:chOff x="617971" y="407082"/>
              <a:chExt cx="7847631" cy="4062787"/>
            </a:xfrm>
          </p:grpSpPr>
          <p:sp>
            <p:nvSpPr>
              <p:cNvPr id="700" name="Google Shape;700;p37"/>
              <p:cNvSpPr/>
              <p:nvPr/>
            </p:nvSpPr>
            <p:spPr>
              <a:xfrm>
                <a:off x="4254957" y="1155978"/>
                <a:ext cx="88981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237" extrusionOk="0">
                    <a:moveTo>
                      <a:pt x="1139" y="0"/>
                    </a:moveTo>
                    <a:cubicBezTo>
                      <a:pt x="792" y="0"/>
                      <a:pt x="448" y="26"/>
                      <a:pt x="100" y="76"/>
                    </a:cubicBezTo>
                    <a:cubicBezTo>
                      <a:pt x="1" y="93"/>
                      <a:pt x="38" y="237"/>
                      <a:pt x="133" y="237"/>
                    </a:cubicBezTo>
                    <a:cubicBezTo>
                      <a:pt x="137" y="237"/>
                      <a:pt x="141" y="237"/>
                      <a:pt x="146" y="236"/>
                    </a:cubicBezTo>
                    <a:cubicBezTo>
                      <a:pt x="475" y="186"/>
                      <a:pt x="806" y="162"/>
                      <a:pt x="1136" y="162"/>
                    </a:cubicBezTo>
                    <a:cubicBezTo>
                      <a:pt x="1316" y="162"/>
                      <a:pt x="1496" y="169"/>
                      <a:pt x="1677" y="184"/>
                    </a:cubicBezTo>
                    <a:cubicBezTo>
                      <a:pt x="1679" y="184"/>
                      <a:pt x="1681" y="184"/>
                      <a:pt x="1684" y="184"/>
                    </a:cubicBezTo>
                    <a:cubicBezTo>
                      <a:pt x="1784" y="184"/>
                      <a:pt x="1782" y="28"/>
                      <a:pt x="1677" y="21"/>
                    </a:cubicBezTo>
                    <a:cubicBezTo>
                      <a:pt x="1496" y="7"/>
                      <a:pt x="1317" y="0"/>
                      <a:pt x="1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4312465" y="1240420"/>
                <a:ext cx="26684" cy="1366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4" extrusionOk="0">
                    <a:moveTo>
                      <a:pt x="426" y="0"/>
                    </a:moveTo>
                    <a:cubicBezTo>
                      <a:pt x="418" y="0"/>
                      <a:pt x="409" y="2"/>
                      <a:pt x="399" y="5"/>
                    </a:cubicBezTo>
                    <a:cubicBezTo>
                      <a:pt x="298" y="40"/>
                      <a:pt x="194" y="75"/>
                      <a:pt x="90" y="112"/>
                    </a:cubicBezTo>
                    <a:cubicBezTo>
                      <a:pt x="0" y="141"/>
                      <a:pt x="28" y="273"/>
                      <a:pt x="105" y="273"/>
                    </a:cubicBezTo>
                    <a:cubicBezTo>
                      <a:pt x="114" y="273"/>
                      <a:pt x="123" y="272"/>
                      <a:pt x="132" y="269"/>
                    </a:cubicBezTo>
                    <a:cubicBezTo>
                      <a:pt x="236" y="234"/>
                      <a:pt x="340" y="199"/>
                      <a:pt x="444" y="165"/>
                    </a:cubicBezTo>
                    <a:cubicBezTo>
                      <a:pt x="535" y="133"/>
                      <a:pt x="507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5638792" y="81137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8301754" y="43134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1030092" y="175965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8301754" y="31100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2080817" y="405070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8301646" y="88500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468371" y="21746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6450517" y="415692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1382946" y="53603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3760821" y="407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617971" y="3620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27FF2C94-28A2-4347-9E52-1F79A021BB86}"/>
              </a:ext>
            </a:extLst>
          </p:cNvPr>
          <p:cNvSpPr txBox="1">
            <a:spLocks/>
          </p:cNvSpPr>
          <p:nvPr/>
        </p:nvSpPr>
        <p:spPr>
          <a:xfrm>
            <a:off x="2713230" y="2958586"/>
            <a:ext cx="3349200" cy="459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600" b="1" dirty="0">
                <a:solidFill>
                  <a:schemeClr val="bg1"/>
                </a:solidFill>
                <a:latin typeface="Barlow Semi Condensed Light" panose="020B0604020202020204" charset="0"/>
              </a:rPr>
              <a:t>    </a:t>
            </a:r>
            <a:r>
              <a:rPr lang="en-IN" sz="1600" dirty="0">
                <a:solidFill>
                  <a:schemeClr val="bg1"/>
                </a:solidFill>
                <a:latin typeface="Barlow Semi Condensed Light" panose="020B0604020202020204" charset="0"/>
              </a:rPr>
              <a:t> A Discord Bot</a:t>
            </a:r>
          </a:p>
          <a:p>
            <a:pPr algn="ctr"/>
            <a:endParaRPr lang="en-IN" sz="1600" dirty="0">
              <a:solidFill>
                <a:schemeClr val="bg1"/>
              </a:solidFill>
              <a:latin typeface="Barlow Semi Condensed Light" panose="020B0604020202020204" charset="0"/>
            </a:endParaRPr>
          </a:p>
          <a:p>
            <a:pPr algn="ctr"/>
            <a:r>
              <a:rPr lang="en-IN" sz="1600" i="1" dirty="0">
                <a:solidFill>
                  <a:schemeClr val="bg1"/>
                </a:solidFill>
                <a:latin typeface="Barlow Semi Condensed Light" panose="020B0604020202020204" charset="0"/>
              </a:rPr>
              <a:t>         By students of ISE, BMSCE 2022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Barlow Semi Condensed Light" panose="020B0604020202020204" charset="0"/>
              </a:rPr>
              <a:t>    Saurabh Agarwal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Barlow Semi Condensed Light" panose="020B0604020202020204" charset="0"/>
              </a:rPr>
              <a:t>      Sathvik KP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Barlow Semi Condensed Light" panose="020B0604020202020204" charset="0"/>
              </a:rPr>
              <a:t>      Varsha </a:t>
            </a:r>
            <a:r>
              <a:rPr lang="en-IN" sz="1600" dirty="0" err="1">
                <a:solidFill>
                  <a:schemeClr val="bg1"/>
                </a:solidFill>
                <a:latin typeface="Barlow Semi Condensed Light" panose="020B0604020202020204" charset="0"/>
              </a:rPr>
              <a:t>Ryali</a:t>
            </a:r>
            <a:endParaRPr lang="en-IN" sz="1600" dirty="0">
              <a:solidFill>
                <a:schemeClr val="bg1"/>
              </a:solidFill>
              <a:latin typeface="Barlow Semi Condensed Light" panose="020B060402020202020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50"/>
          <p:cNvGrpSpPr/>
          <p:nvPr/>
        </p:nvGrpSpPr>
        <p:grpSpPr>
          <a:xfrm>
            <a:off x="3982523" y="1419647"/>
            <a:ext cx="4021458" cy="3062913"/>
            <a:chOff x="3982523" y="1419647"/>
            <a:chExt cx="4021458" cy="3062913"/>
          </a:xfrm>
        </p:grpSpPr>
        <p:sp>
          <p:nvSpPr>
            <p:cNvPr id="2184" name="Google Shape;2184;p50"/>
            <p:cNvSpPr/>
            <p:nvPr/>
          </p:nvSpPr>
          <p:spPr>
            <a:xfrm>
              <a:off x="4120671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50"/>
            <p:cNvGrpSpPr/>
            <p:nvPr/>
          </p:nvGrpSpPr>
          <p:grpSpPr>
            <a:xfrm>
              <a:off x="3982523" y="1419647"/>
              <a:ext cx="4021458" cy="3062913"/>
              <a:chOff x="3578510" y="1419647"/>
              <a:chExt cx="4021458" cy="3062913"/>
            </a:xfrm>
          </p:grpSpPr>
          <p:sp>
            <p:nvSpPr>
              <p:cNvPr id="2186" name="Google Shape;2186;p50"/>
              <p:cNvSpPr/>
              <p:nvPr/>
            </p:nvSpPr>
            <p:spPr>
              <a:xfrm>
                <a:off x="3578510" y="1419647"/>
                <a:ext cx="4021458" cy="2544218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50"/>
              <p:cNvSpPr/>
              <p:nvPr/>
            </p:nvSpPr>
            <p:spPr>
              <a:xfrm>
                <a:off x="3605853" y="1454950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0"/>
              <p:cNvSpPr/>
              <p:nvPr/>
            </p:nvSpPr>
            <p:spPr>
              <a:xfrm>
                <a:off x="4900908" y="3963886"/>
                <a:ext cx="1373343" cy="518674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189" name="Google Shape;2189;p50"/>
              <p:cNvCxnSpPr/>
              <p:nvPr/>
            </p:nvCxnSpPr>
            <p:spPr>
              <a:xfrm>
                <a:off x="4915750" y="4433452"/>
                <a:ext cx="13534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190" name="Google Shape;2190;p50"/>
          <p:cNvPicPr preferRelativeResize="0"/>
          <p:nvPr/>
        </p:nvPicPr>
        <p:blipFill>
          <a:blip r:embed="rId4"/>
          <a:srcRect/>
          <a:stretch/>
        </p:blipFill>
        <p:spPr>
          <a:xfrm>
            <a:off x="4120671" y="1553667"/>
            <a:ext cx="3748500" cy="2278315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1" name="Google Shape;2191;p50"/>
          <p:cNvSpPr txBox="1">
            <a:spLocks noGrp="1"/>
          </p:cNvSpPr>
          <p:nvPr>
            <p:ph type="subTitle" idx="1"/>
          </p:nvPr>
        </p:nvSpPr>
        <p:spPr>
          <a:xfrm>
            <a:off x="795130" y="2736448"/>
            <a:ext cx="2010248" cy="8463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200" dirty="0"/>
              <a:t>$field will list all the fields our product can ensure mentorship for.  It will also broaden the perspective of the user.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$field {</a:t>
            </a:r>
            <a:r>
              <a:rPr lang="en-US" sz="1200" dirty="0" err="1"/>
              <a:t>field_name</a:t>
            </a:r>
            <a:r>
              <a:rPr lang="en-US" sz="1200" dirty="0"/>
              <a:t>} will display a short intro about the field and the skill-sets required to professionally pursue it. </a:t>
            </a:r>
          </a:p>
          <a:p>
            <a:pPr marL="0" lvl="0" indent="0"/>
            <a:r>
              <a:rPr lang="en-US" sz="1200" dirty="0"/>
              <a:t>Additionally, it will display the names of the mentors associated to it.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192" name="Google Shape;2192;p50"/>
          <p:cNvSpPr txBox="1">
            <a:spLocks noGrp="1"/>
          </p:cNvSpPr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Step 3</a:t>
            </a:r>
            <a:endParaRPr dirty="0"/>
          </a:p>
        </p:txBody>
      </p:sp>
      <p:grpSp>
        <p:nvGrpSpPr>
          <p:cNvPr id="2193" name="Google Shape;2193;p50"/>
          <p:cNvGrpSpPr/>
          <p:nvPr/>
        </p:nvGrpSpPr>
        <p:grpSpPr>
          <a:xfrm>
            <a:off x="3126656" y="2483595"/>
            <a:ext cx="441812" cy="418476"/>
            <a:chOff x="3546568" y="2582007"/>
            <a:chExt cx="441812" cy="418476"/>
          </a:xfrm>
        </p:grpSpPr>
        <p:sp>
          <p:nvSpPr>
            <p:cNvPr id="2194" name="Google Shape;2194;p50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50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51"/>
          <p:cNvGrpSpPr/>
          <p:nvPr/>
        </p:nvGrpSpPr>
        <p:grpSpPr>
          <a:xfrm>
            <a:off x="2011333" y="929768"/>
            <a:ext cx="2388309" cy="3283958"/>
            <a:chOff x="1835466" y="929768"/>
            <a:chExt cx="2388309" cy="3283958"/>
          </a:xfrm>
        </p:grpSpPr>
        <p:sp>
          <p:nvSpPr>
            <p:cNvPr id="2206" name="Google Shape;2206;p51"/>
            <p:cNvSpPr/>
            <p:nvPr/>
          </p:nvSpPr>
          <p:spPr>
            <a:xfrm>
              <a:off x="1835466" y="929768"/>
              <a:ext cx="2388309" cy="3283958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2947422" y="4067543"/>
              <a:ext cx="164398" cy="97411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9" name="Google Shape;2209;p51"/>
          <p:cNvPicPr preferRelativeResize="0"/>
          <p:nvPr/>
        </p:nvPicPr>
        <p:blipFill>
          <a:blip r:embed="rId4"/>
          <a:srcRect/>
          <a:stretch/>
        </p:blipFill>
        <p:spPr>
          <a:xfrm>
            <a:off x="2191447" y="1109653"/>
            <a:ext cx="2028775" cy="2924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51"/>
          <p:cNvSpPr txBox="1">
            <a:spLocks noGrp="1"/>
          </p:cNvSpPr>
          <p:nvPr>
            <p:ph type="subTitle" idx="1"/>
          </p:nvPr>
        </p:nvSpPr>
        <p:spPr>
          <a:xfrm>
            <a:off x="5560062" y="2731762"/>
            <a:ext cx="2510511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After the exploration of fields, the user would narrow down a few areas of interest. They have the liberty to contact people in the field if they wish to seek advice.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 $mentor {</a:t>
            </a:r>
            <a:r>
              <a:rPr lang="en-US" dirty="0" err="1"/>
              <a:t>mentor_name</a:t>
            </a:r>
            <a:r>
              <a:rPr lang="en-US" dirty="0"/>
              <a:t>} will display a short message from the mentor to the user. Their area of expertise, route to present and discord id. This id can be used for further communication.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1" name="Google Shape;2211;p51"/>
          <p:cNvSpPr/>
          <p:nvPr/>
        </p:nvSpPr>
        <p:spPr>
          <a:xfrm>
            <a:off x="3002266" y="996800"/>
            <a:ext cx="54710" cy="5471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51"/>
          <p:cNvSpPr txBox="1">
            <a:spLocks noGrp="1"/>
          </p:cNvSpPr>
          <p:nvPr>
            <p:ph type="title"/>
          </p:nvPr>
        </p:nvSpPr>
        <p:spPr>
          <a:xfrm>
            <a:off x="5560074" y="1838000"/>
            <a:ext cx="9261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Step 4</a:t>
            </a:r>
            <a:endParaRPr dirty="0"/>
          </a:p>
        </p:txBody>
      </p:sp>
      <p:grpSp>
        <p:nvGrpSpPr>
          <p:cNvPr id="2213" name="Google Shape;2213;p51"/>
          <p:cNvGrpSpPr/>
          <p:nvPr/>
        </p:nvGrpSpPr>
        <p:grpSpPr>
          <a:xfrm rot="10800000">
            <a:off x="4758943" y="2582007"/>
            <a:ext cx="441812" cy="418476"/>
            <a:chOff x="3546568" y="2582007"/>
            <a:chExt cx="441812" cy="418476"/>
          </a:xfrm>
        </p:grpSpPr>
        <p:sp>
          <p:nvSpPr>
            <p:cNvPr id="2214" name="Google Shape;2214;p51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753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2"/>
          <p:cNvSpPr txBox="1">
            <a:spLocks noGrp="1"/>
          </p:cNvSpPr>
          <p:nvPr>
            <p:ph type="subTitle" idx="1"/>
          </p:nvPr>
        </p:nvSpPr>
        <p:spPr>
          <a:xfrm>
            <a:off x="2274138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200" dirty="0"/>
              <a:t>And finally,  $</a:t>
            </a:r>
            <a:r>
              <a:rPr lang="en-US" sz="1200" dirty="0" err="1"/>
              <a:t>contact_us</a:t>
            </a:r>
            <a:r>
              <a:rPr lang="en-US" sz="1200" dirty="0"/>
              <a:t> is used to send feedback to us! We really enjoyed making this and we’re subject to criticism. And we wish we had such a platform growing up. </a:t>
            </a:r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228" name="Google Shape;2228;p52"/>
          <p:cNvSpPr txBox="1">
            <a:spLocks noGrp="1"/>
          </p:cNvSpPr>
          <p:nvPr>
            <p:ph type="title"/>
          </p:nvPr>
        </p:nvSpPr>
        <p:spPr>
          <a:xfrm>
            <a:off x="2784171" y="1838000"/>
            <a:ext cx="106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Step 5</a:t>
            </a:r>
            <a:endParaRPr dirty="0"/>
          </a:p>
        </p:txBody>
      </p:sp>
      <p:grpSp>
        <p:nvGrpSpPr>
          <p:cNvPr id="2229" name="Google Shape;2229;p52"/>
          <p:cNvGrpSpPr/>
          <p:nvPr/>
        </p:nvGrpSpPr>
        <p:grpSpPr>
          <a:xfrm>
            <a:off x="4260081" y="2582007"/>
            <a:ext cx="441812" cy="418476"/>
            <a:chOff x="3546568" y="2582007"/>
            <a:chExt cx="441812" cy="418476"/>
          </a:xfrm>
        </p:grpSpPr>
        <p:sp>
          <p:nvSpPr>
            <p:cNvPr id="2230" name="Google Shape;2230;p52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205;p51">
            <a:extLst>
              <a:ext uri="{FF2B5EF4-FFF2-40B4-BE49-F238E27FC236}">
                <a16:creationId xmlns:a16="http://schemas.microsoft.com/office/drawing/2014/main" id="{5A897633-3F39-49D5-8A96-F978A081D0A9}"/>
              </a:ext>
            </a:extLst>
          </p:cNvPr>
          <p:cNvGrpSpPr/>
          <p:nvPr/>
        </p:nvGrpSpPr>
        <p:grpSpPr>
          <a:xfrm>
            <a:off x="5297231" y="2155996"/>
            <a:ext cx="2388309" cy="1289513"/>
            <a:chOff x="1835466" y="929768"/>
            <a:chExt cx="2388309" cy="3283958"/>
          </a:xfrm>
        </p:grpSpPr>
        <p:sp>
          <p:nvSpPr>
            <p:cNvPr id="15" name="Google Shape;2206;p51">
              <a:extLst>
                <a:ext uri="{FF2B5EF4-FFF2-40B4-BE49-F238E27FC236}">
                  <a16:creationId xmlns:a16="http://schemas.microsoft.com/office/drawing/2014/main" id="{5A5F4652-B2FB-4A4E-B32F-425773058953}"/>
                </a:ext>
              </a:extLst>
            </p:cNvPr>
            <p:cNvSpPr/>
            <p:nvPr/>
          </p:nvSpPr>
          <p:spPr>
            <a:xfrm>
              <a:off x="1835466" y="929768"/>
              <a:ext cx="2388309" cy="3283958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6" name="Google Shape;2207;p51">
              <a:extLst>
                <a:ext uri="{FF2B5EF4-FFF2-40B4-BE49-F238E27FC236}">
                  <a16:creationId xmlns:a16="http://schemas.microsoft.com/office/drawing/2014/main" id="{4D320BDA-D675-4A93-925F-88BF6A5754DA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8;p51">
              <a:extLst>
                <a:ext uri="{FF2B5EF4-FFF2-40B4-BE49-F238E27FC236}">
                  <a16:creationId xmlns:a16="http://schemas.microsoft.com/office/drawing/2014/main" id="{7FC91231-0CC4-4AAA-B8F3-5A0616D0A7A6}"/>
                </a:ext>
              </a:extLst>
            </p:cNvPr>
            <p:cNvSpPr/>
            <p:nvPr/>
          </p:nvSpPr>
          <p:spPr>
            <a:xfrm>
              <a:off x="2947422" y="4067543"/>
              <a:ext cx="164398" cy="97411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2209;p51">
            <a:extLst>
              <a:ext uri="{FF2B5EF4-FFF2-40B4-BE49-F238E27FC236}">
                <a16:creationId xmlns:a16="http://schemas.microsoft.com/office/drawing/2014/main" id="{CEB8B2DB-5BDE-4AF1-B923-77F44FEE527F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5476997" y="2271664"/>
            <a:ext cx="2028775" cy="103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2089108" y="1821160"/>
            <a:ext cx="4893117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In Conclusion…</a:t>
            </a:r>
            <a:endParaRPr dirty="0"/>
          </a:p>
        </p:txBody>
      </p:sp>
      <p:grpSp>
        <p:nvGrpSpPr>
          <p:cNvPr id="246" name="Google Shape;246;p28"/>
          <p:cNvGrpSpPr/>
          <p:nvPr/>
        </p:nvGrpSpPr>
        <p:grpSpPr>
          <a:xfrm>
            <a:off x="646175" y="496497"/>
            <a:ext cx="8246370" cy="4015650"/>
            <a:chOff x="646175" y="496497"/>
            <a:chExt cx="8246370" cy="4015650"/>
          </a:xfrm>
        </p:grpSpPr>
        <p:grpSp>
          <p:nvGrpSpPr>
            <p:cNvPr id="247" name="Google Shape;247;p28"/>
            <p:cNvGrpSpPr/>
            <p:nvPr/>
          </p:nvGrpSpPr>
          <p:grpSpPr>
            <a:xfrm>
              <a:off x="6548464" y="589964"/>
              <a:ext cx="1102270" cy="1241171"/>
              <a:chOff x="6548464" y="589964"/>
              <a:chExt cx="1102270" cy="1241171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6817747" y="1054489"/>
                <a:ext cx="594063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28"/>
              <p:cNvGrpSpPr/>
              <p:nvPr/>
            </p:nvGrpSpPr>
            <p:grpSpPr>
              <a:xfrm rot="-463497">
                <a:off x="6619536" y="649401"/>
                <a:ext cx="960126" cy="1122298"/>
                <a:chOff x="6246600" y="3562450"/>
                <a:chExt cx="840768" cy="982780"/>
              </a:xfrm>
            </p:grpSpPr>
            <p:sp>
              <p:nvSpPr>
                <p:cNvPr id="250" name="Google Shape;250;p28"/>
                <p:cNvSpPr/>
                <p:nvPr/>
              </p:nvSpPr>
              <p:spPr>
                <a:xfrm>
                  <a:off x="6357979" y="3901087"/>
                  <a:ext cx="597582" cy="562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6989" extrusionOk="0">
                      <a:moveTo>
                        <a:pt x="4045" y="164"/>
                      </a:moveTo>
                      <a:cubicBezTo>
                        <a:pt x="4855" y="164"/>
                        <a:pt x="5844" y="566"/>
                        <a:pt x="6401" y="1126"/>
                      </a:cubicBezTo>
                      <a:cubicBezTo>
                        <a:pt x="7160" y="1895"/>
                        <a:pt x="7288" y="2821"/>
                        <a:pt x="7205" y="3843"/>
                      </a:cubicBezTo>
                      <a:cubicBezTo>
                        <a:pt x="7135" y="4689"/>
                        <a:pt x="7048" y="5354"/>
                        <a:pt x="6445" y="5970"/>
                      </a:cubicBezTo>
                      <a:cubicBezTo>
                        <a:pt x="5881" y="6549"/>
                        <a:pt x="5325" y="6822"/>
                        <a:pt x="4514" y="6822"/>
                      </a:cubicBezTo>
                      <a:cubicBezTo>
                        <a:pt x="4469" y="6822"/>
                        <a:pt x="4424" y="6821"/>
                        <a:pt x="4377" y="6819"/>
                      </a:cubicBezTo>
                      <a:cubicBezTo>
                        <a:pt x="3559" y="6792"/>
                        <a:pt x="2353" y="6629"/>
                        <a:pt x="1688" y="6119"/>
                      </a:cubicBezTo>
                      <a:cubicBezTo>
                        <a:pt x="885" y="5506"/>
                        <a:pt x="507" y="4331"/>
                        <a:pt x="479" y="3354"/>
                      </a:cubicBezTo>
                      <a:cubicBezTo>
                        <a:pt x="448" y="2298"/>
                        <a:pt x="808" y="1223"/>
                        <a:pt x="1789" y="690"/>
                      </a:cubicBezTo>
                      <a:cubicBezTo>
                        <a:pt x="2420" y="344"/>
                        <a:pt x="3231" y="243"/>
                        <a:pt x="3937" y="167"/>
                      </a:cubicBezTo>
                      <a:cubicBezTo>
                        <a:pt x="3973" y="165"/>
                        <a:pt x="4009" y="164"/>
                        <a:pt x="4045" y="164"/>
                      </a:cubicBezTo>
                      <a:close/>
                      <a:moveTo>
                        <a:pt x="4068" y="1"/>
                      </a:moveTo>
                      <a:cubicBezTo>
                        <a:pt x="4030" y="1"/>
                        <a:pt x="3991" y="1"/>
                        <a:pt x="3953" y="3"/>
                      </a:cubicBezTo>
                      <a:lnTo>
                        <a:pt x="3953" y="3"/>
                      </a:lnTo>
                      <a:cubicBezTo>
                        <a:pt x="3952" y="3"/>
                        <a:pt x="3951" y="3"/>
                        <a:pt x="3949" y="3"/>
                      </a:cubicBezTo>
                      <a:cubicBezTo>
                        <a:pt x="3946" y="3"/>
                        <a:pt x="3942" y="3"/>
                        <a:pt x="3937" y="4"/>
                      </a:cubicBezTo>
                      <a:cubicBezTo>
                        <a:pt x="3937" y="4"/>
                        <a:pt x="3937" y="4"/>
                        <a:pt x="3937" y="4"/>
                      </a:cubicBezTo>
                      <a:lnTo>
                        <a:pt x="3937" y="4"/>
                      </a:lnTo>
                      <a:cubicBezTo>
                        <a:pt x="3932" y="4"/>
                        <a:pt x="3928" y="4"/>
                        <a:pt x="3923" y="5"/>
                      </a:cubicBezTo>
                      <a:lnTo>
                        <a:pt x="3923" y="5"/>
                      </a:lnTo>
                      <a:cubicBezTo>
                        <a:pt x="2589" y="151"/>
                        <a:pt x="1112" y="453"/>
                        <a:pt x="559" y="1844"/>
                      </a:cubicBezTo>
                      <a:cubicBezTo>
                        <a:pt x="1" y="3247"/>
                        <a:pt x="362" y="5423"/>
                        <a:pt x="1671" y="6320"/>
                      </a:cubicBezTo>
                      <a:cubicBezTo>
                        <a:pt x="2295" y="6750"/>
                        <a:pt x="3210" y="6864"/>
                        <a:pt x="3944" y="6950"/>
                      </a:cubicBezTo>
                      <a:cubicBezTo>
                        <a:pt x="4142" y="6973"/>
                        <a:pt x="4352" y="6988"/>
                        <a:pt x="4564" y="6988"/>
                      </a:cubicBezTo>
                      <a:cubicBezTo>
                        <a:pt x="5071" y="6988"/>
                        <a:pt x="5591" y="6901"/>
                        <a:pt x="5999" y="6614"/>
                      </a:cubicBezTo>
                      <a:cubicBezTo>
                        <a:pt x="7218" y="5762"/>
                        <a:pt x="7426" y="4484"/>
                        <a:pt x="7430" y="3070"/>
                      </a:cubicBezTo>
                      <a:cubicBezTo>
                        <a:pt x="7430" y="1369"/>
                        <a:pt x="5701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6276676" y="3845840"/>
                  <a:ext cx="754316" cy="67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" h="8428" extrusionOk="0">
                      <a:moveTo>
                        <a:pt x="4917" y="164"/>
                      </a:moveTo>
                      <a:cubicBezTo>
                        <a:pt x="6119" y="202"/>
                        <a:pt x="7304" y="646"/>
                        <a:pt x="8163" y="1505"/>
                      </a:cubicBezTo>
                      <a:cubicBezTo>
                        <a:pt x="8832" y="2177"/>
                        <a:pt x="9106" y="3393"/>
                        <a:pt x="9092" y="4332"/>
                      </a:cubicBezTo>
                      <a:cubicBezTo>
                        <a:pt x="9078" y="5147"/>
                        <a:pt x="8774" y="6047"/>
                        <a:pt x="8344" y="6730"/>
                      </a:cubicBezTo>
                      <a:cubicBezTo>
                        <a:pt x="7668" y="7808"/>
                        <a:pt x="6524" y="8182"/>
                        <a:pt x="5309" y="8254"/>
                      </a:cubicBezTo>
                      <a:cubicBezTo>
                        <a:pt x="5108" y="8266"/>
                        <a:pt x="4905" y="8273"/>
                        <a:pt x="4702" y="8273"/>
                      </a:cubicBezTo>
                      <a:cubicBezTo>
                        <a:pt x="3662" y="8273"/>
                        <a:pt x="2613" y="8091"/>
                        <a:pt x="1813" y="7375"/>
                      </a:cubicBezTo>
                      <a:cubicBezTo>
                        <a:pt x="901" y="6553"/>
                        <a:pt x="475" y="5347"/>
                        <a:pt x="489" y="4138"/>
                      </a:cubicBezTo>
                      <a:cubicBezTo>
                        <a:pt x="496" y="3535"/>
                        <a:pt x="589" y="2923"/>
                        <a:pt x="783" y="2354"/>
                      </a:cubicBezTo>
                      <a:cubicBezTo>
                        <a:pt x="1023" y="1658"/>
                        <a:pt x="1567" y="1193"/>
                        <a:pt x="2152" y="781"/>
                      </a:cubicBezTo>
                      <a:cubicBezTo>
                        <a:pt x="2974" y="206"/>
                        <a:pt x="3961" y="268"/>
                        <a:pt x="4917" y="164"/>
                      </a:cubicBezTo>
                      <a:close/>
                      <a:moveTo>
                        <a:pt x="4929" y="0"/>
                      </a:moveTo>
                      <a:cubicBezTo>
                        <a:pt x="4925" y="0"/>
                        <a:pt x="4921" y="1"/>
                        <a:pt x="4917" y="1"/>
                      </a:cubicBezTo>
                      <a:cubicBezTo>
                        <a:pt x="4916" y="1"/>
                        <a:pt x="4915" y="1"/>
                        <a:pt x="4914" y="1"/>
                      </a:cubicBezTo>
                      <a:cubicBezTo>
                        <a:pt x="4906" y="1"/>
                        <a:pt x="4899" y="2"/>
                        <a:pt x="4893" y="4"/>
                      </a:cubicBezTo>
                      <a:lnTo>
                        <a:pt x="4893" y="4"/>
                      </a:lnTo>
                      <a:cubicBezTo>
                        <a:pt x="4125" y="83"/>
                        <a:pt x="3232" y="22"/>
                        <a:pt x="2526" y="365"/>
                      </a:cubicBezTo>
                      <a:cubicBezTo>
                        <a:pt x="1722" y="750"/>
                        <a:pt x="915" y="1453"/>
                        <a:pt x="624" y="2309"/>
                      </a:cubicBezTo>
                      <a:cubicBezTo>
                        <a:pt x="1" y="4162"/>
                        <a:pt x="308" y="6467"/>
                        <a:pt x="1951" y="7693"/>
                      </a:cubicBezTo>
                      <a:cubicBezTo>
                        <a:pt x="2775" y="8309"/>
                        <a:pt x="3776" y="8428"/>
                        <a:pt x="4777" y="8428"/>
                      </a:cubicBezTo>
                      <a:cubicBezTo>
                        <a:pt x="4795" y="8428"/>
                        <a:pt x="4813" y="8427"/>
                        <a:pt x="4830" y="8427"/>
                      </a:cubicBezTo>
                      <a:cubicBezTo>
                        <a:pt x="5752" y="8424"/>
                        <a:pt x="6819" y="8317"/>
                        <a:pt x="7599" y="7776"/>
                      </a:cubicBezTo>
                      <a:cubicBezTo>
                        <a:pt x="8680" y="7025"/>
                        <a:pt x="9380" y="5320"/>
                        <a:pt x="9244" y="4010"/>
                      </a:cubicBezTo>
                      <a:cubicBezTo>
                        <a:pt x="9130" y="2888"/>
                        <a:pt x="8873" y="1851"/>
                        <a:pt x="7976" y="1117"/>
                      </a:cubicBezTo>
                      <a:cubicBezTo>
                        <a:pt x="7114" y="409"/>
                        <a:pt x="6051" y="42"/>
                        <a:pt x="4946" y="2"/>
                      </a:cubicBezTo>
                      <a:lnTo>
                        <a:pt x="4946" y="2"/>
                      </a:lnTo>
                      <a:cubicBezTo>
                        <a:pt x="4940" y="1"/>
                        <a:pt x="4935" y="0"/>
                        <a:pt x="4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6297987" y="3804345"/>
                  <a:ext cx="228547" cy="163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2029" extrusionOk="0">
                      <a:moveTo>
                        <a:pt x="2733" y="0"/>
                      </a:moveTo>
                      <a:cubicBezTo>
                        <a:pt x="2726" y="0"/>
                        <a:pt x="2717" y="1"/>
                        <a:pt x="2709" y="4"/>
                      </a:cubicBezTo>
                      <a:cubicBezTo>
                        <a:pt x="1741" y="295"/>
                        <a:pt x="571" y="1013"/>
                        <a:pt x="37" y="1907"/>
                      </a:cubicBezTo>
                      <a:cubicBezTo>
                        <a:pt x="1" y="1969"/>
                        <a:pt x="57" y="2029"/>
                        <a:pt x="113" y="2029"/>
                      </a:cubicBezTo>
                      <a:cubicBezTo>
                        <a:pt x="137" y="2029"/>
                        <a:pt x="162" y="2017"/>
                        <a:pt x="179" y="1990"/>
                      </a:cubicBezTo>
                      <a:cubicBezTo>
                        <a:pt x="688" y="1134"/>
                        <a:pt x="1831" y="441"/>
                        <a:pt x="2750" y="161"/>
                      </a:cubicBezTo>
                      <a:cubicBezTo>
                        <a:pt x="2841" y="135"/>
                        <a:pt x="2815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8"/>
                <p:cNvSpPr/>
                <p:nvPr/>
              </p:nvSpPr>
              <p:spPr>
                <a:xfrm>
                  <a:off x="6246600" y="3738564"/>
                  <a:ext cx="278968" cy="22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2847" extrusionOk="0">
                      <a:moveTo>
                        <a:pt x="1999" y="1"/>
                      </a:moveTo>
                      <a:cubicBezTo>
                        <a:pt x="1606" y="1"/>
                        <a:pt x="1205" y="117"/>
                        <a:pt x="877" y="331"/>
                      </a:cubicBezTo>
                      <a:cubicBezTo>
                        <a:pt x="66" y="857"/>
                        <a:pt x="1" y="2146"/>
                        <a:pt x="690" y="2822"/>
                      </a:cubicBezTo>
                      <a:cubicBezTo>
                        <a:pt x="707" y="2839"/>
                        <a:pt x="726" y="2847"/>
                        <a:pt x="745" y="2847"/>
                      </a:cubicBezTo>
                      <a:cubicBezTo>
                        <a:pt x="808" y="2847"/>
                        <a:pt x="863" y="2764"/>
                        <a:pt x="804" y="2707"/>
                      </a:cubicBezTo>
                      <a:cubicBezTo>
                        <a:pt x="121" y="2032"/>
                        <a:pt x="298" y="822"/>
                        <a:pt x="1116" y="379"/>
                      </a:cubicBezTo>
                      <a:cubicBezTo>
                        <a:pt x="1379" y="237"/>
                        <a:pt x="1683" y="162"/>
                        <a:pt x="1983" y="162"/>
                      </a:cubicBezTo>
                      <a:cubicBezTo>
                        <a:pt x="2524" y="162"/>
                        <a:pt x="3051" y="406"/>
                        <a:pt x="3298" y="944"/>
                      </a:cubicBezTo>
                      <a:cubicBezTo>
                        <a:pt x="3311" y="973"/>
                        <a:pt x="3334" y="985"/>
                        <a:pt x="3358" y="985"/>
                      </a:cubicBezTo>
                      <a:cubicBezTo>
                        <a:pt x="3410" y="985"/>
                        <a:pt x="3468" y="925"/>
                        <a:pt x="3437" y="860"/>
                      </a:cubicBezTo>
                      <a:cubicBezTo>
                        <a:pt x="3166" y="266"/>
                        <a:pt x="2592" y="1"/>
                        <a:pt x="19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8"/>
                <p:cNvSpPr/>
                <p:nvPr/>
              </p:nvSpPr>
              <p:spPr>
                <a:xfrm>
                  <a:off x="6394810" y="4443341"/>
                  <a:ext cx="98431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1267" extrusionOk="0">
                      <a:moveTo>
                        <a:pt x="326" y="0"/>
                      </a:moveTo>
                      <a:cubicBezTo>
                        <a:pt x="302" y="0"/>
                        <a:pt x="279" y="12"/>
                        <a:pt x="264" y="41"/>
                      </a:cubicBezTo>
                      <a:cubicBezTo>
                        <a:pt x="153" y="270"/>
                        <a:pt x="80" y="506"/>
                        <a:pt x="56" y="755"/>
                      </a:cubicBezTo>
                      <a:cubicBezTo>
                        <a:pt x="42" y="893"/>
                        <a:pt x="0" y="1147"/>
                        <a:pt x="142" y="1234"/>
                      </a:cubicBezTo>
                      <a:cubicBezTo>
                        <a:pt x="182" y="1257"/>
                        <a:pt x="229" y="1267"/>
                        <a:pt x="278" y="1267"/>
                      </a:cubicBezTo>
                      <a:cubicBezTo>
                        <a:pt x="400" y="1267"/>
                        <a:pt x="539" y="1207"/>
                        <a:pt x="631" y="1160"/>
                      </a:cubicBezTo>
                      <a:cubicBezTo>
                        <a:pt x="843" y="1050"/>
                        <a:pt x="1009" y="873"/>
                        <a:pt x="1168" y="700"/>
                      </a:cubicBezTo>
                      <a:cubicBezTo>
                        <a:pt x="1224" y="641"/>
                        <a:pt x="1168" y="559"/>
                        <a:pt x="1108" y="559"/>
                      </a:cubicBezTo>
                      <a:cubicBezTo>
                        <a:pt x="1089" y="559"/>
                        <a:pt x="1070" y="567"/>
                        <a:pt x="1054" y="586"/>
                      </a:cubicBezTo>
                      <a:cubicBezTo>
                        <a:pt x="896" y="753"/>
                        <a:pt x="615" y="1093"/>
                        <a:pt x="353" y="1093"/>
                      </a:cubicBezTo>
                      <a:cubicBezTo>
                        <a:pt x="344" y="1093"/>
                        <a:pt x="335" y="1092"/>
                        <a:pt x="326" y="1091"/>
                      </a:cubicBezTo>
                      <a:cubicBezTo>
                        <a:pt x="310" y="1098"/>
                        <a:pt x="296" y="1101"/>
                        <a:pt x="283" y="1101"/>
                      </a:cubicBezTo>
                      <a:cubicBezTo>
                        <a:pt x="241" y="1101"/>
                        <a:pt x="217" y="1065"/>
                        <a:pt x="211" y="991"/>
                      </a:cubicBezTo>
                      <a:lnTo>
                        <a:pt x="211" y="914"/>
                      </a:lnTo>
                      <a:cubicBezTo>
                        <a:pt x="205" y="824"/>
                        <a:pt x="222" y="711"/>
                        <a:pt x="240" y="623"/>
                      </a:cubicBezTo>
                      <a:cubicBezTo>
                        <a:pt x="271" y="450"/>
                        <a:pt x="330" y="284"/>
                        <a:pt x="406" y="124"/>
                      </a:cubicBezTo>
                      <a:cubicBezTo>
                        <a:pt x="437" y="60"/>
                        <a:pt x="380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8"/>
                <p:cNvSpPr/>
                <p:nvPr/>
              </p:nvSpPr>
              <p:spPr>
                <a:xfrm>
                  <a:off x="6846356" y="4432484"/>
                  <a:ext cx="98270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267" extrusionOk="0">
                      <a:moveTo>
                        <a:pt x="897" y="0"/>
                      </a:moveTo>
                      <a:cubicBezTo>
                        <a:pt x="843" y="0"/>
                        <a:pt x="786" y="60"/>
                        <a:pt x="820" y="125"/>
                      </a:cubicBezTo>
                      <a:cubicBezTo>
                        <a:pt x="896" y="284"/>
                        <a:pt x="955" y="446"/>
                        <a:pt x="986" y="624"/>
                      </a:cubicBezTo>
                      <a:cubicBezTo>
                        <a:pt x="999" y="703"/>
                        <a:pt x="1007" y="790"/>
                        <a:pt x="1010" y="873"/>
                      </a:cubicBezTo>
                      <a:cubicBezTo>
                        <a:pt x="1014" y="911"/>
                        <a:pt x="1014" y="949"/>
                        <a:pt x="1010" y="991"/>
                      </a:cubicBezTo>
                      <a:cubicBezTo>
                        <a:pt x="1005" y="1063"/>
                        <a:pt x="981" y="1100"/>
                        <a:pt x="938" y="1100"/>
                      </a:cubicBezTo>
                      <a:cubicBezTo>
                        <a:pt x="925" y="1100"/>
                        <a:pt x="911" y="1097"/>
                        <a:pt x="896" y="1091"/>
                      </a:cubicBezTo>
                      <a:cubicBezTo>
                        <a:pt x="888" y="1091"/>
                        <a:pt x="880" y="1092"/>
                        <a:pt x="872" y="1092"/>
                      </a:cubicBezTo>
                      <a:cubicBezTo>
                        <a:pt x="609" y="1092"/>
                        <a:pt x="330" y="753"/>
                        <a:pt x="172" y="582"/>
                      </a:cubicBezTo>
                      <a:cubicBezTo>
                        <a:pt x="155" y="564"/>
                        <a:pt x="136" y="557"/>
                        <a:pt x="117" y="557"/>
                      </a:cubicBezTo>
                      <a:cubicBezTo>
                        <a:pt x="56" y="557"/>
                        <a:pt x="1" y="639"/>
                        <a:pt x="54" y="700"/>
                      </a:cubicBezTo>
                      <a:cubicBezTo>
                        <a:pt x="217" y="870"/>
                        <a:pt x="383" y="1046"/>
                        <a:pt x="594" y="1157"/>
                      </a:cubicBezTo>
                      <a:cubicBezTo>
                        <a:pt x="684" y="1207"/>
                        <a:pt x="824" y="1266"/>
                        <a:pt x="946" y="1266"/>
                      </a:cubicBezTo>
                      <a:cubicBezTo>
                        <a:pt x="995" y="1266"/>
                        <a:pt x="1041" y="1257"/>
                        <a:pt x="1079" y="1233"/>
                      </a:cubicBezTo>
                      <a:cubicBezTo>
                        <a:pt x="1221" y="1143"/>
                        <a:pt x="1180" y="897"/>
                        <a:pt x="1166" y="755"/>
                      </a:cubicBezTo>
                      <a:cubicBezTo>
                        <a:pt x="1145" y="505"/>
                        <a:pt x="1069" y="267"/>
                        <a:pt x="958" y="41"/>
                      </a:cubicBezTo>
                      <a:cubicBezTo>
                        <a:pt x="944" y="12"/>
                        <a:pt x="921" y="0"/>
                        <a:pt x="8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8"/>
                <p:cNvSpPr/>
                <p:nvPr/>
              </p:nvSpPr>
              <p:spPr>
                <a:xfrm>
                  <a:off x="6637672" y="3990994"/>
                  <a:ext cx="21632" cy="22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3" extrusionOk="0">
                      <a:moveTo>
                        <a:pt x="80" y="1"/>
                      </a:moveTo>
                      <a:cubicBezTo>
                        <a:pt x="40" y="1"/>
                        <a:pt x="0" y="28"/>
                        <a:pt x="2" y="81"/>
                      </a:cubicBezTo>
                      <a:cubicBezTo>
                        <a:pt x="23" y="951"/>
                        <a:pt x="68" y="1824"/>
                        <a:pt x="102" y="2693"/>
                      </a:cubicBezTo>
                      <a:cubicBezTo>
                        <a:pt x="104" y="2746"/>
                        <a:pt x="147" y="2773"/>
                        <a:pt x="189" y="2773"/>
                      </a:cubicBezTo>
                      <a:cubicBezTo>
                        <a:pt x="230" y="2773"/>
                        <a:pt x="269" y="2747"/>
                        <a:pt x="265" y="2693"/>
                      </a:cubicBezTo>
                      <a:cubicBezTo>
                        <a:pt x="231" y="1824"/>
                        <a:pt x="185" y="951"/>
                        <a:pt x="164" y="81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8"/>
                <p:cNvSpPr/>
                <p:nvPr/>
              </p:nvSpPr>
              <p:spPr>
                <a:xfrm>
                  <a:off x="6566582" y="4216805"/>
                  <a:ext cx="93043" cy="10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1346" extrusionOk="0">
                      <a:moveTo>
                        <a:pt x="1042" y="1"/>
                      </a:moveTo>
                      <a:cubicBezTo>
                        <a:pt x="1024" y="1"/>
                        <a:pt x="1005" y="9"/>
                        <a:pt x="990" y="28"/>
                      </a:cubicBezTo>
                      <a:cubicBezTo>
                        <a:pt x="661" y="416"/>
                        <a:pt x="297" y="787"/>
                        <a:pt x="37" y="1223"/>
                      </a:cubicBezTo>
                      <a:cubicBezTo>
                        <a:pt x="1" y="1288"/>
                        <a:pt x="58" y="1346"/>
                        <a:pt x="114" y="1346"/>
                      </a:cubicBezTo>
                      <a:cubicBezTo>
                        <a:pt x="138" y="1346"/>
                        <a:pt x="163" y="1334"/>
                        <a:pt x="179" y="1306"/>
                      </a:cubicBezTo>
                      <a:cubicBezTo>
                        <a:pt x="432" y="880"/>
                        <a:pt x="786" y="520"/>
                        <a:pt x="1104" y="146"/>
                      </a:cubicBezTo>
                      <a:cubicBezTo>
                        <a:pt x="1157" y="84"/>
                        <a:pt x="1101" y="1"/>
                        <a:pt x="10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8"/>
                <p:cNvSpPr/>
                <p:nvPr/>
              </p:nvSpPr>
              <p:spPr>
                <a:xfrm>
                  <a:off x="6278365" y="3728029"/>
                  <a:ext cx="78487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807" extrusionOk="0">
                      <a:moveTo>
                        <a:pt x="316" y="0"/>
                      </a:moveTo>
                      <a:cubicBezTo>
                        <a:pt x="267" y="0"/>
                        <a:pt x="221" y="14"/>
                        <a:pt x="180" y="49"/>
                      </a:cubicBezTo>
                      <a:cubicBezTo>
                        <a:pt x="1" y="209"/>
                        <a:pt x="215" y="545"/>
                        <a:pt x="236" y="729"/>
                      </a:cubicBezTo>
                      <a:cubicBezTo>
                        <a:pt x="241" y="781"/>
                        <a:pt x="284" y="807"/>
                        <a:pt x="325" y="807"/>
                      </a:cubicBezTo>
                      <a:cubicBezTo>
                        <a:pt x="366" y="807"/>
                        <a:pt x="404" y="781"/>
                        <a:pt x="399" y="729"/>
                      </a:cubicBezTo>
                      <a:cubicBezTo>
                        <a:pt x="388" y="645"/>
                        <a:pt x="367" y="566"/>
                        <a:pt x="343" y="489"/>
                      </a:cubicBezTo>
                      <a:cubicBezTo>
                        <a:pt x="319" y="417"/>
                        <a:pt x="277" y="330"/>
                        <a:pt x="281" y="257"/>
                      </a:cubicBezTo>
                      <a:cubicBezTo>
                        <a:pt x="283" y="199"/>
                        <a:pt x="309" y="180"/>
                        <a:pt x="344" y="180"/>
                      </a:cubicBezTo>
                      <a:cubicBezTo>
                        <a:pt x="403" y="180"/>
                        <a:pt x="490" y="238"/>
                        <a:pt x="534" y="264"/>
                      </a:cubicBezTo>
                      <a:cubicBezTo>
                        <a:pt x="624" y="320"/>
                        <a:pt x="711" y="382"/>
                        <a:pt x="811" y="427"/>
                      </a:cubicBezTo>
                      <a:cubicBezTo>
                        <a:pt x="823" y="432"/>
                        <a:pt x="834" y="434"/>
                        <a:pt x="845" y="434"/>
                      </a:cubicBezTo>
                      <a:cubicBezTo>
                        <a:pt x="922" y="434"/>
                        <a:pt x="975" y="321"/>
                        <a:pt x="890" y="285"/>
                      </a:cubicBezTo>
                      <a:cubicBezTo>
                        <a:pt x="752" y="224"/>
                        <a:pt x="510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8"/>
                <p:cNvSpPr/>
                <p:nvPr/>
              </p:nvSpPr>
              <p:spPr>
                <a:xfrm>
                  <a:off x="6710530" y="3804345"/>
                  <a:ext cx="251144" cy="12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" h="1543" extrusionOk="0">
                      <a:moveTo>
                        <a:pt x="92" y="0"/>
                      </a:moveTo>
                      <a:cubicBezTo>
                        <a:pt x="0" y="0"/>
                        <a:pt x="4" y="154"/>
                        <a:pt x="104" y="164"/>
                      </a:cubicBezTo>
                      <a:cubicBezTo>
                        <a:pt x="1060" y="282"/>
                        <a:pt x="2301" y="763"/>
                        <a:pt x="2955" y="1515"/>
                      </a:cubicBezTo>
                      <a:cubicBezTo>
                        <a:pt x="2971" y="1534"/>
                        <a:pt x="2990" y="1542"/>
                        <a:pt x="3008" y="1542"/>
                      </a:cubicBezTo>
                      <a:cubicBezTo>
                        <a:pt x="3067" y="1542"/>
                        <a:pt x="3123" y="1461"/>
                        <a:pt x="3070" y="1401"/>
                      </a:cubicBezTo>
                      <a:cubicBezTo>
                        <a:pt x="2384" y="611"/>
                        <a:pt x="1108" y="126"/>
                        <a:pt x="104" y="1"/>
                      </a:cubicBezTo>
                      <a:cubicBezTo>
                        <a:pt x="100" y="0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8"/>
                <p:cNvSpPr/>
                <p:nvPr/>
              </p:nvSpPr>
              <p:spPr>
                <a:xfrm>
                  <a:off x="6711254" y="3717816"/>
                  <a:ext cx="289905" cy="210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613" extrusionOk="0">
                      <a:moveTo>
                        <a:pt x="1644" y="0"/>
                      </a:moveTo>
                      <a:cubicBezTo>
                        <a:pt x="923" y="0"/>
                        <a:pt x="218" y="373"/>
                        <a:pt x="15" y="1136"/>
                      </a:cubicBezTo>
                      <a:cubicBezTo>
                        <a:pt x="1" y="1198"/>
                        <a:pt x="51" y="1238"/>
                        <a:pt x="100" y="1238"/>
                      </a:cubicBezTo>
                      <a:cubicBezTo>
                        <a:pt x="132" y="1238"/>
                        <a:pt x="164" y="1221"/>
                        <a:pt x="175" y="1181"/>
                      </a:cubicBezTo>
                      <a:cubicBezTo>
                        <a:pt x="357" y="496"/>
                        <a:pt x="998" y="162"/>
                        <a:pt x="1649" y="162"/>
                      </a:cubicBezTo>
                      <a:cubicBezTo>
                        <a:pt x="1876" y="162"/>
                        <a:pt x="2105" y="203"/>
                        <a:pt x="2316" y="284"/>
                      </a:cubicBezTo>
                      <a:cubicBezTo>
                        <a:pt x="3151" y="599"/>
                        <a:pt x="3449" y="1763"/>
                        <a:pt x="2933" y="2494"/>
                      </a:cubicBezTo>
                      <a:cubicBezTo>
                        <a:pt x="2889" y="2555"/>
                        <a:pt x="2946" y="2612"/>
                        <a:pt x="3005" y="2612"/>
                      </a:cubicBezTo>
                      <a:cubicBezTo>
                        <a:pt x="3030" y="2612"/>
                        <a:pt x="3056" y="2602"/>
                        <a:pt x="3074" y="2577"/>
                      </a:cubicBezTo>
                      <a:cubicBezTo>
                        <a:pt x="3605" y="1825"/>
                        <a:pt x="3359" y="589"/>
                        <a:pt x="2521" y="194"/>
                      </a:cubicBezTo>
                      <a:cubicBezTo>
                        <a:pt x="2249" y="65"/>
                        <a:pt x="1945" y="0"/>
                        <a:pt x="1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8"/>
                <p:cNvSpPr/>
                <p:nvPr/>
              </p:nvSpPr>
              <p:spPr>
                <a:xfrm>
                  <a:off x="6868230" y="3691439"/>
                  <a:ext cx="73904" cy="6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01" extrusionOk="0">
                      <a:moveTo>
                        <a:pt x="623" y="1"/>
                      </a:moveTo>
                      <a:cubicBezTo>
                        <a:pt x="425" y="1"/>
                        <a:pt x="199" y="294"/>
                        <a:pt x="73" y="380"/>
                      </a:cubicBezTo>
                      <a:cubicBezTo>
                        <a:pt x="1" y="426"/>
                        <a:pt x="45" y="532"/>
                        <a:pt x="113" y="532"/>
                      </a:cubicBezTo>
                      <a:cubicBezTo>
                        <a:pt x="127" y="532"/>
                        <a:pt x="141" y="528"/>
                        <a:pt x="156" y="518"/>
                      </a:cubicBezTo>
                      <a:cubicBezTo>
                        <a:pt x="233" y="469"/>
                        <a:pt x="302" y="404"/>
                        <a:pt x="367" y="341"/>
                      </a:cubicBezTo>
                      <a:cubicBezTo>
                        <a:pt x="411" y="304"/>
                        <a:pt x="529" y="182"/>
                        <a:pt x="604" y="182"/>
                      </a:cubicBezTo>
                      <a:cubicBezTo>
                        <a:pt x="626" y="182"/>
                        <a:pt x="643" y="192"/>
                        <a:pt x="655" y="217"/>
                      </a:cubicBezTo>
                      <a:cubicBezTo>
                        <a:pt x="683" y="282"/>
                        <a:pt x="652" y="397"/>
                        <a:pt x="641" y="463"/>
                      </a:cubicBezTo>
                      <a:cubicBezTo>
                        <a:pt x="631" y="549"/>
                        <a:pt x="617" y="636"/>
                        <a:pt x="624" y="722"/>
                      </a:cubicBezTo>
                      <a:cubicBezTo>
                        <a:pt x="627" y="774"/>
                        <a:pt x="670" y="800"/>
                        <a:pt x="711" y="800"/>
                      </a:cubicBezTo>
                      <a:cubicBezTo>
                        <a:pt x="751" y="800"/>
                        <a:pt x="790" y="774"/>
                        <a:pt x="786" y="722"/>
                      </a:cubicBezTo>
                      <a:cubicBezTo>
                        <a:pt x="777" y="532"/>
                        <a:pt x="919" y="189"/>
                        <a:pt x="742" y="44"/>
                      </a:cubicBezTo>
                      <a:cubicBezTo>
                        <a:pt x="704" y="14"/>
                        <a:pt x="6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8"/>
                <p:cNvSpPr/>
                <p:nvPr/>
              </p:nvSpPr>
              <p:spPr>
                <a:xfrm>
                  <a:off x="6550258" y="3735830"/>
                  <a:ext cx="131643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191" extrusionOk="0">
                      <a:moveTo>
                        <a:pt x="1529" y="0"/>
                      </a:moveTo>
                      <a:cubicBezTo>
                        <a:pt x="1054" y="4"/>
                        <a:pt x="583" y="15"/>
                        <a:pt x="108" y="29"/>
                      </a:cubicBezTo>
                      <a:cubicBezTo>
                        <a:pt x="2" y="32"/>
                        <a:pt x="1" y="191"/>
                        <a:pt x="104" y="191"/>
                      </a:cubicBezTo>
                      <a:cubicBezTo>
                        <a:pt x="105" y="191"/>
                        <a:pt x="107" y="191"/>
                        <a:pt x="108" y="191"/>
                      </a:cubicBezTo>
                      <a:cubicBezTo>
                        <a:pt x="583" y="178"/>
                        <a:pt x="1054" y="167"/>
                        <a:pt x="1529" y="163"/>
                      </a:cubicBezTo>
                      <a:cubicBezTo>
                        <a:pt x="1636" y="163"/>
                        <a:pt x="1636" y="0"/>
                        <a:pt x="1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8"/>
                <p:cNvSpPr/>
                <p:nvPr/>
              </p:nvSpPr>
              <p:spPr>
                <a:xfrm>
                  <a:off x="6551142" y="3797188"/>
                  <a:ext cx="133171" cy="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249" extrusionOk="0">
                      <a:moveTo>
                        <a:pt x="1541" y="0"/>
                      </a:moveTo>
                      <a:cubicBezTo>
                        <a:pt x="1534" y="0"/>
                        <a:pt x="1526" y="1"/>
                        <a:pt x="1518" y="3"/>
                      </a:cubicBezTo>
                      <a:cubicBezTo>
                        <a:pt x="1250" y="66"/>
                        <a:pt x="975" y="84"/>
                        <a:pt x="699" y="84"/>
                      </a:cubicBezTo>
                      <a:cubicBezTo>
                        <a:pt x="501" y="84"/>
                        <a:pt x="303" y="74"/>
                        <a:pt x="108" y="66"/>
                      </a:cubicBezTo>
                      <a:cubicBezTo>
                        <a:pt x="107" y="66"/>
                        <a:pt x="106" y="66"/>
                        <a:pt x="104" y="66"/>
                      </a:cubicBezTo>
                      <a:cubicBezTo>
                        <a:pt x="1" y="66"/>
                        <a:pt x="5" y="225"/>
                        <a:pt x="108" y="232"/>
                      </a:cubicBezTo>
                      <a:cubicBezTo>
                        <a:pt x="298" y="240"/>
                        <a:pt x="490" y="248"/>
                        <a:pt x="682" y="248"/>
                      </a:cubicBezTo>
                      <a:cubicBezTo>
                        <a:pt x="979" y="248"/>
                        <a:pt x="1275" y="229"/>
                        <a:pt x="1563" y="160"/>
                      </a:cubicBezTo>
                      <a:cubicBezTo>
                        <a:pt x="1656" y="137"/>
                        <a:pt x="1628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8"/>
                <p:cNvSpPr/>
                <p:nvPr/>
              </p:nvSpPr>
              <p:spPr>
                <a:xfrm>
                  <a:off x="6665657" y="3736714"/>
                  <a:ext cx="16888" cy="7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910" extrusionOk="0">
                      <a:moveTo>
                        <a:pt x="108" y="0"/>
                      </a:moveTo>
                      <a:cubicBezTo>
                        <a:pt x="76" y="0"/>
                        <a:pt x="47" y="18"/>
                        <a:pt x="42" y="59"/>
                      </a:cubicBezTo>
                      <a:cubicBezTo>
                        <a:pt x="3" y="319"/>
                        <a:pt x="0" y="572"/>
                        <a:pt x="35" y="832"/>
                      </a:cubicBezTo>
                      <a:cubicBezTo>
                        <a:pt x="42" y="884"/>
                        <a:pt x="86" y="910"/>
                        <a:pt x="127" y="910"/>
                      </a:cubicBezTo>
                      <a:cubicBezTo>
                        <a:pt x="167" y="910"/>
                        <a:pt x="205" y="884"/>
                        <a:pt x="198" y="832"/>
                      </a:cubicBezTo>
                      <a:cubicBezTo>
                        <a:pt x="166" y="589"/>
                        <a:pt x="166" y="346"/>
                        <a:pt x="201" y="101"/>
                      </a:cubicBezTo>
                      <a:cubicBezTo>
                        <a:pt x="210" y="40"/>
                        <a:pt x="156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8"/>
                <p:cNvSpPr/>
                <p:nvPr/>
              </p:nvSpPr>
              <p:spPr>
                <a:xfrm>
                  <a:off x="6551946" y="3738242"/>
                  <a:ext cx="15118" cy="7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927" extrusionOk="0">
                      <a:moveTo>
                        <a:pt x="80" y="1"/>
                      </a:moveTo>
                      <a:cubicBezTo>
                        <a:pt x="39" y="1"/>
                        <a:pt x="0" y="28"/>
                        <a:pt x="4" y="82"/>
                      </a:cubicBezTo>
                      <a:cubicBezTo>
                        <a:pt x="25" y="335"/>
                        <a:pt x="0" y="591"/>
                        <a:pt x="15" y="847"/>
                      </a:cubicBezTo>
                      <a:cubicBezTo>
                        <a:pt x="18" y="899"/>
                        <a:pt x="61" y="926"/>
                        <a:pt x="103" y="926"/>
                      </a:cubicBezTo>
                      <a:cubicBezTo>
                        <a:pt x="143" y="926"/>
                        <a:pt x="183" y="900"/>
                        <a:pt x="181" y="847"/>
                      </a:cubicBezTo>
                      <a:cubicBezTo>
                        <a:pt x="163" y="591"/>
                        <a:pt x="188" y="335"/>
                        <a:pt x="167" y="82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8"/>
                <p:cNvSpPr/>
                <p:nvPr/>
              </p:nvSpPr>
              <p:spPr>
                <a:xfrm>
                  <a:off x="6612099" y="3806918"/>
                  <a:ext cx="17451" cy="5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705" extrusionOk="0">
                      <a:moveTo>
                        <a:pt x="132" y="1"/>
                      </a:moveTo>
                      <a:cubicBezTo>
                        <a:pt x="90" y="1"/>
                        <a:pt x="46" y="28"/>
                        <a:pt x="42" y="80"/>
                      </a:cubicBezTo>
                      <a:cubicBezTo>
                        <a:pt x="29" y="271"/>
                        <a:pt x="1" y="458"/>
                        <a:pt x="46" y="645"/>
                      </a:cubicBezTo>
                      <a:cubicBezTo>
                        <a:pt x="56" y="686"/>
                        <a:pt x="86" y="704"/>
                        <a:pt x="118" y="704"/>
                      </a:cubicBezTo>
                      <a:cubicBezTo>
                        <a:pt x="166" y="704"/>
                        <a:pt x="217" y="664"/>
                        <a:pt x="202" y="603"/>
                      </a:cubicBezTo>
                      <a:cubicBezTo>
                        <a:pt x="164" y="430"/>
                        <a:pt x="191" y="253"/>
                        <a:pt x="205" y="80"/>
                      </a:cubicBezTo>
                      <a:cubicBezTo>
                        <a:pt x="211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6629469" y="4194771"/>
                  <a:ext cx="42380" cy="4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27" extrusionOk="0">
                      <a:moveTo>
                        <a:pt x="263" y="0"/>
                      </a:moveTo>
                      <a:cubicBezTo>
                        <a:pt x="117" y="0"/>
                        <a:pt x="0" y="118"/>
                        <a:pt x="0" y="263"/>
                      </a:cubicBezTo>
                      <a:cubicBezTo>
                        <a:pt x="0" y="409"/>
                        <a:pt x="117" y="527"/>
                        <a:pt x="263" y="527"/>
                      </a:cubicBezTo>
                      <a:cubicBezTo>
                        <a:pt x="408" y="527"/>
                        <a:pt x="527" y="409"/>
                        <a:pt x="527" y="263"/>
                      </a:cubicBezTo>
                      <a:cubicBezTo>
                        <a:pt x="527" y="118"/>
                        <a:pt x="40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6629710" y="3912265"/>
                  <a:ext cx="16003" cy="3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445" extrusionOk="0">
                      <a:moveTo>
                        <a:pt x="98" y="0"/>
                      </a:moveTo>
                      <a:cubicBezTo>
                        <a:pt x="57" y="0"/>
                        <a:pt x="14" y="27"/>
                        <a:pt x="10" y="80"/>
                      </a:cubicBezTo>
                      <a:cubicBezTo>
                        <a:pt x="1" y="180"/>
                        <a:pt x="18" y="270"/>
                        <a:pt x="28" y="367"/>
                      </a:cubicBezTo>
                      <a:cubicBezTo>
                        <a:pt x="35" y="419"/>
                        <a:pt x="79" y="445"/>
                        <a:pt x="120" y="445"/>
                      </a:cubicBezTo>
                      <a:cubicBezTo>
                        <a:pt x="161" y="445"/>
                        <a:pt x="198" y="419"/>
                        <a:pt x="191" y="367"/>
                      </a:cubicBezTo>
                      <a:cubicBezTo>
                        <a:pt x="180" y="270"/>
                        <a:pt x="167" y="180"/>
                        <a:pt x="173" y="80"/>
                      </a:cubicBezTo>
                      <a:cubicBezTo>
                        <a:pt x="177" y="26"/>
                        <a:pt x="139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6666220" y="4409967"/>
                  <a:ext cx="18416" cy="4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618" extrusionOk="0">
                      <a:moveTo>
                        <a:pt x="101" y="1"/>
                      </a:moveTo>
                      <a:cubicBezTo>
                        <a:pt x="60" y="1"/>
                        <a:pt x="18" y="27"/>
                        <a:pt x="14" y="79"/>
                      </a:cubicBezTo>
                      <a:cubicBezTo>
                        <a:pt x="1" y="242"/>
                        <a:pt x="14" y="401"/>
                        <a:pt x="55" y="560"/>
                      </a:cubicBezTo>
                      <a:cubicBezTo>
                        <a:pt x="65" y="600"/>
                        <a:pt x="96" y="618"/>
                        <a:pt x="128" y="618"/>
                      </a:cubicBezTo>
                      <a:cubicBezTo>
                        <a:pt x="177" y="618"/>
                        <a:pt x="228" y="578"/>
                        <a:pt x="212" y="515"/>
                      </a:cubicBezTo>
                      <a:cubicBezTo>
                        <a:pt x="177" y="370"/>
                        <a:pt x="167" y="227"/>
                        <a:pt x="177" y="79"/>
                      </a:cubicBezTo>
                      <a:cubicBezTo>
                        <a:pt x="180" y="27"/>
                        <a:pt x="141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6388377" y="4164936"/>
                  <a:ext cx="55006" cy="1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40" extrusionOk="0">
                      <a:moveTo>
                        <a:pt x="136" y="1"/>
                      </a:moveTo>
                      <a:cubicBezTo>
                        <a:pt x="0" y="1"/>
                        <a:pt x="0" y="139"/>
                        <a:pt x="136" y="139"/>
                      </a:cubicBezTo>
                      <a:lnTo>
                        <a:pt x="548" y="139"/>
                      </a:lnTo>
                      <a:cubicBezTo>
                        <a:pt x="683" y="139"/>
                        <a:pt x="68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6904418" y="4154080"/>
                  <a:ext cx="55006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36" extrusionOk="0">
                      <a:moveTo>
                        <a:pt x="139" y="0"/>
                      </a:moveTo>
                      <a:cubicBezTo>
                        <a:pt x="1" y="0"/>
                        <a:pt x="1" y="136"/>
                        <a:pt x="139" y="136"/>
                      </a:cubicBezTo>
                      <a:lnTo>
                        <a:pt x="548" y="136"/>
                      </a:lnTo>
                      <a:cubicBezTo>
                        <a:pt x="683" y="136"/>
                        <a:pt x="683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8"/>
                <p:cNvSpPr/>
                <p:nvPr/>
              </p:nvSpPr>
              <p:spPr>
                <a:xfrm>
                  <a:off x="6437914" y="3992280"/>
                  <a:ext cx="39083" cy="31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390" extrusionOk="0">
                      <a:moveTo>
                        <a:pt x="121" y="1"/>
                      </a:moveTo>
                      <a:cubicBezTo>
                        <a:pt x="57" y="1"/>
                        <a:pt x="1" y="85"/>
                        <a:pt x="60" y="141"/>
                      </a:cubicBezTo>
                      <a:cubicBezTo>
                        <a:pt x="147" y="224"/>
                        <a:pt x="237" y="301"/>
                        <a:pt x="334" y="374"/>
                      </a:cubicBezTo>
                      <a:cubicBezTo>
                        <a:pt x="349" y="385"/>
                        <a:pt x="364" y="389"/>
                        <a:pt x="378" y="389"/>
                      </a:cubicBezTo>
                      <a:cubicBezTo>
                        <a:pt x="443" y="389"/>
                        <a:pt x="486" y="283"/>
                        <a:pt x="417" y="232"/>
                      </a:cubicBezTo>
                      <a:cubicBezTo>
                        <a:pt x="331" y="169"/>
                        <a:pt x="251" y="99"/>
                        <a:pt x="174" y="24"/>
                      </a:cubicBezTo>
                      <a:cubicBezTo>
                        <a:pt x="158" y="8"/>
                        <a:pt x="13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8"/>
                <p:cNvSpPr/>
                <p:nvPr/>
              </p:nvSpPr>
              <p:spPr>
                <a:xfrm>
                  <a:off x="6836545" y="4327459"/>
                  <a:ext cx="56855" cy="6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771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4" y="124"/>
                      </a:cubicBezTo>
                      <a:cubicBezTo>
                        <a:pt x="149" y="350"/>
                        <a:pt x="331" y="588"/>
                        <a:pt x="526" y="751"/>
                      </a:cubicBezTo>
                      <a:cubicBezTo>
                        <a:pt x="544" y="765"/>
                        <a:pt x="562" y="771"/>
                        <a:pt x="581" y="771"/>
                      </a:cubicBezTo>
                      <a:cubicBezTo>
                        <a:pt x="649" y="771"/>
                        <a:pt x="706" y="688"/>
                        <a:pt x="643" y="634"/>
                      </a:cubicBezTo>
                      <a:cubicBezTo>
                        <a:pt x="456" y="478"/>
                        <a:pt x="287" y="260"/>
                        <a:pt x="176" y="41"/>
                      </a:cubicBezTo>
                      <a:cubicBezTo>
                        <a:pt x="161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8"/>
                <p:cNvSpPr/>
                <p:nvPr/>
              </p:nvSpPr>
              <p:spPr>
                <a:xfrm>
                  <a:off x="6439924" y="4322876"/>
                  <a:ext cx="60554" cy="3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90" extrusionOk="0">
                      <a:moveTo>
                        <a:pt x="639" y="1"/>
                      </a:moveTo>
                      <a:cubicBezTo>
                        <a:pt x="625" y="1"/>
                        <a:pt x="611" y="5"/>
                        <a:pt x="597" y="15"/>
                      </a:cubicBezTo>
                      <a:cubicBezTo>
                        <a:pt x="430" y="130"/>
                        <a:pt x="258" y="240"/>
                        <a:pt x="80" y="338"/>
                      </a:cubicBezTo>
                      <a:cubicBezTo>
                        <a:pt x="1" y="379"/>
                        <a:pt x="50" y="489"/>
                        <a:pt x="125" y="489"/>
                      </a:cubicBezTo>
                      <a:cubicBezTo>
                        <a:pt x="137" y="489"/>
                        <a:pt x="150" y="486"/>
                        <a:pt x="164" y="479"/>
                      </a:cubicBezTo>
                      <a:cubicBezTo>
                        <a:pt x="341" y="382"/>
                        <a:pt x="510" y="271"/>
                        <a:pt x="680" y="157"/>
                      </a:cubicBezTo>
                      <a:cubicBezTo>
                        <a:pt x="752" y="108"/>
                        <a:pt x="706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8"/>
                <p:cNvSpPr/>
                <p:nvPr/>
              </p:nvSpPr>
              <p:spPr>
                <a:xfrm>
                  <a:off x="6798829" y="3981826"/>
                  <a:ext cx="41093" cy="3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82" extrusionOk="0">
                      <a:moveTo>
                        <a:pt x="392" y="1"/>
                      </a:moveTo>
                      <a:cubicBezTo>
                        <a:pt x="373" y="1"/>
                        <a:pt x="354" y="8"/>
                        <a:pt x="336" y="26"/>
                      </a:cubicBezTo>
                      <a:cubicBezTo>
                        <a:pt x="257" y="101"/>
                        <a:pt x="170" y="171"/>
                        <a:pt x="77" y="226"/>
                      </a:cubicBezTo>
                      <a:cubicBezTo>
                        <a:pt x="1" y="273"/>
                        <a:pt x="45" y="381"/>
                        <a:pt x="115" y="381"/>
                      </a:cubicBezTo>
                      <a:cubicBezTo>
                        <a:pt x="128" y="381"/>
                        <a:pt x="142" y="377"/>
                        <a:pt x="156" y="368"/>
                      </a:cubicBezTo>
                      <a:cubicBezTo>
                        <a:pt x="264" y="303"/>
                        <a:pt x="364" y="226"/>
                        <a:pt x="455" y="140"/>
                      </a:cubicBezTo>
                      <a:cubicBezTo>
                        <a:pt x="510" y="84"/>
                        <a:pt x="455" y="1"/>
                        <a:pt x="39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6295333" y="3799279"/>
                  <a:ext cx="44551" cy="13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1633" extrusionOk="0">
                      <a:moveTo>
                        <a:pt x="316" y="0"/>
                      </a:moveTo>
                      <a:cubicBezTo>
                        <a:pt x="291" y="0"/>
                        <a:pt x="268" y="13"/>
                        <a:pt x="254" y="43"/>
                      </a:cubicBezTo>
                      <a:cubicBezTo>
                        <a:pt x="1" y="549"/>
                        <a:pt x="39" y="1132"/>
                        <a:pt x="367" y="1596"/>
                      </a:cubicBezTo>
                      <a:cubicBezTo>
                        <a:pt x="386" y="1621"/>
                        <a:pt x="412" y="1632"/>
                        <a:pt x="437" y="1632"/>
                      </a:cubicBezTo>
                      <a:cubicBezTo>
                        <a:pt x="496" y="1632"/>
                        <a:pt x="553" y="1573"/>
                        <a:pt x="510" y="1512"/>
                      </a:cubicBezTo>
                      <a:cubicBezTo>
                        <a:pt x="215" y="1100"/>
                        <a:pt x="167" y="580"/>
                        <a:pt x="396" y="126"/>
                      </a:cubicBezTo>
                      <a:cubicBezTo>
                        <a:pt x="427" y="60"/>
                        <a:pt x="369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6917687" y="3808688"/>
                  <a:ext cx="30800" cy="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1083" extrusionOk="0">
                      <a:moveTo>
                        <a:pt x="195" y="0"/>
                      </a:moveTo>
                      <a:cubicBezTo>
                        <a:pt x="145" y="0"/>
                        <a:pt x="96" y="40"/>
                        <a:pt x="117" y="100"/>
                      </a:cubicBezTo>
                      <a:cubicBezTo>
                        <a:pt x="213" y="394"/>
                        <a:pt x="186" y="692"/>
                        <a:pt x="37" y="959"/>
                      </a:cubicBezTo>
                      <a:cubicBezTo>
                        <a:pt x="1" y="1023"/>
                        <a:pt x="57" y="1083"/>
                        <a:pt x="113" y="1083"/>
                      </a:cubicBezTo>
                      <a:cubicBezTo>
                        <a:pt x="138" y="1083"/>
                        <a:pt x="163" y="1071"/>
                        <a:pt x="179" y="1042"/>
                      </a:cubicBezTo>
                      <a:cubicBezTo>
                        <a:pt x="349" y="737"/>
                        <a:pt x="383" y="391"/>
                        <a:pt x="275" y="58"/>
                      </a:cubicBezTo>
                      <a:cubicBezTo>
                        <a:pt x="262" y="18"/>
                        <a:pt x="228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8"/>
                <p:cNvSpPr/>
                <p:nvPr/>
              </p:nvSpPr>
              <p:spPr>
                <a:xfrm>
                  <a:off x="6553072" y="3769846"/>
                  <a:ext cx="66103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6" extrusionOk="0">
                      <a:moveTo>
                        <a:pt x="135" y="1"/>
                      </a:moveTo>
                      <a:cubicBezTo>
                        <a:pt x="1" y="1"/>
                        <a:pt x="1" y="135"/>
                        <a:pt x="135" y="135"/>
                      </a:cubicBezTo>
                      <a:lnTo>
                        <a:pt x="683" y="135"/>
                      </a:lnTo>
                      <a:cubicBezTo>
                        <a:pt x="821" y="135"/>
                        <a:pt x="82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6619095" y="3576684"/>
                  <a:ext cx="10937" cy="9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73" extrusionOk="0">
                      <a:moveTo>
                        <a:pt x="68" y="1"/>
                      </a:moveTo>
                      <a:cubicBezTo>
                        <a:pt x="34" y="1"/>
                        <a:pt x="0" y="27"/>
                        <a:pt x="0" y="81"/>
                      </a:cubicBezTo>
                      <a:lnTo>
                        <a:pt x="0" y="1172"/>
                      </a:lnTo>
                      <a:lnTo>
                        <a:pt x="136" y="1172"/>
                      </a:lnTo>
                      <a:lnTo>
                        <a:pt x="136" y="81"/>
                      </a:lnTo>
                      <a:cubicBezTo>
                        <a:pt x="136" y="27"/>
                        <a:pt x="102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6371006" y="3570572"/>
                  <a:ext cx="55890" cy="7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969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7" y="122"/>
                      </a:cubicBezTo>
                      <a:cubicBezTo>
                        <a:pt x="186" y="396"/>
                        <a:pt x="345" y="666"/>
                        <a:pt x="512" y="930"/>
                      </a:cubicBezTo>
                      <a:cubicBezTo>
                        <a:pt x="529" y="957"/>
                        <a:pt x="555" y="968"/>
                        <a:pt x="580" y="968"/>
                      </a:cubicBezTo>
                      <a:cubicBezTo>
                        <a:pt x="638" y="968"/>
                        <a:pt x="694" y="909"/>
                        <a:pt x="653" y="846"/>
                      </a:cubicBezTo>
                      <a:cubicBezTo>
                        <a:pt x="487" y="583"/>
                        <a:pt x="328" y="317"/>
                        <a:pt x="175" y="39"/>
                      </a:cubicBezTo>
                      <a:cubicBezTo>
                        <a:pt x="160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6809123" y="3562450"/>
                  <a:ext cx="46964" cy="6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748" extrusionOk="0">
                      <a:moveTo>
                        <a:pt x="469" y="1"/>
                      </a:moveTo>
                      <a:cubicBezTo>
                        <a:pt x="444" y="1"/>
                        <a:pt x="419" y="12"/>
                        <a:pt x="402" y="39"/>
                      </a:cubicBezTo>
                      <a:cubicBezTo>
                        <a:pt x="282" y="234"/>
                        <a:pt x="160" y="431"/>
                        <a:pt x="39" y="626"/>
                      </a:cubicBezTo>
                      <a:cubicBezTo>
                        <a:pt x="0" y="688"/>
                        <a:pt x="57" y="747"/>
                        <a:pt x="114" y="747"/>
                      </a:cubicBezTo>
                      <a:cubicBezTo>
                        <a:pt x="139" y="747"/>
                        <a:pt x="164" y="736"/>
                        <a:pt x="181" y="709"/>
                      </a:cubicBezTo>
                      <a:cubicBezTo>
                        <a:pt x="302" y="514"/>
                        <a:pt x="423" y="317"/>
                        <a:pt x="544" y="123"/>
                      </a:cubicBezTo>
                      <a:cubicBezTo>
                        <a:pt x="583" y="60"/>
                        <a:pt x="526" y="1"/>
                        <a:pt x="4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7014992" y="3836592"/>
                  <a:ext cx="72376" cy="3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95" extrusionOk="0">
                      <a:moveTo>
                        <a:pt x="794" y="1"/>
                      </a:moveTo>
                      <a:cubicBezTo>
                        <a:pt x="786" y="1"/>
                        <a:pt x="777" y="2"/>
                        <a:pt x="767" y="6"/>
                      </a:cubicBezTo>
                      <a:cubicBezTo>
                        <a:pt x="541" y="81"/>
                        <a:pt x="316" y="154"/>
                        <a:pt x="92" y="231"/>
                      </a:cubicBezTo>
                      <a:cubicBezTo>
                        <a:pt x="1" y="262"/>
                        <a:pt x="28" y="395"/>
                        <a:pt x="109" y="395"/>
                      </a:cubicBezTo>
                      <a:cubicBezTo>
                        <a:pt x="117" y="395"/>
                        <a:pt x="127" y="393"/>
                        <a:pt x="136" y="390"/>
                      </a:cubicBezTo>
                      <a:cubicBezTo>
                        <a:pt x="362" y="314"/>
                        <a:pt x="586" y="238"/>
                        <a:pt x="812" y="164"/>
                      </a:cubicBezTo>
                      <a:cubicBezTo>
                        <a:pt x="900" y="134"/>
                        <a:pt x="874" y="1"/>
                        <a:pt x="7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" name="Google Shape;283;p28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91" name="Google Shape;291;p28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1138950" y="3482175"/>
              <a:ext cx="841076" cy="618676"/>
              <a:chOff x="1138950" y="3482175"/>
              <a:chExt cx="841076" cy="618676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1138950" y="3530630"/>
                <a:ext cx="91322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221" extrusionOk="0">
                    <a:moveTo>
                      <a:pt x="554" y="1"/>
                    </a:moveTo>
                    <a:cubicBezTo>
                      <a:pt x="468" y="18"/>
                      <a:pt x="395" y="63"/>
                      <a:pt x="333" y="132"/>
                    </a:cubicBezTo>
                    <a:cubicBezTo>
                      <a:pt x="250" y="222"/>
                      <a:pt x="215" y="309"/>
                      <a:pt x="204" y="433"/>
                    </a:cubicBezTo>
                    <a:cubicBezTo>
                      <a:pt x="177" y="729"/>
                      <a:pt x="253" y="867"/>
                      <a:pt x="578" y="1144"/>
                    </a:cubicBezTo>
                    <a:cubicBezTo>
                      <a:pt x="818" y="1352"/>
                      <a:pt x="925" y="1473"/>
                      <a:pt x="984" y="1615"/>
                    </a:cubicBezTo>
                    <a:cubicBezTo>
                      <a:pt x="1056" y="1789"/>
                      <a:pt x="1011" y="1914"/>
                      <a:pt x="845" y="2000"/>
                    </a:cubicBezTo>
                    <a:cubicBezTo>
                      <a:pt x="774" y="2039"/>
                      <a:pt x="698" y="2058"/>
                      <a:pt x="623" y="2058"/>
                    </a:cubicBezTo>
                    <a:cubicBezTo>
                      <a:pt x="494" y="2058"/>
                      <a:pt x="367" y="2002"/>
                      <a:pt x="271" y="1899"/>
                    </a:cubicBezTo>
                    <a:cubicBezTo>
                      <a:pt x="201" y="1820"/>
                      <a:pt x="162" y="1733"/>
                      <a:pt x="138" y="1612"/>
                    </a:cubicBezTo>
                    <a:cubicBezTo>
                      <a:pt x="128" y="1519"/>
                      <a:pt x="104" y="1473"/>
                      <a:pt x="73" y="1463"/>
                    </a:cubicBezTo>
                    <a:cubicBezTo>
                      <a:pt x="69" y="1462"/>
                      <a:pt x="65" y="1462"/>
                      <a:pt x="62" y="1462"/>
                    </a:cubicBezTo>
                    <a:cubicBezTo>
                      <a:pt x="21" y="1462"/>
                      <a:pt x="0" y="1521"/>
                      <a:pt x="0" y="1636"/>
                    </a:cubicBezTo>
                    <a:cubicBezTo>
                      <a:pt x="0" y="1924"/>
                      <a:pt x="167" y="2135"/>
                      <a:pt x="454" y="2205"/>
                    </a:cubicBezTo>
                    <a:cubicBezTo>
                      <a:pt x="494" y="2215"/>
                      <a:pt x="550" y="2221"/>
                      <a:pt x="608" y="2221"/>
                    </a:cubicBezTo>
                    <a:cubicBezTo>
                      <a:pt x="679" y="2221"/>
                      <a:pt x="752" y="2213"/>
                      <a:pt x="804" y="2197"/>
                    </a:cubicBezTo>
                    <a:cubicBezTo>
                      <a:pt x="1008" y="2142"/>
                      <a:pt x="1136" y="2017"/>
                      <a:pt x="1185" y="1830"/>
                    </a:cubicBezTo>
                    <a:cubicBezTo>
                      <a:pt x="1209" y="1722"/>
                      <a:pt x="1195" y="1608"/>
                      <a:pt x="1130" y="1473"/>
                    </a:cubicBezTo>
                    <a:cubicBezTo>
                      <a:pt x="1081" y="1376"/>
                      <a:pt x="922" y="1196"/>
                      <a:pt x="738" y="1047"/>
                    </a:cubicBezTo>
                    <a:cubicBezTo>
                      <a:pt x="402" y="770"/>
                      <a:pt x="312" y="590"/>
                      <a:pt x="405" y="361"/>
                    </a:cubicBezTo>
                    <a:cubicBezTo>
                      <a:pt x="433" y="285"/>
                      <a:pt x="506" y="205"/>
                      <a:pt x="562" y="181"/>
                    </a:cubicBezTo>
                    <a:cubicBezTo>
                      <a:pt x="587" y="168"/>
                      <a:pt x="619" y="162"/>
                      <a:pt x="651" y="162"/>
                    </a:cubicBezTo>
                    <a:cubicBezTo>
                      <a:pt x="692" y="162"/>
                      <a:pt x="735" y="172"/>
                      <a:pt x="770" y="191"/>
                    </a:cubicBezTo>
                    <a:cubicBezTo>
                      <a:pt x="842" y="225"/>
                      <a:pt x="911" y="295"/>
                      <a:pt x="922" y="340"/>
                    </a:cubicBezTo>
                    <a:cubicBezTo>
                      <a:pt x="931" y="383"/>
                      <a:pt x="964" y="424"/>
                      <a:pt x="998" y="424"/>
                    </a:cubicBezTo>
                    <a:cubicBezTo>
                      <a:pt x="999" y="424"/>
                      <a:pt x="1000" y="424"/>
                      <a:pt x="1002" y="423"/>
                    </a:cubicBezTo>
                    <a:cubicBezTo>
                      <a:pt x="1081" y="409"/>
                      <a:pt x="1053" y="230"/>
                      <a:pt x="952" y="129"/>
                    </a:cubicBezTo>
                    <a:cubicBezTo>
                      <a:pt x="873" y="56"/>
                      <a:pt x="738" y="1"/>
                      <a:pt x="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1249292" y="3530630"/>
                <a:ext cx="103322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198" extrusionOk="0">
                    <a:moveTo>
                      <a:pt x="846" y="1"/>
                    </a:moveTo>
                    <a:cubicBezTo>
                      <a:pt x="149" y="1"/>
                      <a:pt x="14" y="8"/>
                      <a:pt x="10" y="80"/>
                    </a:cubicBezTo>
                    <a:cubicBezTo>
                      <a:pt x="0" y="150"/>
                      <a:pt x="63" y="167"/>
                      <a:pt x="319" y="174"/>
                    </a:cubicBezTo>
                    <a:lnTo>
                      <a:pt x="558" y="184"/>
                    </a:lnTo>
                    <a:lnTo>
                      <a:pt x="568" y="569"/>
                    </a:lnTo>
                    <a:cubicBezTo>
                      <a:pt x="571" y="783"/>
                      <a:pt x="582" y="1040"/>
                      <a:pt x="589" y="1151"/>
                    </a:cubicBezTo>
                    <a:cubicBezTo>
                      <a:pt x="592" y="1262"/>
                      <a:pt x="592" y="1529"/>
                      <a:pt x="592" y="1743"/>
                    </a:cubicBezTo>
                    <a:lnTo>
                      <a:pt x="592" y="2159"/>
                    </a:lnTo>
                    <a:cubicBezTo>
                      <a:pt x="592" y="2166"/>
                      <a:pt x="603" y="2180"/>
                      <a:pt x="617" y="2187"/>
                    </a:cubicBezTo>
                    <a:cubicBezTo>
                      <a:pt x="633" y="2194"/>
                      <a:pt x="650" y="2198"/>
                      <a:pt x="668" y="2198"/>
                    </a:cubicBezTo>
                    <a:cubicBezTo>
                      <a:pt x="692" y="2198"/>
                      <a:pt x="716" y="2191"/>
                      <a:pt x="728" y="2176"/>
                    </a:cubicBezTo>
                    <a:cubicBezTo>
                      <a:pt x="745" y="2156"/>
                      <a:pt x="745" y="2131"/>
                      <a:pt x="745" y="1733"/>
                    </a:cubicBezTo>
                    <a:cubicBezTo>
                      <a:pt x="745" y="1504"/>
                      <a:pt x="745" y="1065"/>
                      <a:pt x="738" y="759"/>
                    </a:cubicBezTo>
                    <a:cubicBezTo>
                      <a:pt x="731" y="409"/>
                      <a:pt x="734" y="198"/>
                      <a:pt x="742" y="198"/>
                    </a:cubicBezTo>
                    <a:cubicBezTo>
                      <a:pt x="745" y="195"/>
                      <a:pt x="870" y="188"/>
                      <a:pt x="1019" y="184"/>
                    </a:cubicBezTo>
                    <a:cubicBezTo>
                      <a:pt x="1317" y="174"/>
                      <a:pt x="1351" y="167"/>
                      <a:pt x="1351" y="84"/>
                    </a:cubicBezTo>
                    <a:cubicBezTo>
                      <a:pt x="1351" y="1"/>
                      <a:pt x="1369" y="1"/>
                      <a:pt x="10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1371635" y="3527158"/>
                <a:ext cx="81435" cy="16914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241" extrusionOk="0">
                    <a:moveTo>
                      <a:pt x="1032" y="0"/>
                    </a:moveTo>
                    <a:cubicBezTo>
                      <a:pt x="1029" y="0"/>
                      <a:pt x="1026" y="1"/>
                      <a:pt x="1023" y="1"/>
                    </a:cubicBezTo>
                    <a:cubicBezTo>
                      <a:pt x="1002" y="1"/>
                      <a:pt x="978" y="9"/>
                      <a:pt x="967" y="22"/>
                    </a:cubicBezTo>
                    <a:cubicBezTo>
                      <a:pt x="940" y="47"/>
                      <a:pt x="933" y="133"/>
                      <a:pt x="933" y="375"/>
                    </a:cubicBezTo>
                    <a:cubicBezTo>
                      <a:pt x="933" y="903"/>
                      <a:pt x="884" y="1682"/>
                      <a:pt x="850" y="1827"/>
                    </a:cubicBezTo>
                    <a:cubicBezTo>
                      <a:pt x="829" y="1910"/>
                      <a:pt x="773" y="1987"/>
                      <a:pt x="708" y="2025"/>
                    </a:cubicBezTo>
                    <a:cubicBezTo>
                      <a:pt x="669" y="2043"/>
                      <a:pt x="649" y="2046"/>
                      <a:pt x="545" y="2046"/>
                    </a:cubicBezTo>
                    <a:cubicBezTo>
                      <a:pt x="458" y="2046"/>
                      <a:pt x="420" y="2043"/>
                      <a:pt x="382" y="2032"/>
                    </a:cubicBezTo>
                    <a:cubicBezTo>
                      <a:pt x="323" y="2001"/>
                      <a:pt x="260" y="1928"/>
                      <a:pt x="233" y="1848"/>
                    </a:cubicBezTo>
                    <a:cubicBezTo>
                      <a:pt x="194" y="1720"/>
                      <a:pt x="160" y="1159"/>
                      <a:pt x="146" y="428"/>
                    </a:cubicBezTo>
                    <a:cubicBezTo>
                      <a:pt x="143" y="247"/>
                      <a:pt x="140" y="84"/>
                      <a:pt x="135" y="60"/>
                    </a:cubicBezTo>
                    <a:cubicBezTo>
                      <a:pt x="126" y="19"/>
                      <a:pt x="99" y="1"/>
                      <a:pt x="59" y="1"/>
                    </a:cubicBezTo>
                    <a:cubicBezTo>
                      <a:pt x="56" y="1"/>
                      <a:pt x="53" y="1"/>
                      <a:pt x="49" y="1"/>
                    </a:cubicBezTo>
                    <a:cubicBezTo>
                      <a:pt x="15" y="5"/>
                      <a:pt x="15" y="9"/>
                      <a:pt x="7" y="50"/>
                    </a:cubicBezTo>
                    <a:cubicBezTo>
                      <a:pt x="1" y="130"/>
                      <a:pt x="1" y="1069"/>
                      <a:pt x="7" y="1363"/>
                    </a:cubicBezTo>
                    <a:cubicBezTo>
                      <a:pt x="25" y="1797"/>
                      <a:pt x="49" y="1952"/>
                      <a:pt x="119" y="2046"/>
                    </a:cubicBezTo>
                    <a:cubicBezTo>
                      <a:pt x="181" y="2133"/>
                      <a:pt x="288" y="2202"/>
                      <a:pt x="426" y="2233"/>
                    </a:cubicBezTo>
                    <a:cubicBezTo>
                      <a:pt x="457" y="2238"/>
                      <a:pt x="496" y="2241"/>
                      <a:pt x="537" y="2241"/>
                    </a:cubicBezTo>
                    <a:cubicBezTo>
                      <a:pt x="604" y="2241"/>
                      <a:pt x="676" y="2234"/>
                      <a:pt x="725" y="2219"/>
                    </a:cubicBezTo>
                    <a:cubicBezTo>
                      <a:pt x="805" y="2195"/>
                      <a:pt x="877" y="2142"/>
                      <a:pt x="936" y="2084"/>
                    </a:cubicBezTo>
                    <a:cubicBezTo>
                      <a:pt x="1034" y="1963"/>
                      <a:pt x="1058" y="1797"/>
                      <a:pt x="1071" y="1072"/>
                    </a:cubicBezTo>
                    <a:cubicBezTo>
                      <a:pt x="1078" y="660"/>
                      <a:pt x="1075" y="50"/>
                      <a:pt x="1064" y="19"/>
                    </a:cubicBezTo>
                    <a:cubicBezTo>
                      <a:pt x="1061" y="8"/>
                      <a:pt x="1049" y="0"/>
                      <a:pt x="10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1489299" y="3534781"/>
                <a:ext cx="89058" cy="16469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2182" extrusionOk="0">
                    <a:moveTo>
                      <a:pt x="171" y="261"/>
                    </a:moveTo>
                    <a:lnTo>
                      <a:pt x="202" y="279"/>
                    </a:lnTo>
                    <a:cubicBezTo>
                      <a:pt x="330" y="351"/>
                      <a:pt x="618" y="718"/>
                      <a:pt x="780" y="978"/>
                    </a:cubicBezTo>
                    <a:cubicBezTo>
                      <a:pt x="853" y="1093"/>
                      <a:pt x="933" y="1276"/>
                      <a:pt x="951" y="1360"/>
                    </a:cubicBezTo>
                    <a:cubicBezTo>
                      <a:pt x="957" y="1394"/>
                      <a:pt x="961" y="1453"/>
                      <a:pt x="954" y="1505"/>
                    </a:cubicBezTo>
                    <a:cubicBezTo>
                      <a:pt x="951" y="1612"/>
                      <a:pt x="922" y="1702"/>
                      <a:pt x="850" y="1785"/>
                    </a:cubicBezTo>
                    <a:cubicBezTo>
                      <a:pt x="753" y="1907"/>
                      <a:pt x="628" y="1969"/>
                      <a:pt x="410" y="2007"/>
                    </a:cubicBezTo>
                    <a:cubicBezTo>
                      <a:pt x="330" y="2021"/>
                      <a:pt x="254" y="2035"/>
                      <a:pt x="240" y="2038"/>
                    </a:cubicBezTo>
                    <a:cubicBezTo>
                      <a:pt x="236" y="2039"/>
                      <a:pt x="233" y="2039"/>
                      <a:pt x="229" y="2039"/>
                    </a:cubicBezTo>
                    <a:cubicBezTo>
                      <a:pt x="218" y="2039"/>
                      <a:pt x="208" y="2036"/>
                      <a:pt x="205" y="2028"/>
                    </a:cubicBezTo>
                    <a:cubicBezTo>
                      <a:pt x="195" y="2021"/>
                      <a:pt x="195" y="1928"/>
                      <a:pt x="195" y="1758"/>
                    </a:cubicBezTo>
                    <a:cubicBezTo>
                      <a:pt x="195" y="1609"/>
                      <a:pt x="188" y="1373"/>
                      <a:pt x="185" y="1227"/>
                    </a:cubicBezTo>
                    <a:cubicBezTo>
                      <a:pt x="181" y="1079"/>
                      <a:pt x="171" y="802"/>
                      <a:pt x="171" y="607"/>
                    </a:cubicBezTo>
                    <a:lnTo>
                      <a:pt x="171" y="261"/>
                    </a:lnTo>
                    <a:close/>
                    <a:moveTo>
                      <a:pt x="87" y="1"/>
                    </a:moveTo>
                    <a:cubicBezTo>
                      <a:pt x="49" y="4"/>
                      <a:pt x="18" y="25"/>
                      <a:pt x="4" y="60"/>
                    </a:cubicBezTo>
                    <a:cubicBezTo>
                      <a:pt x="1" y="98"/>
                      <a:pt x="8" y="1813"/>
                      <a:pt x="11" y="1993"/>
                    </a:cubicBezTo>
                    <a:cubicBezTo>
                      <a:pt x="15" y="2115"/>
                      <a:pt x="39" y="2142"/>
                      <a:pt x="132" y="2170"/>
                    </a:cubicBezTo>
                    <a:cubicBezTo>
                      <a:pt x="158" y="2178"/>
                      <a:pt x="204" y="2182"/>
                      <a:pt x="267" y="2182"/>
                    </a:cubicBezTo>
                    <a:cubicBezTo>
                      <a:pt x="289" y="2182"/>
                      <a:pt x="312" y="2181"/>
                      <a:pt x="337" y="2180"/>
                    </a:cubicBezTo>
                    <a:cubicBezTo>
                      <a:pt x="465" y="2177"/>
                      <a:pt x="503" y="2170"/>
                      <a:pt x="583" y="2145"/>
                    </a:cubicBezTo>
                    <a:cubicBezTo>
                      <a:pt x="940" y="2035"/>
                      <a:pt x="1179" y="1747"/>
                      <a:pt x="1148" y="1446"/>
                    </a:cubicBezTo>
                    <a:cubicBezTo>
                      <a:pt x="1127" y="1238"/>
                      <a:pt x="985" y="895"/>
                      <a:pt x="801" y="649"/>
                    </a:cubicBezTo>
                    <a:cubicBezTo>
                      <a:pt x="666" y="469"/>
                      <a:pt x="289" y="87"/>
                      <a:pt x="177" y="29"/>
                    </a:cubicBezTo>
                    <a:cubicBezTo>
                      <a:pt x="150" y="12"/>
                      <a:pt x="119" y="4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1594962" y="3528064"/>
                <a:ext cx="111246" cy="168843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237" extrusionOk="0">
                    <a:moveTo>
                      <a:pt x="98" y="0"/>
                    </a:moveTo>
                    <a:cubicBezTo>
                      <a:pt x="87" y="0"/>
                      <a:pt x="74" y="10"/>
                      <a:pt x="53" y="24"/>
                    </a:cubicBezTo>
                    <a:cubicBezTo>
                      <a:pt x="0" y="77"/>
                      <a:pt x="21" y="128"/>
                      <a:pt x="139" y="280"/>
                    </a:cubicBezTo>
                    <a:cubicBezTo>
                      <a:pt x="267" y="437"/>
                      <a:pt x="486" y="779"/>
                      <a:pt x="573" y="956"/>
                    </a:cubicBezTo>
                    <a:cubicBezTo>
                      <a:pt x="597" y="998"/>
                      <a:pt x="621" y="1067"/>
                      <a:pt x="627" y="1102"/>
                    </a:cubicBezTo>
                    <a:cubicBezTo>
                      <a:pt x="632" y="1143"/>
                      <a:pt x="635" y="1348"/>
                      <a:pt x="635" y="1577"/>
                    </a:cubicBezTo>
                    <a:cubicBezTo>
                      <a:pt x="635" y="1948"/>
                      <a:pt x="645" y="2200"/>
                      <a:pt x="662" y="2221"/>
                    </a:cubicBezTo>
                    <a:cubicBezTo>
                      <a:pt x="668" y="2232"/>
                      <a:pt x="679" y="2236"/>
                      <a:pt x="693" y="2236"/>
                    </a:cubicBezTo>
                    <a:cubicBezTo>
                      <a:pt x="732" y="2236"/>
                      <a:pt x="792" y="2196"/>
                      <a:pt x="808" y="2155"/>
                    </a:cubicBezTo>
                    <a:cubicBezTo>
                      <a:pt x="811" y="2138"/>
                      <a:pt x="822" y="1933"/>
                      <a:pt x="822" y="1698"/>
                    </a:cubicBezTo>
                    <a:cubicBezTo>
                      <a:pt x="825" y="1158"/>
                      <a:pt x="835" y="1060"/>
                      <a:pt x="884" y="970"/>
                    </a:cubicBezTo>
                    <a:cubicBezTo>
                      <a:pt x="968" y="800"/>
                      <a:pt x="1193" y="457"/>
                      <a:pt x="1331" y="291"/>
                    </a:cubicBezTo>
                    <a:cubicBezTo>
                      <a:pt x="1456" y="135"/>
                      <a:pt x="1473" y="87"/>
                      <a:pt x="1425" y="24"/>
                    </a:cubicBezTo>
                    <a:cubicBezTo>
                      <a:pt x="1411" y="8"/>
                      <a:pt x="1396" y="1"/>
                      <a:pt x="1379" y="1"/>
                    </a:cubicBezTo>
                    <a:cubicBezTo>
                      <a:pt x="1359" y="1"/>
                      <a:pt x="1337" y="12"/>
                      <a:pt x="1310" y="35"/>
                    </a:cubicBezTo>
                    <a:cubicBezTo>
                      <a:pt x="1262" y="80"/>
                      <a:pt x="1144" y="232"/>
                      <a:pt x="1043" y="381"/>
                    </a:cubicBezTo>
                    <a:cubicBezTo>
                      <a:pt x="867" y="644"/>
                      <a:pt x="770" y="787"/>
                      <a:pt x="752" y="807"/>
                    </a:cubicBezTo>
                    <a:cubicBezTo>
                      <a:pt x="741" y="817"/>
                      <a:pt x="736" y="821"/>
                      <a:pt x="731" y="821"/>
                    </a:cubicBezTo>
                    <a:cubicBezTo>
                      <a:pt x="726" y="821"/>
                      <a:pt x="720" y="817"/>
                      <a:pt x="711" y="811"/>
                    </a:cubicBezTo>
                    <a:cubicBezTo>
                      <a:pt x="697" y="797"/>
                      <a:pt x="676" y="763"/>
                      <a:pt x="659" y="738"/>
                    </a:cubicBezTo>
                    <a:cubicBezTo>
                      <a:pt x="635" y="693"/>
                      <a:pt x="448" y="409"/>
                      <a:pt x="354" y="267"/>
                    </a:cubicBezTo>
                    <a:cubicBezTo>
                      <a:pt x="288" y="166"/>
                      <a:pt x="181" y="38"/>
                      <a:pt x="149" y="24"/>
                    </a:cubicBezTo>
                    <a:cubicBezTo>
                      <a:pt x="128" y="10"/>
                      <a:pt x="112" y="3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1140535" y="3780680"/>
                <a:ext cx="123398" cy="23232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078" extrusionOk="0">
                    <a:moveTo>
                      <a:pt x="1372" y="0"/>
                    </a:moveTo>
                    <a:cubicBezTo>
                      <a:pt x="1365" y="0"/>
                      <a:pt x="1355" y="3"/>
                      <a:pt x="1337" y="10"/>
                    </a:cubicBezTo>
                    <a:cubicBezTo>
                      <a:pt x="1254" y="45"/>
                      <a:pt x="1264" y="38"/>
                      <a:pt x="1268" y="683"/>
                    </a:cubicBezTo>
                    <a:lnTo>
                      <a:pt x="1272" y="1268"/>
                    </a:lnTo>
                    <a:lnTo>
                      <a:pt x="1123" y="1278"/>
                    </a:lnTo>
                    <a:cubicBezTo>
                      <a:pt x="1040" y="1282"/>
                      <a:pt x="821" y="1286"/>
                      <a:pt x="630" y="1286"/>
                    </a:cubicBezTo>
                    <a:lnTo>
                      <a:pt x="284" y="1286"/>
                    </a:lnTo>
                    <a:lnTo>
                      <a:pt x="280" y="1199"/>
                    </a:lnTo>
                    <a:cubicBezTo>
                      <a:pt x="274" y="1143"/>
                      <a:pt x="270" y="1008"/>
                      <a:pt x="270" y="883"/>
                    </a:cubicBezTo>
                    <a:cubicBezTo>
                      <a:pt x="270" y="766"/>
                      <a:pt x="266" y="541"/>
                      <a:pt x="260" y="388"/>
                    </a:cubicBezTo>
                    <a:cubicBezTo>
                      <a:pt x="253" y="101"/>
                      <a:pt x="229" y="38"/>
                      <a:pt x="180" y="18"/>
                    </a:cubicBezTo>
                    <a:cubicBezTo>
                      <a:pt x="168" y="14"/>
                      <a:pt x="156" y="12"/>
                      <a:pt x="144" y="12"/>
                    </a:cubicBezTo>
                    <a:cubicBezTo>
                      <a:pt x="105" y="12"/>
                      <a:pt x="68" y="33"/>
                      <a:pt x="55" y="62"/>
                    </a:cubicBezTo>
                    <a:cubicBezTo>
                      <a:pt x="0" y="184"/>
                      <a:pt x="0" y="769"/>
                      <a:pt x="13" y="1257"/>
                    </a:cubicBezTo>
                    <a:cubicBezTo>
                      <a:pt x="17" y="1438"/>
                      <a:pt x="38" y="1829"/>
                      <a:pt x="45" y="2124"/>
                    </a:cubicBezTo>
                    <a:cubicBezTo>
                      <a:pt x="69" y="2827"/>
                      <a:pt x="72" y="2997"/>
                      <a:pt x="100" y="3039"/>
                    </a:cubicBezTo>
                    <a:cubicBezTo>
                      <a:pt x="120" y="3056"/>
                      <a:pt x="146" y="3064"/>
                      <a:pt x="175" y="3064"/>
                    </a:cubicBezTo>
                    <a:cubicBezTo>
                      <a:pt x="191" y="3064"/>
                      <a:pt x="208" y="3061"/>
                      <a:pt x="225" y="3056"/>
                    </a:cubicBezTo>
                    <a:cubicBezTo>
                      <a:pt x="229" y="3056"/>
                      <a:pt x="229" y="3056"/>
                      <a:pt x="232" y="3053"/>
                    </a:cubicBezTo>
                    <a:cubicBezTo>
                      <a:pt x="266" y="3042"/>
                      <a:pt x="294" y="3018"/>
                      <a:pt x="308" y="2990"/>
                    </a:cubicBezTo>
                    <a:cubicBezTo>
                      <a:pt x="312" y="2970"/>
                      <a:pt x="312" y="2855"/>
                      <a:pt x="308" y="2658"/>
                    </a:cubicBezTo>
                    <a:cubicBezTo>
                      <a:pt x="287" y="1913"/>
                      <a:pt x="274" y="1511"/>
                      <a:pt x="287" y="1507"/>
                    </a:cubicBezTo>
                    <a:cubicBezTo>
                      <a:pt x="296" y="1501"/>
                      <a:pt x="483" y="1498"/>
                      <a:pt x="694" y="1498"/>
                    </a:cubicBezTo>
                    <a:cubicBezTo>
                      <a:pt x="970" y="1498"/>
                      <a:pt x="1286" y="1503"/>
                      <a:pt x="1292" y="1511"/>
                    </a:cubicBezTo>
                    <a:cubicBezTo>
                      <a:pt x="1299" y="1514"/>
                      <a:pt x="1310" y="1839"/>
                      <a:pt x="1310" y="2224"/>
                    </a:cubicBezTo>
                    <a:cubicBezTo>
                      <a:pt x="1310" y="2955"/>
                      <a:pt x="1326" y="3018"/>
                      <a:pt x="1382" y="3056"/>
                    </a:cubicBezTo>
                    <a:cubicBezTo>
                      <a:pt x="1401" y="3072"/>
                      <a:pt x="1427" y="3078"/>
                      <a:pt x="1450" y="3078"/>
                    </a:cubicBezTo>
                    <a:cubicBezTo>
                      <a:pt x="1457" y="3078"/>
                      <a:pt x="1463" y="3078"/>
                      <a:pt x="1469" y="3077"/>
                    </a:cubicBezTo>
                    <a:cubicBezTo>
                      <a:pt x="1472" y="3077"/>
                      <a:pt x="1472" y="3077"/>
                      <a:pt x="1472" y="3070"/>
                    </a:cubicBezTo>
                    <a:cubicBezTo>
                      <a:pt x="1510" y="3063"/>
                      <a:pt x="1542" y="3039"/>
                      <a:pt x="1563" y="2997"/>
                    </a:cubicBezTo>
                    <a:cubicBezTo>
                      <a:pt x="1583" y="2938"/>
                      <a:pt x="1587" y="2738"/>
                      <a:pt x="1566" y="2349"/>
                    </a:cubicBezTo>
                    <a:cubicBezTo>
                      <a:pt x="1555" y="2186"/>
                      <a:pt x="1534" y="1930"/>
                      <a:pt x="1528" y="1781"/>
                    </a:cubicBezTo>
                    <a:lnTo>
                      <a:pt x="1524" y="1497"/>
                    </a:lnTo>
                    <a:lnTo>
                      <a:pt x="1566" y="1473"/>
                    </a:lnTo>
                    <a:cubicBezTo>
                      <a:pt x="1635" y="1438"/>
                      <a:pt x="1628" y="1351"/>
                      <a:pt x="1563" y="1289"/>
                    </a:cubicBezTo>
                    <a:lnTo>
                      <a:pt x="1524" y="1257"/>
                    </a:lnTo>
                    <a:lnTo>
                      <a:pt x="1510" y="984"/>
                    </a:lnTo>
                    <a:cubicBezTo>
                      <a:pt x="1483" y="440"/>
                      <a:pt x="1472" y="160"/>
                      <a:pt x="1459" y="101"/>
                    </a:cubicBezTo>
                    <a:cubicBezTo>
                      <a:pt x="1441" y="38"/>
                      <a:pt x="1410" y="0"/>
                      <a:pt x="13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1295558" y="3789209"/>
                <a:ext cx="142568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3037" extrusionOk="0">
                    <a:moveTo>
                      <a:pt x="1023" y="625"/>
                    </a:moveTo>
                    <a:cubicBezTo>
                      <a:pt x="1026" y="625"/>
                      <a:pt x="1033" y="625"/>
                      <a:pt x="1036" y="632"/>
                    </a:cubicBezTo>
                    <a:cubicBezTo>
                      <a:pt x="1047" y="645"/>
                      <a:pt x="1054" y="670"/>
                      <a:pt x="1054" y="677"/>
                    </a:cubicBezTo>
                    <a:cubicBezTo>
                      <a:pt x="1054" y="691"/>
                      <a:pt x="1241" y="1370"/>
                      <a:pt x="1276" y="1456"/>
                    </a:cubicBezTo>
                    <a:cubicBezTo>
                      <a:pt x="1279" y="1474"/>
                      <a:pt x="1241" y="1474"/>
                      <a:pt x="1119" y="1474"/>
                    </a:cubicBezTo>
                    <a:cubicBezTo>
                      <a:pt x="832" y="1474"/>
                      <a:pt x="763" y="1446"/>
                      <a:pt x="763" y="1370"/>
                    </a:cubicBezTo>
                    <a:cubicBezTo>
                      <a:pt x="763" y="1304"/>
                      <a:pt x="881" y="912"/>
                      <a:pt x="956" y="743"/>
                    </a:cubicBezTo>
                    <a:cubicBezTo>
                      <a:pt x="998" y="653"/>
                      <a:pt x="1009" y="625"/>
                      <a:pt x="1023" y="625"/>
                    </a:cubicBezTo>
                    <a:close/>
                    <a:moveTo>
                      <a:pt x="1047" y="1"/>
                    </a:moveTo>
                    <a:cubicBezTo>
                      <a:pt x="1009" y="1"/>
                      <a:pt x="967" y="18"/>
                      <a:pt x="956" y="43"/>
                    </a:cubicBezTo>
                    <a:cubicBezTo>
                      <a:pt x="953" y="50"/>
                      <a:pt x="926" y="140"/>
                      <a:pt x="898" y="230"/>
                    </a:cubicBezTo>
                    <a:cubicBezTo>
                      <a:pt x="870" y="320"/>
                      <a:pt x="790" y="562"/>
                      <a:pt x="721" y="767"/>
                    </a:cubicBezTo>
                    <a:lnTo>
                      <a:pt x="478" y="1460"/>
                    </a:lnTo>
                    <a:cubicBezTo>
                      <a:pt x="413" y="1643"/>
                      <a:pt x="305" y="1945"/>
                      <a:pt x="225" y="2129"/>
                    </a:cubicBezTo>
                    <a:cubicBezTo>
                      <a:pt x="35" y="2583"/>
                      <a:pt x="8" y="2700"/>
                      <a:pt x="8" y="2863"/>
                    </a:cubicBezTo>
                    <a:cubicBezTo>
                      <a:pt x="0" y="2950"/>
                      <a:pt x="11" y="2995"/>
                      <a:pt x="25" y="3009"/>
                    </a:cubicBezTo>
                    <a:cubicBezTo>
                      <a:pt x="38" y="3028"/>
                      <a:pt x="51" y="3037"/>
                      <a:pt x="66" y="3037"/>
                    </a:cubicBezTo>
                    <a:cubicBezTo>
                      <a:pt x="107" y="3037"/>
                      <a:pt x="156" y="2964"/>
                      <a:pt x="215" y="2836"/>
                    </a:cubicBezTo>
                    <a:cubicBezTo>
                      <a:pt x="243" y="2777"/>
                      <a:pt x="312" y="2579"/>
                      <a:pt x="385" y="2406"/>
                    </a:cubicBezTo>
                    <a:cubicBezTo>
                      <a:pt x="457" y="2230"/>
                      <a:pt x="541" y="2008"/>
                      <a:pt x="579" y="1907"/>
                    </a:cubicBezTo>
                    <a:cubicBezTo>
                      <a:pt x="646" y="1715"/>
                      <a:pt x="672" y="1674"/>
                      <a:pt x="725" y="1674"/>
                    </a:cubicBezTo>
                    <a:cubicBezTo>
                      <a:pt x="729" y="1674"/>
                      <a:pt x="734" y="1674"/>
                      <a:pt x="738" y="1675"/>
                    </a:cubicBezTo>
                    <a:cubicBezTo>
                      <a:pt x="763" y="1682"/>
                      <a:pt x="905" y="1702"/>
                      <a:pt x="1050" y="1723"/>
                    </a:cubicBezTo>
                    <a:cubicBezTo>
                      <a:pt x="1199" y="1741"/>
                      <a:pt x="1327" y="1758"/>
                      <a:pt x="1335" y="1765"/>
                    </a:cubicBezTo>
                    <a:cubicBezTo>
                      <a:pt x="1341" y="1772"/>
                      <a:pt x="1484" y="2288"/>
                      <a:pt x="1577" y="2635"/>
                    </a:cubicBezTo>
                    <a:cubicBezTo>
                      <a:pt x="1650" y="2908"/>
                      <a:pt x="1681" y="2981"/>
                      <a:pt x="1726" y="3012"/>
                    </a:cubicBezTo>
                    <a:cubicBezTo>
                      <a:pt x="1743" y="3024"/>
                      <a:pt x="1753" y="3030"/>
                      <a:pt x="1761" y="3030"/>
                    </a:cubicBezTo>
                    <a:cubicBezTo>
                      <a:pt x="1770" y="3030"/>
                      <a:pt x="1778" y="3024"/>
                      <a:pt x="1792" y="3012"/>
                    </a:cubicBezTo>
                    <a:cubicBezTo>
                      <a:pt x="1809" y="2999"/>
                      <a:pt x="1837" y="2967"/>
                      <a:pt x="1850" y="2936"/>
                    </a:cubicBezTo>
                    <a:cubicBezTo>
                      <a:pt x="1889" y="2853"/>
                      <a:pt x="1854" y="2687"/>
                      <a:pt x="1712" y="2184"/>
                    </a:cubicBezTo>
                    <a:cubicBezTo>
                      <a:pt x="1612" y="1827"/>
                      <a:pt x="1594" y="1699"/>
                      <a:pt x="1608" y="1627"/>
                    </a:cubicBezTo>
                    <a:cubicBezTo>
                      <a:pt x="1622" y="1553"/>
                      <a:pt x="1612" y="1523"/>
                      <a:pt x="1563" y="1484"/>
                    </a:cubicBezTo>
                    <a:cubicBezTo>
                      <a:pt x="1511" y="1456"/>
                      <a:pt x="1480" y="1394"/>
                      <a:pt x="1425" y="1173"/>
                    </a:cubicBezTo>
                    <a:cubicBezTo>
                      <a:pt x="1404" y="1082"/>
                      <a:pt x="1335" y="843"/>
                      <a:pt x="1276" y="656"/>
                    </a:cubicBezTo>
                    <a:cubicBezTo>
                      <a:pt x="1213" y="469"/>
                      <a:pt x="1168" y="268"/>
                      <a:pt x="1161" y="202"/>
                    </a:cubicBezTo>
                    <a:cubicBezTo>
                      <a:pt x="1140" y="74"/>
                      <a:pt x="1123" y="29"/>
                      <a:pt x="1074" y="5"/>
                    </a:cubicBezTo>
                    <a:cubicBezTo>
                      <a:pt x="1064" y="5"/>
                      <a:pt x="1054" y="1"/>
                      <a:pt x="10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1474128" y="3780907"/>
                <a:ext cx="124605" cy="232848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3085" extrusionOk="0">
                    <a:moveTo>
                      <a:pt x="642" y="236"/>
                    </a:moveTo>
                    <a:cubicBezTo>
                      <a:pt x="867" y="240"/>
                      <a:pt x="1092" y="344"/>
                      <a:pt x="1168" y="496"/>
                    </a:cubicBezTo>
                    <a:cubicBezTo>
                      <a:pt x="1203" y="555"/>
                      <a:pt x="1203" y="572"/>
                      <a:pt x="1196" y="666"/>
                    </a:cubicBezTo>
                    <a:cubicBezTo>
                      <a:pt x="1176" y="981"/>
                      <a:pt x="923" y="1224"/>
                      <a:pt x="520" y="1313"/>
                    </a:cubicBezTo>
                    <a:cubicBezTo>
                      <a:pt x="455" y="1328"/>
                      <a:pt x="398" y="1335"/>
                      <a:pt x="356" y="1335"/>
                    </a:cubicBezTo>
                    <a:cubicBezTo>
                      <a:pt x="327" y="1335"/>
                      <a:pt x="305" y="1331"/>
                      <a:pt x="292" y="1324"/>
                    </a:cubicBezTo>
                    <a:cubicBezTo>
                      <a:pt x="240" y="1293"/>
                      <a:pt x="237" y="1199"/>
                      <a:pt x="237" y="752"/>
                    </a:cubicBezTo>
                    <a:cubicBezTo>
                      <a:pt x="237" y="510"/>
                      <a:pt x="240" y="316"/>
                      <a:pt x="240" y="312"/>
                    </a:cubicBezTo>
                    <a:cubicBezTo>
                      <a:pt x="258" y="298"/>
                      <a:pt x="479" y="250"/>
                      <a:pt x="569" y="240"/>
                    </a:cubicBezTo>
                    <a:cubicBezTo>
                      <a:pt x="594" y="240"/>
                      <a:pt x="621" y="236"/>
                      <a:pt x="642" y="236"/>
                    </a:cubicBezTo>
                    <a:close/>
                    <a:moveTo>
                      <a:pt x="628" y="0"/>
                    </a:moveTo>
                    <a:cubicBezTo>
                      <a:pt x="569" y="0"/>
                      <a:pt x="122" y="98"/>
                      <a:pt x="95" y="122"/>
                    </a:cubicBezTo>
                    <a:cubicBezTo>
                      <a:pt x="11" y="167"/>
                      <a:pt x="1" y="323"/>
                      <a:pt x="29" y="1452"/>
                    </a:cubicBezTo>
                    <a:cubicBezTo>
                      <a:pt x="67" y="3009"/>
                      <a:pt x="67" y="3068"/>
                      <a:pt x="157" y="3068"/>
                    </a:cubicBezTo>
                    <a:cubicBezTo>
                      <a:pt x="164" y="3068"/>
                      <a:pt x="172" y="3067"/>
                      <a:pt x="181" y="3067"/>
                    </a:cubicBezTo>
                    <a:cubicBezTo>
                      <a:pt x="237" y="3067"/>
                      <a:pt x="278" y="3036"/>
                      <a:pt x="292" y="2973"/>
                    </a:cubicBezTo>
                    <a:cubicBezTo>
                      <a:pt x="306" y="2908"/>
                      <a:pt x="312" y="1792"/>
                      <a:pt x="295" y="1691"/>
                    </a:cubicBezTo>
                    <a:lnTo>
                      <a:pt x="292" y="1619"/>
                    </a:lnTo>
                    <a:lnTo>
                      <a:pt x="496" y="1577"/>
                    </a:lnTo>
                    <a:lnTo>
                      <a:pt x="698" y="1529"/>
                    </a:lnTo>
                    <a:lnTo>
                      <a:pt x="722" y="1563"/>
                    </a:lnTo>
                    <a:cubicBezTo>
                      <a:pt x="736" y="1580"/>
                      <a:pt x="777" y="1681"/>
                      <a:pt x="811" y="1785"/>
                    </a:cubicBezTo>
                    <a:cubicBezTo>
                      <a:pt x="985" y="2260"/>
                      <a:pt x="1283" y="2859"/>
                      <a:pt x="1438" y="3032"/>
                    </a:cubicBezTo>
                    <a:cubicBezTo>
                      <a:pt x="1471" y="3067"/>
                      <a:pt x="1501" y="3085"/>
                      <a:pt x="1529" y="3085"/>
                    </a:cubicBezTo>
                    <a:cubicBezTo>
                      <a:pt x="1549" y="3085"/>
                      <a:pt x="1568" y="3077"/>
                      <a:pt x="1588" y="3060"/>
                    </a:cubicBezTo>
                    <a:cubicBezTo>
                      <a:pt x="1650" y="3005"/>
                      <a:pt x="1650" y="2952"/>
                      <a:pt x="1588" y="2818"/>
                    </a:cubicBezTo>
                    <a:cubicBezTo>
                      <a:pt x="1563" y="2751"/>
                      <a:pt x="1491" y="2610"/>
                      <a:pt x="1435" y="2506"/>
                    </a:cubicBezTo>
                    <a:cubicBezTo>
                      <a:pt x="1196" y="2069"/>
                      <a:pt x="999" y="1608"/>
                      <a:pt x="999" y="1483"/>
                    </a:cubicBezTo>
                    <a:cubicBezTo>
                      <a:pt x="999" y="1411"/>
                      <a:pt x="999" y="1411"/>
                      <a:pt x="1137" y="1254"/>
                    </a:cubicBezTo>
                    <a:cubicBezTo>
                      <a:pt x="1369" y="1005"/>
                      <a:pt x="1467" y="808"/>
                      <a:pt x="1449" y="642"/>
                    </a:cubicBezTo>
                    <a:cubicBezTo>
                      <a:pt x="1432" y="482"/>
                      <a:pt x="1345" y="330"/>
                      <a:pt x="1206" y="229"/>
                    </a:cubicBezTo>
                    <a:cubicBezTo>
                      <a:pt x="1068" y="122"/>
                      <a:pt x="767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1632623" y="3789587"/>
                <a:ext cx="121964" cy="22620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997" extrusionOk="0">
                    <a:moveTo>
                      <a:pt x="232" y="357"/>
                    </a:moveTo>
                    <a:lnTo>
                      <a:pt x="274" y="381"/>
                    </a:lnTo>
                    <a:cubicBezTo>
                      <a:pt x="451" y="482"/>
                      <a:pt x="846" y="984"/>
                      <a:pt x="1071" y="1341"/>
                    </a:cubicBezTo>
                    <a:cubicBezTo>
                      <a:pt x="1172" y="1504"/>
                      <a:pt x="1283" y="1753"/>
                      <a:pt x="1303" y="1867"/>
                    </a:cubicBezTo>
                    <a:cubicBezTo>
                      <a:pt x="1313" y="1913"/>
                      <a:pt x="1318" y="1996"/>
                      <a:pt x="1307" y="2068"/>
                    </a:cubicBezTo>
                    <a:cubicBezTo>
                      <a:pt x="1303" y="2217"/>
                      <a:pt x="1262" y="2338"/>
                      <a:pt x="1168" y="2453"/>
                    </a:cubicBezTo>
                    <a:cubicBezTo>
                      <a:pt x="1030" y="2620"/>
                      <a:pt x="860" y="2706"/>
                      <a:pt x="558" y="2758"/>
                    </a:cubicBezTo>
                    <a:cubicBezTo>
                      <a:pt x="451" y="2775"/>
                      <a:pt x="347" y="2796"/>
                      <a:pt x="323" y="2802"/>
                    </a:cubicBezTo>
                    <a:cubicBezTo>
                      <a:pt x="319" y="2804"/>
                      <a:pt x="314" y="2804"/>
                      <a:pt x="310" y="2804"/>
                    </a:cubicBezTo>
                    <a:cubicBezTo>
                      <a:pt x="296" y="2804"/>
                      <a:pt x="283" y="2799"/>
                      <a:pt x="278" y="2789"/>
                    </a:cubicBezTo>
                    <a:cubicBezTo>
                      <a:pt x="264" y="2778"/>
                      <a:pt x="264" y="2647"/>
                      <a:pt x="264" y="2415"/>
                    </a:cubicBezTo>
                    <a:cubicBezTo>
                      <a:pt x="264" y="2210"/>
                      <a:pt x="257" y="1888"/>
                      <a:pt x="250" y="1684"/>
                    </a:cubicBezTo>
                    <a:cubicBezTo>
                      <a:pt x="246" y="1483"/>
                      <a:pt x="232" y="1098"/>
                      <a:pt x="232" y="835"/>
                    </a:cubicBezTo>
                    <a:lnTo>
                      <a:pt x="232" y="357"/>
                    </a:lnTo>
                    <a:close/>
                    <a:moveTo>
                      <a:pt x="118" y="0"/>
                    </a:moveTo>
                    <a:cubicBezTo>
                      <a:pt x="63" y="7"/>
                      <a:pt x="21" y="34"/>
                      <a:pt x="4" y="83"/>
                    </a:cubicBezTo>
                    <a:cubicBezTo>
                      <a:pt x="0" y="135"/>
                      <a:pt x="8" y="2491"/>
                      <a:pt x="14" y="2737"/>
                    </a:cubicBezTo>
                    <a:cubicBezTo>
                      <a:pt x="18" y="2906"/>
                      <a:pt x="49" y="2945"/>
                      <a:pt x="177" y="2980"/>
                    </a:cubicBezTo>
                    <a:cubicBezTo>
                      <a:pt x="215" y="2990"/>
                      <a:pt x="274" y="2996"/>
                      <a:pt x="359" y="2996"/>
                    </a:cubicBezTo>
                    <a:cubicBezTo>
                      <a:pt x="390" y="2996"/>
                      <a:pt x="424" y="2996"/>
                      <a:pt x="461" y="2994"/>
                    </a:cubicBezTo>
                    <a:cubicBezTo>
                      <a:pt x="635" y="2990"/>
                      <a:pt x="690" y="2980"/>
                      <a:pt x="798" y="2948"/>
                    </a:cubicBezTo>
                    <a:cubicBezTo>
                      <a:pt x="1289" y="2796"/>
                      <a:pt x="1615" y="2401"/>
                      <a:pt x="1574" y="1988"/>
                    </a:cubicBezTo>
                    <a:cubicBezTo>
                      <a:pt x="1546" y="1697"/>
                      <a:pt x="1348" y="1227"/>
                      <a:pt x="1099" y="894"/>
                    </a:cubicBezTo>
                    <a:cubicBezTo>
                      <a:pt x="912" y="648"/>
                      <a:pt x="392" y="121"/>
                      <a:pt x="243" y="38"/>
                    </a:cubicBezTo>
                    <a:cubicBezTo>
                      <a:pt x="202" y="13"/>
                      <a:pt x="160" y="7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1833458" y="3482175"/>
                <a:ext cx="146568" cy="513021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6797" extrusionOk="0">
                    <a:moveTo>
                      <a:pt x="1490" y="228"/>
                    </a:moveTo>
                    <a:cubicBezTo>
                      <a:pt x="1766" y="228"/>
                      <a:pt x="1720" y="1059"/>
                      <a:pt x="1684" y="1318"/>
                    </a:cubicBezTo>
                    <a:cubicBezTo>
                      <a:pt x="1612" y="1855"/>
                      <a:pt x="1383" y="2343"/>
                      <a:pt x="1238" y="2860"/>
                    </a:cubicBezTo>
                    <a:cubicBezTo>
                      <a:pt x="1095" y="3355"/>
                      <a:pt x="1019" y="3865"/>
                      <a:pt x="943" y="4374"/>
                    </a:cubicBezTo>
                    <a:cubicBezTo>
                      <a:pt x="867" y="4880"/>
                      <a:pt x="790" y="5393"/>
                      <a:pt x="627" y="5882"/>
                    </a:cubicBezTo>
                    <a:cubicBezTo>
                      <a:pt x="586" y="6010"/>
                      <a:pt x="528" y="6298"/>
                      <a:pt x="419" y="6401"/>
                    </a:cubicBezTo>
                    <a:cubicBezTo>
                      <a:pt x="364" y="6458"/>
                      <a:pt x="319" y="6482"/>
                      <a:pt x="283" y="6482"/>
                    </a:cubicBezTo>
                    <a:cubicBezTo>
                      <a:pt x="201" y="6482"/>
                      <a:pt x="169" y="6353"/>
                      <a:pt x="187" y="6180"/>
                    </a:cubicBezTo>
                    <a:lnTo>
                      <a:pt x="187" y="6180"/>
                    </a:lnTo>
                    <a:cubicBezTo>
                      <a:pt x="187" y="6178"/>
                      <a:pt x="187" y="6175"/>
                      <a:pt x="187" y="6173"/>
                    </a:cubicBezTo>
                    <a:lnTo>
                      <a:pt x="187" y="6173"/>
                    </a:lnTo>
                    <a:cubicBezTo>
                      <a:pt x="187" y="6173"/>
                      <a:pt x="187" y="6173"/>
                      <a:pt x="187" y="6173"/>
                    </a:cubicBezTo>
                    <a:cubicBezTo>
                      <a:pt x="188" y="6169"/>
                      <a:pt x="188" y="6166"/>
                      <a:pt x="188" y="6163"/>
                    </a:cubicBezTo>
                    <a:lnTo>
                      <a:pt x="188" y="6163"/>
                    </a:lnTo>
                    <a:cubicBezTo>
                      <a:pt x="279" y="5060"/>
                      <a:pt x="393" y="3958"/>
                      <a:pt x="582" y="2871"/>
                    </a:cubicBezTo>
                    <a:cubicBezTo>
                      <a:pt x="676" y="2323"/>
                      <a:pt x="787" y="1776"/>
                      <a:pt x="929" y="1238"/>
                    </a:cubicBezTo>
                    <a:cubicBezTo>
                      <a:pt x="981" y="1038"/>
                      <a:pt x="1061" y="584"/>
                      <a:pt x="1185" y="442"/>
                    </a:cubicBezTo>
                    <a:cubicBezTo>
                      <a:pt x="1315" y="290"/>
                      <a:pt x="1414" y="228"/>
                      <a:pt x="1490" y="228"/>
                    </a:cubicBezTo>
                    <a:close/>
                    <a:moveTo>
                      <a:pt x="1435" y="0"/>
                    </a:moveTo>
                    <a:cubicBezTo>
                      <a:pt x="925" y="0"/>
                      <a:pt x="691" y="1507"/>
                      <a:pt x="635" y="1766"/>
                    </a:cubicBezTo>
                    <a:cubicBezTo>
                      <a:pt x="309" y="3213"/>
                      <a:pt x="143" y="4693"/>
                      <a:pt x="24" y="6173"/>
                    </a:cubicBezTo>
                    <a:cubicBezTo>
                      <a:pt x="0" y="6377"/>
                      <a:pt x="63" y="6713"/>
                      <a:pt x="285" y="6792"/>
                    </a:cubicBezTo>
                    <a:cubicBezTo>
                      <a:pt x="291" y="6795"/>
                      <a:pt x="298" y="6796"/>
                      <a:pt x="305" y="6796"/>
                    </a:cubicBezTo>
                    <a:cubicBezTo>
                      <a:pt x="327" y="6796"/>
                      <a:pt x="349" y="6785"/>
                      <a:pt x="365" y="6772"/>
                    </a:cubicBezTo>
                    <a:cubicBezTo>
                      <a:pt x="611" y="6554"/>
                      <a:pt x="728" y="6117"/>
                      <a:pt x="822" y="5812"/>
                    </a:cubicBezTo>
                    <a:cubicBezTo>
                      <a:pt x="1040" y="5092"/>
                      <a:pt x="1092" y="4336"/>
                      <a:pt x="1234" y="3598"/>
                    </a:cubicBezTo>
                    <a:cubicBezTo>
                      <a:pt x="1380" y="2832"/>
                      <a:pt x="1743" y="2122"/>
                      <a:pt x="1854" y="1353"/>
                    </a:cubicBezTo>
                    <a:cubicBezTo>
                      <a:pt x="1895" y="1069"/>
                      <a:pt x="1941" y="272"/>
                      <a:pt x="1622" y="64"/>
                    </a:cubicBezTo>
                    <a:cubicBezTo>
                      <a:pt x="1556" y="20"/>
                      <a:pt x="1494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1789004" y="4016919"/>
                <a:ext cx="97888" cy="8393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12" extrusionOk="0">
                    <a:moveTo>
                      <a:pt x="572" y="163"/>
                    </a:moveTo>
                    <a:cubicBezTo>
                      <a:pt x="704" y="163"/>
                      <a:pt x="831" y="210"/>
                      <a:pt x="939" y="310"/>
                    </a:cubicBezTo>
                    <a:cubicBezTo>
                      <a:pt x="1067" y="428"/>
                      <a:pt x="1127" y="598"/>
                      <a:pt x="1043" y="764"/>
                    </a:cubicBezTo>
                    <a:cubicBezTo>
                      <a:pt x="980" y="888"/>
                      <a:pt x="835" y="945"/>
                      <a:pt x="691" y="945"/>
                    </a:cubicBezTo>
                    <a:cubicBezTo>
                      <a:pt x="593" y="945"/>
                      <a:pt x="495" y="919"/>
                      <a:pt x="423" y="868"/>
                    </a:cubicBezTo>
                    <a:cubicBezTo>
                      <a:pt x="189" y="709"/>
                      <a:pt x="197" y="397"/>
                      <a:pt x="370" y="198"/>
                    </a:cubicBezTo>
                    <a:lnTo>
                      <a:pt x="370" y="198"/>
                    </a:lnTo>
                    <a:cubicBezTo>
                      <a:pt x="438" y="175"/>
                      <a:pt x="506" y="163"/>
                      <a:pt x="572" y="163"/>
                    </a:cubicBezTo>
                    <a:close/>
                    <a:moveTo>
                      <a:pt x="567" y="0"/>
                    </a:moveTo>
                    <a:cubicBezTo>
                      <a:pt x="484" y="0"/>
                      <a:pt x="399" y="15"/>
                      <a:pt x="317" y="45"/>
                    </a:cubicBezTo>
                    <a:lnTo>
                      <a:pt x="317" y="45"/>
                    </a:lnTo>
                    <a:cubicBezTo>
                      <a:pt x="300" y="46"/>
                      <a:pt x="282" y="54"/>
                      <a:pt x="268" y="72"/>
                    </a:cubicBezTo>
                    <a:cubicBezTo>
                      <a:pt x="42" y="310"/>
                      <a:pt x="1" y="684"/>
                      <a:pt x="243" y="931"/>
                    </a:cubicBezTo>
                    <a:cubicBezTo>
                      <a:pt x="357" y="1047"/>
                      <a:pt x="534" y="1111"/>
                      <a:pt x="707" y="1111"/>
                    </a:cubicBezTo>
                    <a:cubicBezTo>
                      <a:pt x="842" y="1111"/>
                      <a:pt x="976" y="1072"/>
                      <a:pt x="1075" y="986"/>
                    </a:cubicBezTo>
                    <a:cubicBezTo>
                      <a:pt x="1283" y="809"/>
                      <a:pt x="1296" y="497"/>
                      <a:pt x="1137" y="289"/>
                    </a:cubicBezTo>
                    <a:cubicBezTo>
                      <a:pt x="996" y="102"/>
                      <a:pt x="787" y="0"/>
                      <a:pt x="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646175" y="496497"/>
              <a:ext cx="8246370" cy="4015650"/>
              <a:chOff x="646175" y="496497"/>
              <a:chExt cx="8246370" cy="4015650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2037446" y="44134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16786E5-1B52-4DF7-9AEC-F8F6552F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9739" y="2836647"/>
            <a:ext cx="3211853" cy="459300"/>
          </a:xfrm>
        </p:spPr>
        <p:txBody>
          <a:bodyPr/>
          <a:lstStyle/>
          <a:p>
            <a:pPr marL="139700" indent="0"/>
            <a:r>
              <a:rPr lang="en-IN" dirty="0"/>
              <a:t>Sridhar would be profited by using this bot in one of his million discord servers. He will turn out just a bit wiser than before, and maybe – just maybe- be motivated to pave himself a path to a future he will shine in.</a:t>
            </a:r>
          </a:p>
          <a:p>
            <a:pPr marL="139700" indent="0"/>
            <a:r>
              <a:rPr lang="en-IN" dirty="0"/>
              <a:t>And to us, nothing seems more sustainable than a happy and working nation. </a:t>
            </a:r>
          </a:p>
          <a:p>
            <a:pPr marL="139700" indent="0"/>
            <a:endParaRPr lang="en-IN" dirty="0"/>
          </a:p>
          <a:p>
            <a:pPr marL="139700" indent="0"/>
            <a:r>
              <a:rPr lang="en-IN" dirty="0" err="1"/>
              <a:t>Github</a:t>
            </a:r>
            <a:r>
              <a:rPr lang="en-IN" dirty="0"/>
              <a:t> https://github.com/sathvik09/career_bot.git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3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>
            <a:spLocks noGrp="1"/>
          </p:cNvSpPr>
          <p:nvPr>
            <p:ph type="title"/>
          </p:nvPr>
        </p:nvSpPr>
        <p:spPr>
          <a:xfrm flipH="1">
            <a:off x="3911808" y="710206"/>
            <a:ext cx="4313100" cy="117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</a:rPr>
              <a:t>Let’s Talk About </a:t>
            </a:r>
            <a:r>
              <a:rPr lang="en-US" sz="4000" dirty="0">
                <a:solidFill>
                  <a:schemeClr val="lt2"/>
                </a:solidFill>
              </a:rPr>
              <a:t>Sridhar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1"/>
          </p:nvPr>
        </p:nvSpPr>
        <p:spPr>
          <a:xfrm flipH="1">
            <a:off x="4572000" y="2570295"/>
            <a:ext cx="3805308" cy="6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/>
            <a:r>
              <a:rPr lang="en-IN" sz="1400" dirty="0"/>
              <a:t>He’s a 13 year old boy who goes to school in DPS, Bangalore. He has an older sister who is an Engineer. He loves to play video games and sketch. </a:t>
            </a:r>
          </a:p>
          <a:p>
            <a:pPr marL="0" lvl="0" indent="0" algn="l"/>
            <a:r>
              <a:rPr lang="en-IN" sz="1400" dirty="0"/>
              <a:t>This picture was taken seconds after someone asked him “So, what do you want to be when you grow up?”.</a:t>
            </a:r>
          </a:p>
          <a:p>
            <a:pPr marL="0" lvl="0" indent="0" algn="l"/>
            <a:r>
              <a:rPr lang="en-IN" sz="1400" dirty="0"/>
              <a:t>He knows it’s easy to dream but he finds it difficult to match his dreams with </a:t>
            </a:r>
            <a:r>
              <a:rPr lang="en-IN" sz="1400" b="1" dirty="0"/>
              <a:t>sustainability</a:t>
            </a:r>
            <a:r>
              <a:rPr lang="en-IN" sz="1400" dirty="0"/>
              <a:t>. </a:t>
            </a:r>
          </a:p>
          <a:p>
            <a:pPr marL="0" lvl="0" indent="0" algn="l"/>
            <a:r>
              <a:rPr lang="en-IN" sz="1400" dirty="0"/>
              <a:t>And most importantly, he lacks awareness of career options and he has questions that are left unanswered.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24" name="Google Shape;624;p35"/>
          <p:cNvPicPr preferRelativeResize="0"/>
          <p:nvPr/>
        </p:nvPicPr>
        <p:blipFill>
          <a:blip r:embed="rId4"/>
          <a:srcRect/>
          <a:stretch/>
        </p:blipFill>
        <p:spPr>
          <a:xfrm>
            <a:off x="975621" y="1484000"/>
            <a:ext cx="2164050" cy="2175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3292851" y="1693009"/>
            <a:ext cx="28236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u="sng" dirty="0"/>
              <a:t>Problem Definiton</a:t>
            </a:r>
            <a:endParaRPr sz="2800" u="sng" dirty="0"/>
          </a:p>
        </p:txBody>
      </p:sp>
      <p:sp>
        <p:nvSpPr>
          <p:cNvPr id="322" name="Google Shape;322;p29"/>
          <p:cNvSpPr txBox="1">
            <a:spLocks noGrp="1"/>
          </p:cNvSpPr>
          <p:nvPr>
            <p:ph type="subTitle" idx="1"/>
          </p:nvPr>
        </p:nvSpPr>
        <p:spPr>
          <a:xfrm>
            <a:off x="2353173" y="2471049"/>
            <a:ext cx="4995158" cy="10545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endParaRPr lang="en-US" b="1" dirty="0"/>
          </a:p>
          <a:p>
            <a:pPr marL="0" lvl="0" indent="0"/>
            <a:r>
              <a:rPr lang="en-US" sz="1600" b="1" dirty="0"/>
              <a:t>93</a:t>
            </a:r>
            <a:r>
              <a:rPr lang="en-US" sz="1600" dirty="0"/>
              <a:t>% of </a:t>
            </a:r>
            <a:r>
              <a:rPr lang="en-US" sz="1600" b="1" dirty="0"/>
              <a:t>students</a:t>
            </a:r>
            <a:r>
              <a:rPr lang="en-US" sz="1600" dirty="0"/>
              <a:t> are unaware of more than </a:t>
            </a:r>
            <a:r>
              <a:rPr lang="en-US" sz="1600" b="1" dirty="0"/>
              <a:t>seven</a:t>
            </a:r>
            <a:r>
              <a:rPr lang="en-US" sz="1600" dirty="0"/>
              <a:t> career options. </a:t>
            </a:r>
          </a:p>
          <a:p>
            <a:pPr marL="0" lvl="0" indent="0"/>
            <a:r>
              <a:rPr lang="en-US" sz="1600" dirty="0"/>
              <a:t>An aware population could minimize unemployment. Productive and motivated workers could do wonders for a sustainable future</a:t>
            </a:r>
            <a:r>
              <a:rPr lang="en-US" dirty="0"/>
              <a:t>. </a:t>
            </a:r>
          </a:p>
        </p:txBody>
      </p:sp>
      <p:grpSp>
        <p:nvGrpSpPr>
          <p:cNvPr id="323" name="Google Shape;323;p29"/>
          <p:cNvGrpSpPr/>
          <p:nvPr/>
        </p:nvGrpSpPr>
        <p:grpSpPr>
          <a:xfrm>
            <a:off x="772861" y="591525"/>
            <a:ext cx="7644692" cy="3917150"/>
            <a:chOff x="772861" y="591525"/>
            <a:chExt cx="7644692" cy="3917150"/>
          </a:xfrm>
        </p:grpSpPr>
        <p:sp>
          <p:nvSpPr>
            <p:cNvPr id="324" name="Google Shape;324;p29"/>
            <p:cNvSpPr/>
            <p:nvPr/>
          </p:nvSpPr>
          <p:spPr>
            <a:xfrm rot="15148585" flipH="1">
              <a:off x="3425638" y="3899158"/>
              <a:ext cx="520191" cy="659752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7038731">
              <a:off x="5218939" y="3825464"/>
              <a:ext cx="175506" cy="222631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72861" y="4148955"/>
              <a:ext cx="181121" cy="163338"/>
            </a:xfrm>
            <a:custGeom>
              <a:avLst/>
              <a:gdLst/>
              <a:ahLst/>
              <a:cxnLst/>
              <a:rect l="l" t="t" r="r" b="b"/>
              <a:pathLst>
                <a:path w="2291" h="2066" extrusionOk="0">
                  <a:moveTo>
                    <a:pt x="1466" y="136"/>
                  </a:moveTo>
                  <a:cubicBezTo>
                    <a:pt x="1578" y="136"/>
                    <a:pt x="1684" y="198"/>
                    <a:pt x="1774" y="319"/>
                  </a:cubicBezTo>
                  <a:cubicBezTo>
                    <a:pt x="2096" y="735"/>
                    <a:pt x="1885" y="1699"/>
                    <a:pt x="1826" y="1928"/>
                  </a:cubicBezTo>
                  <a:cubicBezTo>
                    <a:pt x="1590" y="1924"/>
                    <a:pt x="606" y="1882"/>
                    <a:pt x="284" y="1463"/>
                  </a:cubicBezTo>
                  <a:cubicBezTo>
                    <a:pt x="152" y="1290"/>
                    <a:pt x="146" y="1120"/>
                    <a:pt x="263" y="981"/>
                  </a:cubicBezTo>
                  <a:cubicBezTo>
                    <a:pt x="350" y="877"/>
                    <a:pt x="509" y="805"/>
                    <a:pt x="679" y="805"/>
                  </a:cubicBezTo>
                  <a:cubicBezTo>
                    <a:pt x="762" y="805"/>
                    <a:pt x="853" y="822"/>
                    <a:pt x="936" y="867"/>
                  </a:cubicBezTo>
                  <a:lnTo>
                    <a:pt x="1064" y="940"/>
                  </a:lnTo>
                  <a:lnTo>
                    <a:pt x="1032" y="794"/>
                  </a:lnTo>
                  <a:cubicBezTo>
                    <a:pt x="973" y="517"/>
                    <a:pt x="1136" y="257"/>
                    <a:pt x="1320" y="171"/>
                  </a:cubicBezTo>
                  <a:cubicBezTo>
                    <a:pt x="1369" y="148"/>
                    <a:pt x="1418" y="136"/>
                    <a:pt x="1466" y="136"/>
                  </a:cubicBezTo>
                  <a:close/>
                  <a:moveTo>
                    <a:pt x="1463" y="1"/>
                  </a:moveTo>
                  <a:cubicBezTo>
                    <a:pt x="1397" y="1"/>
                    <a:pt x="1330" y="16"/>
                    <a:pt x="1264" y="46"/>
                  </a:cubicBezTo>
                  <a:cubicBezTo>
                    <a:pt x="1053" y="143"/>
                    <a:pt x="873" y="403"/>
                    <a:pt x="883" y="701"/>
                  </a:cubicBezTo>
                  <a:cubicBezTo>
                    <a:pt x="813" y="678"/>
                    <a:pt x="742" y="668"/>
                    <a:pt x="672" y="668"/>
                  </a:cubicBezTo>
                  <a:cubicBezTo>
                    <a:pt x="465" y="668"/>
                    <a:pt x="270" y="759"/>
                    <a:pt x="159" y="892"/>
                  </a:cubicBezTo>
                  <a:cubicBezTo>
                    <a:pt x="0" y="1079"/>
                    <a:pt x="7" y="1325"/>
                    <a:pt x="177" y="1546"/>
                  </a:cubicBezTo>
                  <a:cubicBezTo>
                    <a:pt x="562" y="2045"/>
                    <a:pt x="1694" y="2066"/>
                    <a:pt x="1860" y="2066"/>
                  </a:cubicBezTo>
                  <a:lnTo>
                    <a:pt x="1878" y="2066"/>
                  </a:lnTo>
                  <a:lnTo>
                    <a:pt x="1930" y="2062"/>
                  </a:lnTo>
                  <a:lnTo>
                    <a:pt x="1944" y="2014"/>
                  </a:lnTo>
                  <a:cubicBezTo>
                    <a:pt x="1958" y="1962"/>
                    <a:pt x="2290" y="764"/>
                    <a:pt x="1885" y="236"/>
                  </a:cubicBezTo>
                  <a:cubicBezTo>
                    <a:pt x="1766" y="82"/>
                    <a:pt x="1617" y="1"/>
                    <a:pt x="14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 rot="4036159">
              <a:off x="8122572" y="602713"/>
              <a:ext cx="133774" cy="120413"/>
            </a:xfrm>
            <a:custGeom>
              <a:avLst/>
              <a:gdLst/>
              <a:ahLst/>
              <a:cxnLst/>
              <a:rect l="l" t="t" r="r" b="b"/>
              <a:pathLst>
                <a:path w="2292" h="2063" extrusionOk="0">
                  <a:moveTo>
                    <a:pt x="1466" y="137"/>
                  </a:moveTo>
                  <a:cubicBezTo>
                    <a:pt x="1577" y="137"/>
                    <a:pt x="1683" y="198"/>
                    <a:pt x="1775" y="316"/>
                  </a:cubicBezTo>
                  <a:cubicBezTo>
                    <a:pt x="2097" y="736"/>
                    <a:pt x="1882" y="1695"/>
                    <a:pt x="1827" y="1927"/>
                  </a:cubicBezTo>
                  <a:cubicBezTo>
                    <a:pt x="1588" y="1924"/>
                    <a:pt x="607" y="1882"/>
                    <a:pt x="284" y="1463"/>
                  </a:cubicBezTo>
                  <a:cubicBezTo>
                    <a:pt x="153" y="1290"/>
                    <a:pt x="146" y="1120"/>
                    <a:pt x="264" y="982"/>
                  </a:cubicBezTo>
                  <a:cubicBezTo>
                    <a:pt x="351" y="878"/>
                    <a:pt x="510" y="805"/>
                    <a:pt x="676" y="805"/>
                  </a:cubicBezTo>
                  <a:cubicBezTo>
                    <a:pt x="763" y="805"/>
                    <a:pt x="853" y="822"/>
                    <a:pt x="936" y="867"/>
                  </a:cubicBezTo>
                  <a:lnTo>
                    <a:pt x="1064" y="937"/>
                  </a:lnTo>
                  <a:lnTo>
                    <a:pt x="1033" y="795"/>
                  </a:lnTo>
                  <a:cubicBezTo>
                    <a:pt x="975" y="517"/>
                    <a:pt x="1137" y="257"/>
                    <a:pt x="1321" y="171"/>
                  </a:cubicBezTo>
                  <a:cubicBezTo>
                    <a:pt x="1370" y="148"/>
                    <a:pt x="1418" y="137"/>
                    <a:pt x="1466" y="137"/>
                  </a:cubicBezTo>
                  <a:close/>
                  <a:moveTo>
                    <a:pt x="1463" y="1"/>
                  </a:moveTo>
                  <a:cubicBezTo>
                    <a:pt x="1397" y="1"/>
                    <a:pt x="1329" y="16"/>
                    <a:pt x="1262" y="46"/>
                  </a:cubicBezTo>
                  <a:cubicBezTo>
                    <a:pt x="1054" y="143"/>
                    <a:pt x="874" y="403"/>
                    <a:pt x="884" y="697"/>
                  </a:cubicBezTo>
                  <a:cubicBezTo>
                    <a:pt x="816" y="676"/>
                    <a:pt x="747" y="666"/>
                    <a:pt x="679" y="666"/>
                  </a:cubicBezTo>
                  <a:cubicBezTo>
                    <a:pt x="470" y="666"/>
                    <a:pt x="273" y="758"/>
                    <a:pt x="160" y="891"/>
                  </a:cubicBezTo>
                  <a:cubicBezTo>
                    <a:pt x="1" y="1078"/>
                    <a:pt x="8" y="1324"/>
                    <a:pt x="177" y="1546"/>
                  </a:cubicBezTo>
                  <a:cubicBezTo>
                    <a:pt x="562" y="2045"/>
                    <a:pt x="1695" y="2063"/>
                    <a:pt x="1861" y="2063"/>
                  </a:cubicBezTo>
                  <a:lnTo>
                    <a:pt x="1931" y="2063"/>
                  </a:lnTo>
                  <a:lnTo>
                    <a:pt x="1944" y="2014"/>
                  </a:lnTo>
                  <a:cubicBezTo>
                    <a:pt x="1958" y="1962"/>
                    <a:pt x="2291" y="763"/>
                    <a:pt x="1882" y="233"/>
                  </a:cubicBezTo>
                  <a:cubicBezTo>
                    <a:pt x="1766" y="81"/>
                    <a:pt x="1618" y="1"/>
                    <a:pt x="14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330600" y="4430400"/>
              <a:ext cx="86953" cy="78275"/>
            </a:xfrm>
            <a:custGeom>
              <a:avLst/>
              <a:gdLst/>
              <a:ahLst/>
              <a:cxnLst/>
              <a:rect l="l" t="t" r="r" b="b"/>
              <a:pathLst>
                <a:path w="2292" h="2063" extrusionOk="0">
                  <a:moveTo>
                    <a:pt x="1466" y="137"/>
                  </a:moveTo>
                  <a:cubicBezTo>
                    <a:pt x="1577" y="137"/>
                    <a:pt x="1683" y="198"/>
                    <a:pt x="1775" y="316"/>
                  </a:cubicBezTo>
                  <a:cubicBezTo>
                    <a:pt x="2097" y="736"/>
                    <a:pt x="1882" y="1695"/>
                    <a:pt x="1827" y="1927"/>
                  </a:cubicBezTo>
                  <a:cubicBezTo>
                    <a:pt x="1588" y="1924"/>
                    <a:pt x="607" y="1882"/>
                    <a:pt x="284" y="1463"/>
                  </a:cubicBezTo>
                  <a:cubicBezTo>
                    <a:pt x="153" y="1290"/>
                    <a:pt x="146" y="1120"/>
                    <a:pt x="264" y="982"/>
                  </a:cubicBezTo>
                  <a:cubicBezTo>
                    <a:pt x="351" y="878"/>
                    <a:pt x="510" y="805"/>
                    <a:pt x="676" y="805"/>
                  </a:cubicBezTo>
                  <a:cubicBezTo>
                    <a:pt x="763" y="805"/>
                    <a:pt x="853" y="822"/>
                    <a:pt x="936" y="867"/>
                  </a:cubicBezTo>
                  <a:lnTo>
                    <a:pt x="1064" y="937"/>
                  </a:lnTo>
                  <a:lnTo>
                    <a:pt x="1033" y="795"/>
                  </a:lnTo>
                  <a:cubicBezTo>
                    <a:pt x="975" y="517"/>
                    <a:pt x="1137" y="257"/>
                    <a:pt x="1321" y="171"/>
                  </a:cubicBezTo>
                  <a:cubicBezTo>
                    <a:pt x="1370" y="148"/>
                    <a:pt x="1418" y="137"/>
                    <a:pt x="1466" y="137"/>
                  </a:cubicBezTo>
                  <a:close/>
                  <a:moveTo>
                    <a:pt x="1463" y="1"/>
                  </a:moveTo>
                  <a:cubicBezTo>
                    <a:pt x="1397" y="1"/>
                    <a:pt x="1329" y="16"/>
                    <a:pt x="1262" y="46"/>
                  </a:cubicBezTo>
                  <a:cubicBezTo>
                    <a:pt x="1054" y="143"/>
                    <a:pt x="874" y="403"/>
                    <a:pt x="884" y="697"/>
                  </a:cubicBezTo>
                  <a:cubicBezTo>
                    <a:pt x="816" y="676"/>
                    <a:pt x="747" y="666"/>
                    <a:pt x="679" y="666"/>
                  </a:cubicBezTo>
                  <a:cubicBezTo>
                    <a:pt x="470" y="666"/>
                    <a:pt x="273" y="758"/>
                    <a:pt x="160" y="891"/>
                  </a:cubicBezTo>
                  <a:cubicBezTo>
                    <a:pt x="1" y="1078"/>
                    <a:pt x="8" y="1324"/>
                    <a:pt x="177" y="1546"/>
                  </a:cubicBezTo>
                  <a:cubicBezTo>
                    <a:pt x="562" y="2045"/>
                    <a:pt x="1695" y="2063"/>
                    <a:pt x="1861" y="2063"/>
                  </a:cubicBezTo>
                  <a:lnTo>
                    <a:pt x="1931" y="2063"/>
                  </a:lnTo>
                  <a:lnTo>
                    <a:pt x="1944" y="2014"/>
                  </a:lnTo>
                  <a:cubicBezTo>
                    <a:pt x="1958" y="1962"/>
                    <a:pt x="2291" y="763"/>
                    <a:pt x="1882" y="233"/>
                  </a:cubicBezTo>
                  <a:cubicBezTo>
                    <a:pt x="1766" y="81"/>
                    <a:pt x="1618" y="1"/>
                    <a:pt x="14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" name="Google Shape;332;p29"/>
            <p:cNvGrpSpPr/>
            <p:nvPr/>
          </p:nvGrpSpPr>
          <p:grpSpPr>
            <a:xfrm>
              <a:off x="6116461" y="591525"/>
              <a:ext cx="886120" cy="1054561"/>
              <a:chOff x="6116461" y="591525"/>
              <a:chExt cx="886120" cy="1054561"/>
            </a:xfrm>
          </p:grpSpPr>
          <p:grpSp>
            <p:nvGrpSpPr>
              <p:cNvPr id="333" name="Google Shape;333;p29"/>
              <p:cNvGrpSpPr/>
              <p:nvPr/>
            </p:nvGrpSpPr>
            <p:grpSpPr>
              <a:xfrm>
                <a:off x="6249200" y="1110450"/>
                <a:ext cx="223800" cy="298700"/>
                <a:chOff x="6249200" y="1110450"/>
                <a:chExt cx="223800" cy="298700"/>
              </a:xfrm>
            </p:grpSpPr>
            <p:sp>
              <p:nvSpPr>
                <p:cNvPr id="334" name="Google Shape;334;p29"/>
                <p:cNvSpPr/>
                <p:nvPr/>
              </p:nvSpPr>
              <p:spPr>
                <a:xfrm>
                  <a:off x="6249200" y="1110450"/>
                  <a:ext cx="55950" cy="2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1176" extrusionOk="0">
                      <a:moveTo>
                        <a:pt x="0" y="1176"/>
                      </a:moveTo>
                      <a:cubicBezTo>
                        <a:pt x="725" y="747"/>
                        <a:pt x="1484" y="376"/>
                        <a:pt x="223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5" name="Google Shape;335;p29"/>
                <p:cNvSpPr/>
                <p:nvPr/>
              </p:nvSpPr>
              <p:spPr>
                <a:xfrm>
                  <a:off x="6256775" y="1158800"/>
                  <a:ext cx="82525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1366" extrusionOk="0">
                      <a:moveTo>
                        <a:pt x="0" y="1366"/>
                      </a:moveTo>
                      <a:cubicBezTo>
                        <a:pt x="1105" y="923"/>
                        <a:pt x="2226" y="512"/>
                        <a:pt x="3301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6" name="Google Shape;336;p29"/>
                <p:cNvSpPr/>
                <p:nvPr/>
              </p:nvSpPr>
              <p:spPr>
                <a:xfrm>
                  <a:off x="6253000" y="1137000"/>
                  <a:ext cx="83450" cy="2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910" extrusionOk="0">
                      <a:moveTo>
                        <a:pt x="0" y="910"/>
                      </a:moveTo>
                      <a:cubicBezTo>
                        <a:pt x="1144" y="761"/>
                        <a:pt x="2254" y="393"/>
                        <a:pt x="333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7" name="Google Shape;337;p29"/>
                <p:cNvSpPr/>
                <p:nvPr/>
              </p:nvSpPr>
              <p:spPr>
                <a:xfrm>
                  <a:off x="6265325" y="1191050"/>
                  <a:ext cx="75850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1365" extrusionOk="0">
                      <a:moveTo>
                        <a:pt x="0" y="1365"/>
                      </a:moveTo>
                      <a:cubicBezTo>
                        <a:pt x="970" y="827"/>
                        <a:pt x="1987" y="366"/>
                        <a:pt x="30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" name="Google Shape;338;p29"/>
                <p:cNvSpPr/>
                <p:nvPr/>
              </p:nvSpPr>
              <p:spPr>
                <a:xfrm>
                  <a:off x="6272913" y="1199825"/>
                  <a:ext cx="188725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896" extrusionOk="0">
                      <a:moveTo>
                        <a:pt x="0" y="1896"/>
                      </a:moveTo>
                      <a:cubicBezTo>
                        <a:pt x="2584" y="1661"/>
                        <a:pt x="4978" y="348"/>
                        <a:pt x="7549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9" name="Google Shape;339;p29"/>
                <p:cNvSpPr/>
                <p:nvPr/>
              </p:nvSpPr>
              <p:spPr>
                <a:xfrm>
                  <a:off x="6280969" y="1247500"/>
                  <a:ext cx="1650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1214" extrusionOk="0">
                      <a:moveTo>
                        <a:pt x="0" y="1214"/>
                      </a:moveTo>
                      <a:cubicBezTo>
                        <a:pt x="2207" y="847"/>
                        <a:pt x="4388" y="332"/>
                        <a:pt x="660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0" name="Google Shape;340;p29"/>
                <p:cNvSpPr/>
                <p:nvPr/>
              </p:nvSpPr>
              <p:spPr>
                <a:xfrm>
                  <a:off x="6285228" y="1287300"/>
                  <a:ext cx="125178" cy="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" h="493" extrusionOk="0">
                      <a:moveTo>
                        <a:pt x="0" y="493"/>
                      </a:moveTo>
                      <a:cubicBezTo>
                        <a:pt x="1463" y="493"/>
                        <a:pt x="2904" y="127"/>
                        <a:pt x="4362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1" name="Google Shape;341;p29"/>
                <p:cNvSpPr/>
                <p:nvPr/>
              </p:nvSpPr>
              <p:spPr>
                <a:xfrm>
                  <a:off x="6282475" y="1317663"/>
                  <a:ext cx="109997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" h="568" extrusionOk="0">
                      <a:moveTo>
                        <a:pt x="0" y="568"/>
                      </a:moveTo>
                      <a:cubicBezTo>
                        <a:pt x="979" y="177"/>
                        <a:pt x="2061" y="99"/>
                        <a:pt x="3111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6363000" y="1175875"/>
                  <a:ext cx="110000" cy="1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" h="607" extrusionOk="0">
                      <a:moveTo>
                        <a:pt x="0" y="607"/>
                      </a:moveTo>
                      <a:cubicBezTo>
                        <a:pt x="1440" y="261"/>
                        <a:pt x="2919" y="0"/>
                        <a:pt x="440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6389550" y="1145525"/>
                  <a:ext cx="82500" cy="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0" h="266" extrusionOk="0">
                      <a:moveTo>
                        <a:pt x="0" y="266"/>
                      </a:moveTo>
                      <a:cubicBezTo>
                        <a:pt x="1100" y="178"/>
                        <a:pt x="2198" y="53"/>
                        <a:pt x="330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4" name="Google Shape;344;p29"/>
                <p:cNvSpPr/>
                <p:nvPr/>
              </p:nvSpPr>
              <p:spPr>
                <a:xfrm>
                  <a:off x="6287125" y="1394950"/>
                  <a:ext cx="7777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" h="568" extrusionOk="0">
                      <a:moveTo>
                        <a:pt x="0" y="568"/>
                      </a:moveTo>
                      <a:cubicBezTo>
                        <a:pt x="979" y="177"/>
                        <a:pt x="2061" y="99"/>
                        <a:pt x="3111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5" name="Google Shape;345;p29"/>
                <p:cNvSpPr/>
                <p:nvPr/>
              </p:nvSpPr>
              <p:spPr>
                <a:xfrm>
                  <a:off x="6271013" y="1371700"/>
                  <a:ext cx="109997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" h="568" extrusionOk="0">
                      <a:moveTo>
                        <a:pt x="0" y="568"/>
                      </a:moveTo>
                      <a:cubicBezTo>
                        <a:pt x="979" y="177"/>
                        <a:pt x="2061" y="99"/>
                        <a:pt x="3111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6271028" y="1345613"/>
                  <a:ext cx="125178" cy="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" h="493" extrusionOk="0">
                      <a:moveTo>
                        <a:pt x="0" y="493"/>
                      </a:moveTo>
                      <a:cubicBezTo>
                        <a:pt x="1463" y="493"/>
                        <a:pt x="2904" y="127"/>
                        <a:pt x="4362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48" name="Google Shape;348;p29"/>
              <p:cNvSpPr/>
              <p:nvPr/>
            </p:nvSpPr>
            <p:spPr>
              <a:xfrm flipH="1">
                <a:off x="6116461" y="591525"/>
                <a:ext cx="886120" cy="1054561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3" name="Google Shape;12176;p69">
            <a:extLst>
              <a:ext uri="{FF2B5EF4-FFF2-40B4-BE49-F238E27FC236}">
                <a16:creationId xmlns:a16="http://schemas.microsoft.com/office/drawing/2014/main" id="{7896E06C-C3CA-42DA-BDD7-FF966AB4B045}"/>
              </a:ext>
            </a:extLst>
          </p:cNvPr>
          <p:cNvSpPr/>
          <p:nvPr/>
        </p:nvSpPr>
        <p:spPr>
          <a:xfrm rot="20220297">
            <a:off x="1627903" y="1761114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2555500" y="1559653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Research on career exploration in India. Aptitude tests and information of popular fields is collected.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ubTitle" idx="3"/>
          </p:nvPr>
        </p:nvSpPr>
        <p:spPr>
          <a:xfrm>
            <a:off x="4901893" y="1559653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</a:rPr>
              <a:t>Exploration of available platforms that tackle the same problem statement.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30"/>
          <p:cNvSpPr txBox="1">
            <a:spLocks noGrp="1"/>
          </p:cNvSpPr>
          <p:nvPr>
            <p:ph type="title" idx="7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6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0" name="Google Shape;360;p30"/>
          <p:cNvSpPr txBox="1">
            <a:spLocks noGrp="1"/>
          </p:cNvSpPr>
          <p:nvPr>
            <p:ph type="subTitle" idx="5"/>
          </p:nvPr>
        </p:nvSpPr>
        <p:spPr>
          <a:xfrm>
            <a:off x="4901893" y="3623721"/>
            <a:ext cx="18321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Conversations with enrolled students to understand what they would do differently. This part of research helped us recruit mentors for our product.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 idx="8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9CB9C"/>
                </a:solidFill>
              </a:rPr>
              <a:t>0</a:t>
            </a:r>
            <a:r>
              <a:rPr lang="en">
                <a:solidFill>
                  <a:srgbClr val="F9CB9C"/>
                </a:solidFill>
              </a:rPr>
              <a:t>4</a:t>
            </a:r>
            <a:endParaRPr sz="7200">
              <a:solidFill>
                <a:srgbClr val="F9CB9C"/>
              </a:solidFill>
            </a:endParaRPr>
          </a:p>
        </p:txBody>
      </p:sp>
      <p:sp>
        <p:nvSpPr>
          <p:cNvPr id="364" name="Google Shape;364;p30"/>
          <p:cNvSpPr txBox="1">
            <a:spLocks noGrp="1"/>
          </p:cNvSpPr>
          <p:nvPr>
            <p:ph type="subTitle" idx="13"/>
          </p:nvPr>
        </p:nvSpPr>
        <p:spPr>
          <a:xfrm>
            <a:off x="2555500" y="36137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</a:rPr>
              <a:t>Conversations with present students and understanding their dilemmas. Their opinions and feedback of the present situation was noted. </a:t>
            </a:r>
            <a:br>
              <a:rPr lang="en-US" dirty="0">
                <a:solidFill>
                  <a:schemeClr val="lt1"/>
                </a:solidFill>
              </a:rPr>
            </a:b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30"/>
          <p:cNvSpPr txBox="1">
            <a:spLocks noGrp="1"/>
          </p:cNvSpPr>
          <p:nvPr>
            <p:ph type="title" idx="14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815125" y="498353"/>
            <a:ext cx="7841282" cy="3680621"/>
            <a:chOff x="815125" y="498353"/>
            <a:chExt cx="7841282" cy="3680621"/>
          </a:xfrm>
        </p:grpSpPr>
        <p:sp>
          <p:nvSpPr>
            <p:cNvPr id="367" name="Google Shape;367;p30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0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777" extrusionOk="0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749" extrusionOk="0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61" extrusionOk="0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575" extrusionOk="0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759" extrusionOk="0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707" extrusionOk="0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14" extrusionOk="0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418" name="Google Shape;418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30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30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0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 idx="6"/>
          </p:nvPr>
        </p:nvSpPr>
        <p:spPr>
          <a:xfrm>
            <a:off x="1765963" y="110248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200" dirty="0"/>
              <a:t>IDEATE</a:t>
            </a:r>
            <a:endParaRPr sz="3200" dirty="0"/>
          </a:p>
        </p:txBody>
      </p:sp>
      <p:sp>
        <p:nvSpPr>
          <p:cNvPr id="582" name="Google Shape;582;p34"/>
          <p:cNvSpPr txBox="1">
            <a:spLocks noGrp="1"/>
          </p:cNvSpPr>
          <p:nvPr>
            <p:ph type="subTitle" idx="1"/>
          </p:nvPr>
        </p:nvSpPr>
        <p:spPr>
          <a:xfrm>
            <a:off x="1218359" y="2930597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Could track social media activity and suggest routes to take career path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Have a medium to sign up for several seminars conducted by people from different career backgrounds.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4" name="Google Shape;584;p34"/>
          <p:cNvSpPr txBox="1">
            <a:spLocks noGrp="1"/>
          </p:cNvSpPr>
          <p:nvPr>
            <p:ph type="subTitle" idx="3"/>
          </p:nvPr>
        </p:nvSpPr>
        <p:spPr>
          <a:xfrm>
            <a:off x="3605850" y="2946662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Have an article in the school newspaper that talks about a new career everyday, say a day in the life of an astronaut.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Career day where parents take the all the students of a class to their workplaces.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34"/>
          <p:cNvSpPr txBox="1">
            <a:spLocks noGrp="1"/>
          </p:cNvSpPr>
          <p:nvPr>
            <p:ph type="subTitle" idx="5"/>
          </p:nvPr>
        </p:nvSpPr>
        <p:spPr>
          <a:xfrm>
            <a:off x="5993341" y="2927154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/>
              <a:t>An app/ website that matches student profiles to mentors who can advice on the fields of interest. Consists of a feed that loads exciting information about fields the student has subscribed to and also gives clearer insight on admission procedures for dream colleges</a:t>
            </a:r>
          </a:p>
          <a:p>
            <a:pPr marL="0" lvl="0" indent="0">
              <a:spcAft>
                <a:spcPts val="1600"/>
              </a:spcAft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7" name="Google Shape;587;p34"/>
          <p:cNvSpPr/>
          <p:nvPr/>
        </p:nvSpPr>
        <p:spPr>
          <a:xfrm flipH="1">
            <a:off x="1776145" y="2090051"/>
            <a:ext cx="794109" cy="6589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/>
          <p:nvPr/>
        </p:nvSpPr>
        <p:spPr>
          <a:xfrm rot="-8100000" flipH="1">
            <a:off x="6562491" y="2064808"/>
            <a:ext cx="794001" cy="65884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4"/>
          <p:cNvSpPr/>
          <p:nvPr/>
        </p:nvSpPr>
        <p:spPr>
          <a:xfrm rot="2452205" flipH="1">
            <a:off x="4175664" y="2055888"/>
            <a:ext cx="794105" cy="6931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34"/>
          <p:cNvGrpSpPr/>
          <p:nvPr/>
        </p:nvGrpSpPr>
        <p:grpSpPr>
          <a:xfrm>
            <a:off x="6726823" y="2164126"/>
            <a:ext cx="492563" cy="510769"/>
            <a:chOff x="6036782" y="3543666"/>
            <a:chExt cx="290649" cy="301410"/>
          </a:xfrm>
        </p:grpSpPr>
        <p:sp>
          <p:nvSpPr>
            <p:cNvPr id="591" name="Google Shape;591;p34"/>
            <p:cNvSpPr/>
            <p:nvPr/>
          </p:nvSpPr>
          <p:spPr>
            <a:xfrm>
              <a:off x="6036782" y="3543666"/>
              <a:ext cx="190898" cy="178879"/>
            </a:xfrm>
            <a:custGeom>
              <a:avLst/>
              <a:gdLst/>
              <a:ahLst/>
              <a:cxnLst/>
              <a:rect l="l" t="t" r="r" b="b"/>
              <a:pathLst>
                <a:path w="7433" h="6965" extrusionOk="0">
                  <a:moveTo>
                    <a:pt x="715" y="5980"/>
                  </a:moveTo>
                  <a:cubicBezTo>
                    <a:pt x="1061" y="6022"/>
                    <a:pt x="1410" y="6042"/>
                    <a:pt x="1758" y="6042"/>
                  </a:cubicBezTo>
                  <a:cubicBezTo>
                    <a:pt x="1980" y="6042"/>
                    <a:pt x="2202" y="6034"/>
                    <a:pt x="2423" y="6018"/>
                  </a:cubicBezTo>
                  <a:lnTo>
                    <a:pt x="2423" y="6018"/>
                  </a:lnTo>
                  <a:cubicBezTo>
                    <a:pt x="2252" y="6264"/>
                    <a:pt x="2017" y="6486"/>
                    <a:pt x="1733" y="6547"/>
                  </a:cubicBezTo>
                  <a:cubicBezTo>
                    <a:pt x="1686" y="6558"/>
                    <a:pt x="1638" y="6563"/>
                    <a:pt x="1590" y="6563"/>
                  </a:cubicBezTo>
                  <a:cubicBezTo>
                    <a:pt x="1392" y="6563"/>
                    <a:pt x="1195" y="6476"/>
                    <a:pt x="1030" y="6349"/>
                  </a:cubicBezTo>
                  <a:lnTo>
                    <a:pt x="1030" y="6349"/>
                  </a:lnTo>
                  <a:cubicBezTo>
                    <a:pt x="1265" y="6356"/>
                    <a:pt x="1497" y="6377"/>
                    <a:pt x="1730" y="6401"/>
                  </a:cubicBezTo>
                  <a:cubicBezTo>
                    <a:pt x="1731" y="6401"/>
                    <a:pt x="1732" y="6401"/>
                    <a:pt x="1733" y="6401"/>
                  </a:cubicBezTo>
                  <a:cubicBezTo>
                    <a:pt x="1757" y="6401"/>
                    <a:pt x="1763" y="6359"/>
                    <a:pt x="1737" y="6356"/>
                  </a:cubicBezTo>
                  <a:cubicBezTo>
                    <a:pt x="1480" y="6319"/>
                    <a:pt x="1224" y="6298"/>
                    <a:pt x="965" y="6298"/>
                  </a:cubicBezTo>
                  <a:cubicBezTo>
                    <a:pt x="862" y="6206"/>
                    <a:pt x="780" y="6100"/>
                    <a:pt x="715" y="5980"/>
                  </a:cubicBezTo>
                  <a:close/>
                  <a:moveTo>
                    <a:pt x="7170" y="352"/>
                  </a:moveTo>
                  <a:cubicBezTo>
                    <a:pt x="7296" y="1298"/>
                    <a:pt x="7136" y="2326"/>
                    <a:pt x="7098" y="3276"/>
                  </a:cubicBezTo>
                  <a:cubicBezTo>
                    <a:pt x="7057" y="4239"/>
                    <a:pt x="7003" y="5205"/>
                    <a:pt x="7006" y="6172"/>
                  </a:cubicBezTo>
                  <a:cubicBezTo>
                    <a:pt x="7006" y="6175"/>
                    <a:pt x="6999" y="6175"/>
                    <a:pt x="6999" y="6179"/>
                  </a:cubicBezTo>
                  <a:cubicBezTo>
                    <a:pt x="6859" y="6510"/>
                    <a:pt x="6620" y="6745"/>
                    <a:pt x="6238" y="6776"/>
                  </a:cubicBezTo>
                  <a:cubicBezTo>
                    <a:pt x="6207" y="6779"/>
                    <a:pt x="6177" y="6780"/>
                    <a:pt x="6147" y="6780"/>
                  </a:cubicBezTo>
                  <a:cubicBezTo>
                    <a:pt x="5750" y="6780"/>
                    <a:pt x="5343" y="6573"/>
                    <a:pt x="5254" y="6155"/>
                  </a:cubicBezTo>
                  <a:cubicBezTo>
                    <a:pt x="5131" y="5565"/>
                    <a:pt x="5659" y="5100"/>
                    <a:pt x="6200" y="5100"/>
                  </a:cubicBezTo>
                  <a:cubicBezTo>
                    <a:pt x="6273" y="5100"/>
                    <a:pt x="6347" y="5109"/>
                    <a:pt x="6419" y="5127"/>
                  </a:cubicBezTo>
                  <a:lnTo>
                    <a:pt x="6419" y="5137"/>
                  </a:lnTo>
                  <a:cubicBezTo>
                    <a:pt x="6419" y="5185"/>
                    <a:pt x="6452" y="5208"/>
                    <a:pt x="6487" y="5208"/>
                  </a:cubicBezTo>
                  <a:cubicBezTo>
                    <a:pt x="6517" y="5208"/>
                    <a:pt x="6548" y="5191"/>
                    <a:pt x="6559" y="5157"/>
                  </a:cubicBezTo>
                  <a:cubicBezTo>
                    <a:pt x="6583" y="5137"/>
                    <a:pt x="6586" y="5106"/>
                    <a:pt x="6572" y="5082"/>
                  </a:cubicBezTo>
                  <a:cubicBezTo>
                    <a:pt x="6678" y="4078"/>
                    <a:pt x="6733" y="3067"/>
                    <a:pt x="6736" y="2056"/>
                  </a:cubicBezTo>
                  <a:cubicBezTo>
                    <a:pt x="6736" y="2031"/>
                    <a:pt x="6715" y="2005"/>
                    <a:pt x="6687" y="2005"/>
                  </a:cubicBezTo>
                  <a:cubicBezTo>
                    <a:pt x="6685" y="2005"/>
                    <a:pt x="6683" y="2005"/>
                    <a:pt x="6682" y="2005"/>
                  </a:cubicBezTo>
                  <a:cubicBezTo>
                    <a:pt x="6668" y="1990"/>
                    <a:pt x="6650" y="1981"/>
                    <a:pt x="6631" y="1981"/>
                  </a:cubicBezTo>
                  <a:cubicBezTo>
                    <a:pt x="6621" y="1981"/>
                    <a:pt x="6610" y="1983"/>
                    <a:pt x="6600" y="1988"/>
                  </a:cubicBezTo>
                  <a:cubicBezTo>
                    <a:pt x="6093" y="2200"/>
                    <a:pt x="5591" y="2291"/>
                    <a:pt x="5093" y="2291"/>
                  </a:cubicBezTo>
                  <a:cubicBezTo>
                    <a:pt x="4364" y="2291"/>
                    <a:pt x="3641" y="2096"/>
                    <a:pt x="2918" y="1804"/>
                  </a:cubicBezTo>
                  <a:cubicBezTo>
                    <a:pt x="2903" y="1787"/>
                    <a:pt x="2880" y="1779"/>
                    <a:pt x="2858" y="1779"/>
                  </a:cubicBezTo>
                  <a:cubicBezTo>
                    <a:pt x="2822" y="1779"/>
                    <a:pt x="2786" y="1802"/>
                    <a:pt x="2788" y="1852"/>
                  </a:cubicBezTo>
                  <a:cubicBezTo>
                    <a:pt x="2836" y="3180"/>
                    <a:pt x="2693" y="4468"/>
                    <a:pt x="2553" y="5786"/>
                  </a:cubicBezTo>
                  <a:cubicBezTo>
                    <a:pt x="2529" y="5834"/>
                    <a:pt x="2501" y="5881"/>
                    <a:pt x="2474" y="5929"/>
                  </a:cubicBezTo>
                  <a:cubicBezTo>
                    <a:pt x="2214" y="5947"/>
                    <a:pt x="1954" y="5956"/>
                    <a:pt x="1694" y="5956"/>
                  </a:cubicBezTo>
                  <a:cubicBezTo>
                    <a:pt x="1357" y="5956"/>
                    <a:pt x="1020" y="5941"/>
                    <a:pt x="685" y="5912"/>
                  </a:cubicBezTo>
                  <a:cubicBezTo>
                    <a:pt x="681" y="5905"/>
                    <a:pt x="678" y="5898"/>
                    <a:pt x="674" y="5892"/>
                  </a:cubicBezTo>
                  <a:cubicBezTo>
                    <a:pt x="637" y="5799"/>
                    <a:pt x="620" y="5700"/>
                    <a:pt x="616" y="5598"/>
                  </a:cubicBezTo>
                  <a:cubicBezTo>
                    <a:pt x="965" y="5598"/>
                    <a:pt x="1313" y="5584"/>
                    <a:pt x="1661" y="5567"/>
                  </a:cubicBezTo>
                  <a:cubicBezTo>
                    <a:pt x="1699" y="5560"/>
                    <a:pt x="1699" y="5502"/>
                    <a:pt x="1661" y="5499"/>
                  </a:cubicBezTo>
                  <a:cubicBezTo>
                    <a:pt x="1313" y="5506"/>
                    <a:pt x="968" y="5516"/>
                    <a:pt x="623" y="5536"/>
                  </a:cubicBezTo>
                  <a:cubicBezTo>
                    <a:pt x="633" y="5383"/>
                    <a:pt x="688" y="5233"/>
                    <a:pt x="780" y="5106"/>
                  </a:cubicBezTo>
                  <a:cubicBezTo>
                    <a:pt x="1030" y="5111"/>
                    <a:pt x="1278" y="5114"/>
                    <a:pt x="1526" y="5114"/>
                  </a:cubicBezTo>
                  <a:cubicBezTo>
                    <a:pt x="1617" y="5114"/>
                    <a:pt x="1707" y="5114"/>
                    <a:pt x="1798" y="5113"/>
                  </a:cubicBezTo>
                  <a:cubicBezTo>
                    <a:pt x="1856" y="5113"/>
                    <a:pt x="1856" y="5028"/>
                    <a:pt x="1798" y="5028"/>
                  </a:cubicBezTo>
                  <a:cubicBezTo>
                    <a:pt x="1704" y="5027"/>
                    <a:pt x="1610" y="5026"/>
                    <a:pt x="1517" y="5026"/>
                  </a:cubicBezTo>
                  <a:cubicBezTo>
                    <a:pt x="1291" y="5026"/>
                    <a:pt x="1065" y="5029"/>
                    <a:pt x="838" y="5031"/>
                  </a:cubicBezTo>
                  <a:cubicBezTo>
                    <a:pt x="896" y="4963"/>
                    <a:pt x="961" y="4901"/>
                    <a:pt x="1033" y="4850"/>
                  </a:cubicBezTo>
                  <a:cubicBezTo>
                    <a:pt x="1115" y="4795"/>
                    <a:pt x="1204" y="4748"/>
                    <a:pt x="1296" y="4713"/>
                  </a:cubicBezTo>
                  <a:cubicBezTo>
                    <a:pt x="1696" y="4713"/>
                    <a:pt x="2095" y="4737"/>
                    <a:pt x="2491" y="4792"/>
                  </a:cubicBezTo>
                  <a:cubicBezTo>
                    <a:pt x="2493" y="4792"/>
                    <a:pt x="2495" y="4792"/>
                    <a:pt x="2496" y="4792"/>
                  </a:cubicBezTo>
                  <a:cubicBezTo>
                    <a:pt x="2526" y="4792"/>
                    <a:pt x="2534" y="4734"/>
                    <a:pt x="2498" y="4727"/>
                  </a:cubicBezTo>
                  <a:cubicBezTo>
                    <a:pt x="2198" y="4675"/>
                    <a:pt x="1892" y="4648"/>
                    <a:pt x="1589" y="4648"/>
                  </a:cubicBezTo>
                  <a:cubicBezTo>
                    <a:pt x="1571" y="4648"/>
                    <a:pt x="1553" y="4648"/>
                    <a:pt x="1535" y="4649"/>
                  </a:cubicBezTo>
                  <a:cubicBezTo>
                    <a:pt x="1679" y="4627"/>
                    <a:pt x="1825" y="4617"/>
                    <a:pt x="1971" y="4617"/>
                  </a:cubicBezTo>
                  <a:cubicBezTo>
                    <a:pt x="2028" y="4617"/>
                    <a:pt x="2086" y="4618"/>
                    <a:pt x="2143" y="4621"/>
                  </a:cubicBezTo>
                  <a:lnTo>
                    <a:pt x="2146" y="4621"/>
                  </a:lnTo>
                  <a:cubicBezTo>
                    <a:pt x="2150" y="4622"/>
                    <a:pt x="2154" y="4622"/>
                    <a:pt x="2158" y="4622"/>
                  </a:cubicBezTo>
                  <a:cubicBezTo>
                    <a:pt x="2186" y="4622"/>
                    <a:pt x="2208" y="4600"/>
                    <a:pt x="2211" y="4570"/>
                  </a:cubicBezTo>
                  <a:cubicBezTo>
                    <a:pt x="2225" y="4488"/>
                    <a:pt x="2235" y="4406"/>
                    <a:pt x="2249" y="4324"/>
                  </a:cubicBezTo>
                  <a:cubicBezTo>
                    <a:pt x="2325" y="4311"/>
                    <a:pt x="2403" y="4304"/>
                    <a:pt x="2480" y="4304"/>
                  </a:cubicBezTo>
                  <a:cubicBezTo>
                    <a:pt x="2506" y="4304"/>
                    <a:pt x="2533" y="4305"/>
                    <a:pt x="2560" y="4307"/>
                  </a:cubicBezTo>
                  <a:cubicBezTo>
                    <a:pt x="2590" y="4304"/>
                    <a:pt x="2597" y="4259"/>
                    <a:pt x="2566" y="4249"/>
                  </a:cubicBezTo>
                  <a:cubicBezTo>
                    <a:pt x="2521" y="4240"/>
                    <a:pt x="2476" y="4236"/>
                    <a:pt x="2430" y="4236"/>
                  </a:cubicBezTo>
                  <a:cubicBezTo>
                    <a:pt x="2373" y="4236"/>
                    <a:pt x="2316" y="4242"/>
                    <a:pt x="2259" y="4256"/>
                  </a:cubicBezTo>
                  <a:cubicBezTo>
                    <a:pt x="2276" y="4136"/>
                    <a:pt x="2293" y="4017"/>
                    <a:pt x="2310" y="3897"/>
                  </a:cubicBezTo>
                  <a:cubicBezTo>
                    <a:pt x="2406" y="3880"/>
                    <a:pt x="2505" y="3870"/>
                    <a:pt x="2601" y="3849"/>
                  </a:cubicBezTo>
                  <a:cubicBezTo>
                    <a:pt x="2629" y="3843"/>
                    <a:pt x="2619" y="3801"/>
                    <a:pt x="2593" y="3801"/>
                  </a:cubicBezTo>
                  <a:cubicBezTo>
                    <a:pt x="2591" y="3801"/>
                    <a:pt x="2589" y="3801"/>
                    <a:pt x="2587" y="3802"/>
                  </a:cubicBezTo>
                  <a:cubicBezTo>
                    <a:pt x="2495" y="3819"/>
                    <a:pt x="2402" y="3846"/>
                    <a:pt x="2314" y="3870"/>
                  </a:cubicBezTo>
                  <a:cubicBezTo>
                    <a:pt x="2334" y="3713"/>
                    <a:pt x="2351" y="3556"/>
                    <a:pt x="2368" y="3399"/>
                  </a:cubicBezTo>
                  <a:cubicBezTo>
                    <a:pt x="2433" y="3392"/>
                    <a:pt x="2501" y="3378"/>
                    <a:pt x="2566" y="3364"/>
                  </a:cubicBezTo>
                  <a:cubicBezTo>
                    <a:pt x="2597" y="3354"/>
                    <a:pt x="2594" y="3303"/>
                    <a:pt x="2560" y="3303"/>
                  </a:cubicBezTo>
                  <a:cubicBezTo>
                    <a:pt x="2495" y="3310"/>
                    <a:pt x="2433" y="3320"/>
                    <a:pt x="2372" y="3334"/>
                  </a:cubicBezTo>
                  <a:cubicBezTo>
                    <a:pt x="2392" y="3132"/>
                    <a:pt x="2409" y="2931"/>
                    <a:pt x="2423" y="2729"/>
                  </a:cubicBezTo>
                  <a:cubicBezTo>
                    <a:pt x="2508" y="2719"/>
                    <a:pt x="2590" y="2709"/>
                    <a:pt x="2676" y="2692"/>
                  </a:cubicBezTo>
                  <a:cubicBezTo>
                    <a:pt x="2727" y="2675"/>
                    <a:pt x="2717" y="2599"/>
                    <a:pt x="2662" y="2599"/>
                  </a:cubicBezTo>
                  <a:cubicBezTo>
                    <a:pt x="2583" y="2599"/>
                    <a:pt x="2505" y="2610"/>
                    <a:pt x="2430" y="2620"/>
                  </a:cubicBezTo>
                  <a:cubicBezTo>
                    <a:pt x="2440" y="2459"/>
                    <a:pt x="2443" y="2296"/>
                    <a:pt x="2447" y="2132"/>
                  </a:cubicBezTo>
                  <a:cubicBezTo>
                    <a:pt x="2484" y="2135"/>
                    <a:pt x="2521" y="2136"/>
                    <a:pt x="2559" y="2136"/>
                  </a:cubicBezTo>
                  <a:cubicBezTo>
                    <a:pt x="2605" y="2136"/>
                    <a:pt x="2651" y="2134"/>
                    <a:pt x="2696" y="2128"/>
                  </a:cubicBezTo>
                  <a:cubicBezTo>
                    <a:pt x="2744" y="2128"/>
                    <a:pt x="2744" y="2060"/>
                    <a:pt x="2696" y="2060"/>
                  </a:cubicBezTo>
                  <a:cubicBezTo>
                    <a:pt x="2646" y="2056"/>
                    <a:pt x="2595" y="2053"/>
                    <a:pt x="2544" y="2053"/>
                  </a:cubicBezTo>
                  <a:cubicBezTo>
                    <a:pt x="2513" y="2053"/>
                    <a:pt x="2482" y="2054"/>
                    <a:pt x="2450" y="2056"/>
                  </a:cubicBezTo>
                  <a:lnTo>
                    <a:pt x="2450" y="1759"/>
                  </a:lnTo>
                  <a:cubicBezTo>
                    <a:pt x="2450" y="1759"/>
                    <a:pt x="2454" y="1763"/>
                    <a:pt x="2454" y="1763"/>
                  </a:cubicBezTo>
                  <a:cubicBezTo>
                    <a:pt x="2468" y="1763"/>
                    <a:pt x="2481" y="1763"/>
                    <a:pt x="2495" y="1763"/>
                  </a:cubicBezTo>
                  <a:cubicBezTo>
                    <a:pt x="2590" y="1763"/>
                    <a:pt x="2682" y="1753"/>
                    <a:pt x="2775" y="1735"/>
                  </a:cubicBezTo>
                  <a:cubicBezTo>
                    <a:pt x="2812" y="1729"/>
                    <a:pt x="2799" y="1681"/>
                    <a:pt x="2768" y="1677"/>
                  </a:cubicBezTo>
                  <a:cubicBezTo>
                    <a:pt x="2728" y="1674"/>
                    <a:pt x="2688" y="1672"/>
                    <a:pt x="2648" y="1672"/>
                  </a:cubicBezTo>
                  <a:cubicBezTo>
                    <a:pt x="2581" y="1672"/>
                    <a:pt x="2514" y="1677"/>
                    <a:pt x="2450" y="1688"/>
                  </a:cubicBezTo>
                  <a:cubicBezTo>
                    <a:pt x="2447" y="1479"/>
                    <a:pt x="2437" y="1271"/>
                    <a:pt x="2423" y="1063"/>
                  </a:cubicBezTo>
                  <a:cubicBezTo>
                    <a:pt x="2665" y="1063"/>
                    <a:pt x="2908" y="1056"/>
                    <a:pt x="3147" y="1039"/>
                  </a:cubicBezTo>
                  <a:cubicBezTo>
                    <a:pt x="3212" y="1032"/>
                    <a:pt x="3215" y="936"/>
                    <a:pt x="3147" y="936"/>
                  </a:cubicBezTo>
                  <a:cubicBezTo>
                    <a:pt x="2904" y="940"/>
                    <a:pt x="2659" y="953"/>
                    <a:pt x="2416" y="981"/>
                  </a:cubicBezTo>
                  <a:cubicBezTo>
                    <a:pt x="2406" y="847"/>
                    <a:pt x="2396" y="718"/>
                    <a:pt x="2379" y="591"/>
                  </a:cubicBezTo>
                  <a:lnTo>
                    <a:pt x="2379" y="591"/>
                  </a:lnTo>
                  <a:cubicBezTo>
                    <a:pt x="2659" y="622"/>
                    <a:pt x="2939" y="636"/>
                    <a:pt x="3219" y="639"/>
                  </a:cubicBezTo>
                  <a:cubicBezTo>
                    <a:pt x="3236" y="639"/>
                    <a:pt x="3253" y="629"/>
                    <a:pt x="3260" y="612"/>
                  </a:cubicBezTo>
                  <a:cubicBezTo>
                    <a:pt x="3803" y="814"/>
                    <a:pt x="4378" y="919"/>
                    <a:pt x="4953" y="919"/>
                  </a:cubicBezTo>
                  <a:cubicBezTo>
                    <a:pt x="5716" y="919"/>
                    <a:pt x="6478" y="735"/>
                    <a:pt x="7163" y="356"/>
                  </a:cubicBezTo>
                  <a:cubicBezTo>
                    <a:pt x="7167" y="356"/>
                    <a:pt x="7167" y="352"/>
                    <a:pt x="7170" y="352"/>
                  </a:cubicBezTo>
                  <a:close/>
                  <a:moveTo>
                    <a:pt x="2296" y="1"/>
                  </a:moveTo>
                  <a:cubicBezTo>
                    <a:pt x="2250" y="1"/>
                    <a:pt x="2219" y="68"/>
                    <a:pt x="2266" y="100"/>
                  </a:cubicBezTo>
                  <a:cubicBezTo>
                    <a:pt x="2508" y="260"/>
                    <a:pt x="2761" y="400"/>
                    <a:pt x="3027" y="516"/>
                  </a:cubicBezTo>
                  <a:cubicBezTo>
                    <a:pt x="2845" y="502"/>
                    <a:pt x="2663" y="495"/>
                    <a:pt x="2479" y="495"/>
                  </a:cubicBezTo>
                  <a:cubicBezTo>
                    <a:pt x="2442" y="495"/>
                    <a:pt x="2405" y="495"/>
                    <a:pt x="2368" y="496"/>
                  </a:cubicBezTo>
                  <a:cubicBezTo>
                    <a:pt x="2355" y="390"/>
                    <a:pt x="2341" y="281"/>
                    <a:pt x="2324" y="175"/>
                  </a:cubicBezTo>
                  <a:cubicBezTo>
                    <a:pt x="2321" y="157"/>
                    <a:pt x="2305" y="149"/>
                    <a:pt x="2289" y="149"/>
                  </a:cubicBezTo>
                  <a:cubicBezTo>
                    <a:pt x="2268" y="149"/>
                    <a:pt x="2245" y="162"/>
                    <a:pt x="2245" y="185"/>
                  </a:cubicBezTo>
                  <a:cubicBezTo>
                    <a:pt x="2256" y="1640"/>
                    <a:pt x="2280" y="3037"/>
                    <a:pt x="2078" y="4481"/>
                  </a:cubicBezTo>
                  <a:cubicBezTo>
                    <a:pt x="1995" y="4466"/>
                    <a:pt x="1909" y="4459"/>
                    <a:pt x="1823" y="4459"/>
                  </a:cubicBezTo>
                  <a:cubicBezTo>
                    <a:pt x="946" y="4459"/>
                    <a:pt x="0" y="5208"/>
                    <a:pt x="579" y="6141"/>
                  </a:cubicBezTo>
                  <a:cubicBezTo>
                    <a:pt x="782" y="6470"/>
                    <a:pt x="1182" y="6752"/>
                    <a:pt x="1584" y="6752"/>
                  </a:cubicBezTo>
                  <a:cubicBezTo>
                    <a:pt x="1628" y="6752"/>
                    <a:pt x="1672" y="6749"/>
                    <a:pt x="1716" y="6742"/>
                  </a:cubicBezTo>
                  <a:cubicBezTo>
                    <a:pt x="2177" y="6667"/>
                    <a:pt x="2720" y="6179"/>
                    <a:pt x="2727" y="5694"/>
                  </a:cubicBezTo>
                  <a:cubicBezTo>
                    <a:pt x="2727" y="5670"/>
                    <a:pt x="2713" y="5649"/>
                    <a:pt x="2693" y="5642"/>
                  </a:cubicBezTo>
                  <a:cubicBezTo>
                    <a:pt x="2959" y="4433"/>
                    <a:pt x="2990" y="3170"/>
                    <a:pt x="2945" y="1937"/>
                  </a:cubicBezTo>
                  <a:lnTo>
                    <a:pt x="2945" y="1937"/>
                  </a:lnTo>
                  <a:cubicBezTo>
                    <a:pt x="3631" y="2287"/>
                    <a:pt x="4373" y="2496"/>
                    <a:pt x="5117" y="2496"/>
                  </a:cubicBezTo>
                  <a:cubicBezTo>
                    <a:pt x="5621" y="2496"/>
                    <a:pt x="6127" y="2400"/>
                    <a:pt x="6617" y="2186"/>
                  </a:cubicBezTo>
                  <a:lnTo>
                    <a:pt x="6617" y="2186"/>
                  </a:lnTo>
                  <a:cubicBezTo>
                    <a:pt x="6507" y="3112"/>
                    <a:pt x="6446" y="4054"/>
                    <a:pt x="6426" y="4987"/>
                  </a:cubicBezTo>
                  <a:cubicBezTo>
                    <a:pt x="6315" y="4933"/>
                    <a:pt x="6202" y="4908"/>
                    <a:pt x="6090" y="4908"/>
                  </a:cubicBezTo>
                  <a:cubicBezTo>
                    <a:pt x="5432" y="4908"/>
                    <a:pt x="4828" y="5755"/>
                    <a:pt x="5135" y="6401"/>
                  </a:cubicBezTo>
                  <a:cubicBezTo>
                    <a:pt x="5309" y="6773"/>
                    <a:pt x="5734" y="6965"/>
                    <a:pt x="6148" y="6965"/>
                  </a:cubicBezTo>
                  <a:cubicBezTo>
                    <a:pt x="6563" y="6965"/>
                    <a:pt x="6967" y="6773"/>
                    <a:pt x="7098" y="6377"/>
                  </a:cubicBezTo>
                  <a:cubicBezTo>
                    <a:pt x="7102" y="6370"/>
                    <a:pt x="7105" y="6363"/>
                    <a:pt x="7109" y="6353"/>
                  </a:cubicBezTo>
                  <a:cubicBezTo>
                    <a:pt x="7109" y="6339"/>
                    <a:pt x="7109" y="6325"/>
                    <a:pt x="7112" y="6312"/>
                  </a:cubicBezTo>
                  <a:cubicBezTo>
                    <a:pt x="7119" y="6281"/>
                    <a:pt x="7129" y="6247"/>
                    <a:pt x="7132" y="6213"/>
                  </a:cubicBezTo>
                  <a:cubicBezTo>
                    <a:pt x="7136" y="6199"/>
                    <a:pt x="7129" y="6182"/>
                    <a:pt x="7122" y="6172"/>
                  </a:cubicBezTo>
                  <a:cubicBezTo>
                    <a:pt x="7214" y="5072"/>
                    <a:pt x="7235" y="3966"/>
                    <a:pt x="7276" y="2866"/>
                  </a:cubicBezTo>
                  <a:cubicBezTo>
                    <a:pt x="7307" y="1992"/>
                    <a:pt x="7433" y="1066"/>
                    <a:pt x="7290" y="202"/>
                  </a:cubicBezTo>
                  <a:cubicBezTo>
                    <a:pt x="7284" y="167"/>
                    <a:pt x="7259" y="152"/>
                    <a:pt x="7233" y="152"/>
                  </a:cubicBezTo>
                  <a:cubicBezTo>
                    <a:pt x="7198" y="152"/>
                    <a:pt x="7160" y="179"/>
                    <a:pt x="7160" y="223"/>
                  </a:cubicBezTo>
                  <a:cubicBezTo>
                    <a:pt x="7147" y="217"/>
                    <a:pt x="7134" y="214"/>
                    <a:pt x="7121" y="214"/>
                  </a:cubicBezTo>
                  <a:cubicBezTo>
                    <a:pt x="7110" y="214"/>
                    <a:pt x="7099" y="216"/>
                    <a:pt x="7088" y="223"/>
                  </a:cubicBezTo>
                  <a:cubicBezTo>
                    <a:pt x="6351" y="542"/>
                    <a:pt x="5611" y="706"/>
                    <a:pt x="4878" y="706"/>
                  </a:cubicBezTo>
                  <a:cubicBezTo>
                    <a:pt x="4012" y="706"/>
                    <a:pt x="3155" y="477"/>
                    <a:pt x="2320" y="7"/>
                  </a:cubicBezTo>
                  <a:cubicBezTo>
                    <a:pt x="2312" y="3"/>
                    <a:pt x="2303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6181220" y="3608463"/>
              <a:ext cx="146210" cy="236613"/>
            </a:xfrm>
            <a:custGeom>
              <a:avLst/>
              <a:gdLst/>
              <a:ahLst/>
              <a:cxnLst/>
              <a:rect l="l" t="t" r="r" b="b"/>
              <a:pathLst>
                <a:path w="5693" h="9213" extrusionOk="0">
                  <a:moveTo>
                    <a:pt x="5153" y="0"/>
                  </a:moveTo>
                  <a:cubicBezTo>
                    <a:pt x="5133" y="0"/>
                    <a:pt x="5114" y="9"/>
                    <a:pt x="5098" y="29"/>
                  </a:cubicBezTo>
                  <a:cubicBezTo>
                    <a:pt x="4825" y="384"/>
                    <a:pt x="4364" y="561"/>
                    <a:pt x="3933" y="657"/>
                  </a:cubicBezTo>
                  <a:cubicBezTo>
                    <a:pt x="3824" y="681"/>
                    <a:pt x="3720" y="691"/>
                    <a:pt x="3618" y="691"/>
                  </a:cubicBezTo>
                  <a:cubicBezTo>
                    <a:pt x="3320" y="691"/>
                    <a:pt x="3043" y="612"/>
                    <a:pt x="2738" y="599"/>
                  </a:cubicBezTo>
                  <a:cubicBezTo>
                    <a:pt x="2707" y="599"/>
                    <a:pt x="2694" y="643"/>
                    <a:pt x="2721" y="660"/>
                  </a:cubicBezTo>
                  <a:cubicBezTo>
                    <a:pt x="2973" y="808"/>
                    <a:pt x="3278" y="876"/>
                    <a:pt x="3593" y="876"/>
                  </a:cubicBezTo>
                  <a:cubicBezTo>
                    <a:pt x="4145" y="876"/>
                    <a:pt x="4726" y="666"/>
                    <a:pt x="5098" y="305"/>
                  </a:cubicBezTo>
                  <a:cubicBezTo>
                    <a:pt x="5163" y="862"/>
                    <a:pt x="5183" y="1494"/>
                    <a:pt x="5491" y="1968"/>
                  </a:cubicBezTo>
                  <a:cubicBezTo>
                    <a:pt x="4953" y="2474"/>
                    <a:pt x="4378" y="2793"/>
                    <a:pt x="3691" y="2793"/>
                  </a:cubicBezTo>
                  <a:cubicBezTo>
                    <a:pt x="3505" y="2793"/>
                    <a:pt x="3311" y="2769"/>
                    <a:pt x="3107" y="2720"/>
                  </a:cubicBezTo>
                  <a:cubicBezTo>
                    <a:pt x="3102" y="2718"/>
                    <a:pt x="3097" y="2718"/>
                    <a:pt x="3092" y="2718"/>
                  </a:cubicBezTo>
                  <a:cubicBezTo>
                    <a:pt x="3063" y="2718"/>
                    <a:pt x="3036" y="2742"/>
                    <a:pt x="3038" y="2774"/>
                  </a:cubicBezTo>
                  <a:cubicBezTo>
                    <a:pt x="3018" y="2785"/>
                    <a:pt x="3008" y="2805"/>
                    <a:pt x="3004" y="2829"/>
                  </a:cubicBezTo>
                  <a:cubicBezTo>
                    <a:pt x="2820" y="4612"/>
                    <a:pt x="2748" y="6504"/>
                    <a:pt x="3008" y="8283"/>
                  </a:cubicBezTo>
                  <a:cubicBezTo>
                    <a:pt x="2688" y="8740"/>
                    <a:pt x="2196" y="9030"/>
                    <a:pt x="1704" y="9030"/>
                  </a:cubicBezTo>
                  <a:cubicBezTo>
                    <a:pt x="1403" y="9030"/>
                    <a:pt x="1101" y="8921"/>
                    <a:pt x="839" y="8676"/>
                  </a:cubicBezTo>
                  <a:lnTo>
                    <a:pt x="839" y="8676"/>
                  </a:lnTo>
                  <a:cubicBezTo>
                    <a:pt x="1026" y="8696"/>
                    <a:pt x="1214" y="8705"/>
                    <a:pt x="1401" y="8705"/>
                  </a:cubicBezTo>
                  <a:cubicBezTo>
                    <a:pt x="1506" y="8705"/>
                    <a:pt x="1610" y="8702"/>
                    <a:pt x="1713" y="8696"/>
                  </a:cubicBezTo>
                  <a:cubicBezTo>
                    <a:pt x="1741" y="8696"/>
                    <a:pt x="1741" y="8655"/>
                    <a:pt x="1713" y="8655"/>
                  </a:cubicBezTo>
                  <a:cubicBezTo>
                    <a:pt x="1652" y="8657"/>
                    <a:pt x="1590" y="8657"/>
                    <a:pt x="1529" y="8657"/>
                  </a:cubicBezTo>
                  <a:cubicBezTo>
                    <a:pt x="1282" y="8657"/>
                    <a:pt x="1034" y="8646"/>
                    <a:pt x="788" y="8625"/>
                  </a:cubicBezTo>
                  <a:cubicBezTo>
                    <a:pt x="764" y="8601"/>
                    <a:pt x="740" y="8577"/>
                    <a:pt x="716" y="8553"/>
                  </a:cubicBezTo>
                  <a:cubicBezTo>
                    <a:pt x="634" y="8457"/>
                    <a:pt x="569" y="8351"/>
                    <a:pt x="521" y="8235"/>
                  </a:cubicBezTo>
                  <a:lnTo>
                    <a:pt x="521" y="8235"/>
                  </a:lnTo>
                  <a:cubicBezTo>
                    <a:pt x="1321" y="8269"/>
                    <a:pt x="2123" y="8304"/>
                    <a:pt x="2926" y="8304"/>
                  </a:cubicBezTo>
                  <a:cubicBezTo>
                    <a:pt x="2974" y="8297"/>
                    <a:pt x="2974" y="8228"/>
                    <a:pt x="2926" y="8225"/>
                  </a:cubicBezTo>
                  <a:cubicBezTo>
                    <a:pt x="2113" y="8181"/>
                    <a:pt x="1304" y="8170"/>
                    <a:pt x="491" y="8160"/>
                  </a:cubicBezTo>
                  <a:cubicBezTo>
                    <a:pt x="463" y="8071"/>
                    <a:pt x="450" y="7979"/>
                    <a:pt x="450" y="7883"/>
                  </a:cubicBezTo>
                  <a:lnTo>
                    <a:pt x="450" y="7883"/>
                  </a:lnTo>
                  <a:cubicBezTo>
                    <a:pt x="513" y="7884"/>
                    <a:pt x="577" y="7884"/>
                    <a:pt x="640" y="7884"/>
                  </a:cubicBezTo>
                  <a:cubicBezTo>
                    <a:pt x="986" y="7884"/>
                    <a:pt x="1333" y="7876"/>
                    <a:pt x="1679" y="7853"/>
                  </a:cubicBezTo>
                  <a:cubicBezTo>
                    <a:pt x="1717" y="7853"/>
                    <a:pt x="1717" y="7798"/>
                    <a:pt x="1679" y="7798"/>
                  </a:cubicBezTo>
                  <a:cubicBezTo>
                    <a:pt x="1629" y="7798"/>
                    <a:pt x="1578" y="7797"/>
                    <a:pt x="1528" y="7797"/>
                  </a:cubicBezTo>
                  <a:cubicBezTo>
                    <a:pt x="1168" y="7797"/>
                    <a:pt x="806" y="7808"/>
                    <a:pt x="446" y="7832"/>
                  </a:cubicBezTo>
                  <a:cubicBezTo>
                    <a:pt x="457" y="7665"/>
                    <a:pt x="501" y="7501"/>
                    <a:pt x="586" y="7358"/>
                  </a:cubicBezTo>
                  <a:cubicBezTo>
                    <a:pt x="996" y="7347"/>
                    <a:pt x="1406" y="7327"/>
                    <a:pt x="1816" y="7296"/>
                  </a:cubicBezTo>
                  <a:cubicBezTo>
                    <a:pt x="1864" y="7289"/>
                    <a:pt x="1864" y="7221"/>
                    <a:pt x="1816" y="7221"/>
                  </a:cubicBezTo>
                  <a:cubicBezTo>
                    <a:pt x="1420" y="7231"/>
                    <a:pt x="1024" y="7255"/>
                    <a:pt x="627" y="7286"/>
                  </a:cubicBezTo>
                  <a:cubicBezTo>
                    <a:pt x="740" y="7115"/>
                    <a:pt x="894" y="6975"/>
                    <a:pt x="1071" y="6876"/>
                  </a:cubicBezTo>
                  <a:cubicBezTo>
                    <a:pt x="1201" y="6878"/>
                    <a:pt x="1332" y="6880"/>
                    <a:pt x="1462" y="6880"/>
                  </a:cubicBezTo>
                  <a:cubicBezTo>
                    <a:pt x="1557" y="6880"/>
                    <a:pt x="1652" y="6879"/>
                    <a:pt x="1748" y="6876"/>
                  </a:cubicBezTo>
                  <a:cubicBezTo>
                    <a:pt x="1792" y="6873"/>
                    <a:pt x="1792" y="6808"/>
                    <a:pt x="1748" y="6804"/>
                  </a:cubicBezTo>
                  <a:cubicBezTo>
                    <a:pt x="1660" y="6803"/>
                    <a:pt x="1574" y="6802"/>
                    <a:pt x="1488" y="6802"/>
                  </a:cubicBezTo>
                  <a:cubicBezTo>
                    <a:pt x="1402" y="6802"/>
                    <a:pt x="1316" y="6803"/>
                    <a:pt x="1228" y="6804"/>
                  </a:cubicBezTo>
                  <a:cubicBezTo>
                    <a:pt x="1353" y="6754"/>
                    <a:pt x="1483" y="6729"/>
                    <a:pt x="1613" y="6729"/>
                  </a:cubicBezTo>
                  <a:cubicBezTo>
                    <a:pt x="1868" y="6729"/>
                    <a:pt x="2120" y="6825"/>
                    <a:pt x="2314" y="7006"/>
                  </a:cubicBezTo>
                  <a:cubicBezTo>
                    <a:pt x="2325" y="7015"/>
                    <a:pt x="2337" y="7019"/>
                    <a:pt x="2349" y="7019"/>
                  </a:cubicBezTo>
                  <a:cubicBezTo>
                    <a:pt x="2372" y="7019"/>
                    <a:pt x="2394" y="7002"/>
                    <a:pt x="2396" y="6975"/>
                  </a:cubicBezTo>
                  <a:cubicBezTo>
                    <a:pt x="2420" y="6958"/>
                    <a:pt x="2434" y="6934"/>
                    <a:pt x="2434" y="6907"/>
                  </a:cubicBezTo>
                  <a:lnTo>
                    <a:pt x="2444" y="6729"/>
                  </a:lnTo>
                  <a:cubicBezTo>
                    <a:pt x="2457" y="6730"/>
                    <a:pt x="2469" y="6731"/>
                    <a:pt x="2482" y="6731"/>
                  </a:cubicBezTo>
                  <a:cubicBezTo>
                    <a:pt x="2544" y="6731"/>
                    <a:pt x="2605" y="6717"/>
                    <a:pt x="2659" y="6688"/>
                  </a:cubicBezTo>
                  <a:cubicBezTo>
                    <a:pt x="2680" y="6676"/>
                    <a:pt x="2672" y="6649"/>
                    <a:pt x="2654" y="6649"/>
                  </a:cubicBezTo>
                  <a:cubicBezTo>
                    <a:pt x="2652" y="6649"/>
                    <a:pt x="2649" y="6649"/>
                    <a:pt x="2646" y="6651"/>
                  </a:cubicBezTo>
                  <a:cubicBezTo>
                    <a:pt x="2589" y="6668"/>
                    <a:pt x="2530" y="6679"/>
                    <a:pt x="2470" y="6679"/>
                  </a:cubicBezTo>
                  <a:cubicBezTo>
                    <a:pt x="2462" y="6679"/>
                    <a:pt x="2453" y="6678"/>
                    <a:pt x="2444" y="6678"/>
                  </a:cubicBezTo>
                  <a:cubicBezTo>
                    <a:pt x="2451" y="6575"/>
                    <a:pt x="2454" y="6476"/>
                    <a:pt x="2461" y="6374"/>
                  </a:cubicBezTo>
                  <a:cubicBezTo>
                    <a:pt x="2468" y="6381"/>
                    <a:pt x="2475" y="6381"/>
                    <a:pt x="2482" y="6381"/>
                  </a:cubicBezTo>
                  <a:cubicBezTo>
                    <a:pt x="2550" y="6357"/>
                    <a:pt x="2622" y="6340"/>
                    <a:pt x="2690" y="6313"/>
                  </a:cubicBezTo>
                  <a:cubicBezTo>
                    <a:pt x="2722" y="6306"/>
                    <a:pt x="2712" y="6264"/>
                    <a:pt x="2683" y="6264"/>
                  </a:cubicBezTo>
                  <a:cubicBezTo>
                    <a:pt x="2681" y="6264"/>
                    <a:pt x="2679" y="6264"/>
                    <a:pt x="2676" y="6265"/>
                  </a:cubicBezTo>
                  <a:cubicBezTo>
                    <a:pt x="2608" y="6285"/>
                    <a:pt x="2536" y="6309"/>
                    <a:pt x="2468" y="6330"/>
                  </a:cubicBezTo>
                  <a:cubicBezTo>
                    <a:pt x="2466" y="6330"/>
                    <a:pt x="2465" y="6331"/>
                    <a:pt x="2465" y="6333"/>
                  </a:cubicBezTo>
                  <a:lnTo>
                    <a:pt x="2465" y="6333"/>
                  </a:lnTo>
                  <a:cubicBezTo>
                    <a:pt x="2472" y="6187"/>
                    <a:pt x="2478" y="6042"/>
                    <a:pt x="2485" y="5899"/>
                  </a:cubicBezTo>
                  <a:cubicBezTo>
                    <a:pt x="2547" y="5899"/>
                    <a:pt x="2608" y="5886"/>
                    <a:pt x="2659" y="5855"/>
                  </a:cubicBezTo>
                  <a:cubicBezTo>
                    <a:pt x="2685" y="5842"/>
                    <a:pt x="2672" y="5806"/>
                    <a:pt x="2648" y="5806"/>
                  </a:cubicBezTo>
                  <a:cubicBezTo>
                    <a:pt x="2646" y="5806"/>
                    <a:pt x="2644" y="5807"/>
                    <a:pt x="2642" y="5807"/>
                  </a:cubicBezTo>
                  <a:cubicBezTo>
                    <a:pt x="2591" y="5821"/>
                    <a:pt x="2540" y="5831"/>
                    <a:pt x="2489" y="5838"/>
                  </a:cubicBezTo>
                  <a:cubicBezTo>
                    <a:pt x="2495" y="5742"/>
                    <a:pt x="2499" y="5650"/>
                    <a:pt x="2506" y="5554"/>
                  </a:cubicBezTo>
                  <a:cubicBezTo>
                    <a:pt x="2530" y="5558"/>
                    <a:pt x="2555" y="5560"/>
                    <a:pt x="2579" y="5560"/>
                  </a:cubicBezTo>
                  <a:cubicBezTo>
                    <a:pt x="2641" y="5560"/>
                    <a:pt x="2703" y="5548"/>
                    <a:pt x="2762" y="5524"/>
                  </a:cubicBezTo>
                  <a:cubicBezTo>
                    <a:pt x="2796" y="5511"/>
                    <a:pt x="2788" y="5460"/>
                    <a:pt x="2756" y="5460"/>
                  </a:cubicBezTo>
                  <a:cubicBezTo>
                    <a:pt x="2753" y="5460"/>
                    <a:pt x="2749" y="5461"/>
                    <a:pt x="2745" y="5462"/>
                  </a:cubicBezTo>
                  <a:cubicBezTo>
                    <a:pt x="2685" y="5484"/>
                    <a:pt x="2620" y="5495"/>
                    <a:pt x="2557" y="5495"/>
                  </a:cubicBezTo>
                  <a:cubicBezTo>
                    <a:pt x="2541" y="5495"/>
                    <a:pt x="2525" y="5494"/>
                    <a:pt x="2509" y="5493"/>
                  </a:cubicBezTo>
                  <a:cubicBezTo>
                    <a:pt x="2523" y="5257"/>
                    <a:pt x="2533" y="5022"/>
                    <a:pt x="2547" y="4786"/>
                  </a:cubicBezTo>
                  <a:cubicBezTo>
                    <a:pt x="2573" y="4791"/>
                    <a:pt x="2599" y="4794"/>
                    <a:pt x="2626" y="4794"/>
                  </a:cubicBezTo>
                  <a:cubicBezTo>
                    <a:pt x="2686" y="4794"/>
                    <a:pt x="2745" y="4780"/>
                    <a:pt x="2799" y="4752"/>
                  </a:cubicBezTo>
                  <a:cubicBezTo>
                    <a:pt x="2824" y="4743"/>
                    <a:pt x="2810" y="4706"/>
                    <a:pt x="2789" y="4706"/>
                  </a:cubicBezTo>
                  <a:cubicBezTo>
                    <a:pt x="2787" y="4706"/>
                    <a:pt x="2785" y="4706"/>
                    <a:pt x="2782" y="4707"/>
                  </a:cubicBezTo>
                  <a:cubicBezTo>
                    <a:pt x="2732" y="4728"/>
                    <a:pt x="2679" y="4738"/>
                    <a:pt x="2626" y="4738"/>
                  </a:cubicBezTo>
                  <a:cubicBezTo>
                    <a:pt x="2601" y="4738"/>
                    <a:pt x="2576" y="4736"/>
                    <a:pt x="2550" y="4731"/>
                  </a:cubicBezTo>
                  <a:cubicBezTo>
                    <a:pt x="2560" y="4591"/>
                    <a:pt x="2567" y="4448"/>
                    <a:pt x="2574" y="4304"/>
                  </a:cubicBezTo>
                  <a:cubicBezTo>
                    <a:pt x="2577" y="4308"/>
                    <a:pt x="2584" y="4308"/>
                    <a:pt x="2588" y="4308"/>
                  </a:cubicBezTo>
                  <a:cubicBezTo>
                    <a:pt x="2646" y="4301"/>
                    <a:pt x="2704" y="4284"/>
                    <a:pt x="2758" y="4267"/>
                  </a:cubicBezTo>
                  <a:cubicBezTo>
                    <a:pt x="2775" y="4257"/>
                    <a:pt x="2775" y="4226"/>
                    <a:pt x="2752" y="4226"/>
                  </a:cubicBezTo>
                  <a:cubicBezTo>
                    <a:pt x="2694" y="4229"/>
                    <a:pt x="2632" y="4243"/>
                    <a:pt x="2574" y="4257"/>
                  </a:cubicBezTo>
                  <a:cubicBezTo>
                    <a:pt x="2581" y="4134"/>
                    <a:pt x="2588" y="4011"/>
                    <a:pt x="2594" y="3888"/>
                  </a:cubicBezTo>
                  <a:cubicBezTo>
                    <a:pt x="2663" y="3871"/>
                    <a:pt x="2731" y="3850"/>
                    <a:pt x="2796" y="3826"/>
                  </a:cubicBezTo>
                  <a:cubicBezTo>
                    <a:pt x="2830" y="3817"/>
                    <a:pt x="2819" y="3770"/>
                    <a:pt x="2791" y="3770"/>
                  </a:cubicBezTo>
                  <a:cubicBezTo>
                    <a:pt x="2788" y="3770"/>
                    <a:pt x="2785" y="3771"/>
                    <a:pt x="2782" y="3772"/>
                  </a:cubicBezTo>
                  <a:cubicBezTo>
                    <a:pt x="2717" y="3785"/>
                    <a:pt x="2656" y="3802"/>
                    <a:pt x="2598" y="3826"/>
                  </a:cubicBezTo>
                  <a:cubicBezTo>
                    <a:pt x="2612" y="3536"/>
                    <a:pt x="2625" y="3246"/>
                    <a:pt x="2639" y="2952"/>
                  </a:cubicBezTo>
                  <a:cubicBezTo>
                    <a:pt x="2691" y="2959"/>
                    <a:pt x="2744" y="2961"/>
                    <a:pt x="2798" y="2961"/>
                  </a:cubicBezTo>
                  <a:cubicBezTo>
                    <a:pt x="2829" y="2961"/>
                    <a:pt x="2860" y="2960"/>
                    <a:pt x="2892" y="2959"/>
                  </a:cubicBezTo>
                  <a:cubicBezTo>
                    <a:pt x="2933" y="2959"/>
                    <a:pt x="2933" y="2894"/>
                    <a:pt x="2892" y="2894"/>
                  </a:cubicBezTo>
                  <a:cubicBezTo>
                    <a:pt x="2856" y="2893"/>
                    <a:pt x="2821" y="2892"/>
                    <a:pt x="2787" y="2892"/>
                  </a:cubicBezTo>
                  <a:cubicBezTo>
                    <a:pt x="2738" y="2892"/>
                    <a:pt x="2689" y="2893"/>
                    <a:pt x="2639" y="2897"/>
                  </a:cubicBezTo>
                  <a:cubicBezTo>
                    <a:pt x="2646" y="2740"/>
                    <a:pt x="2649" y="2580"/>
                    <a:pt x="2656" y="2419"/>
                  </a:cubicBezTo>
                  <a:cubicBezTo>
                    <a:pt x="2659" y="2433"/>
                    <a:pt x="2670" y="2443"/>
                    <a:pt x="2683" y="2443"/>
                  </a:cubicBezTo>
                  <a:cubicBezTo>
                    <a:pt x="3043" y="2458"/>
                    <a:pt x="3403" y="2482"/>
                    <a:pt x="3762" y="2482"/>
                  </a:cubicBezTo>
                  <a:cubicBezTo>
                    <a:pt x="3806" y="2482"/>
                    <a:pt x="3849" y="2481"/>
                    <a:pt x="3892" y="2481"/>
                  </a:cubicBezTo>
                  <a:cubicBezTo>
                    <a:pt x="3943" y="2481"/>
                    <a:pt x="3943" y="2409"/>
                    <a:pt x="3892" y="2409"/>
                  </a:cubicBezTo>
                  <a:cubicBezTo>
                    <a:pt x="3493" y="2382"/>
                    <a:pt x="3086" y="2385"/>
                    <a:pt x="2683" y="2378"/>
                  </a:cubicBezTo>
                  <a:cubicBezTo>
                    <a:pt x="2670" y="2378"/>
                    <a:pt x="2659" y="2385"/>
                    <a:pt x="2656" y="2399"/>
                  </a:cubicBezTo>
                  <a:cubicBezTo>
                    <a:pt x="2666" y="2108"/>
                    <a:pt x="2673" y="1815"/>
                    <a:pt x="2680" y="1524"/>
                  </a:cubicBezTo>
                  <a:cubicBezTo>
                    <a:pt x="3144" y="1542"/>
                    <a:pt x="3602" y="1586"/>
                    <a:pt x="4066" y="1620"/>
                  </a:cubicBezTo>
                  <a:cubicBezTo>
                    <a:pt x="4107" y="1620"/>
                    <a:pt x="4114" y="1562"/>
                    <a:pt x="4073" y="1552"/>
                  </a:cubicBezTo>
                  <a:cubicBezTo>
                    <a:pt x="3716" y="1476"/>
                    <a:pt x="3339" y="1452"/>
                    <a:pt x="2968" y="1452"/>
                  </a:cubicBezTo>
                  <a:cubicBezTo>
                    <a:pt x="2872" y="1452"/>
                    <a:pt x="2775" y="1453"/>
                    <a:pt x="2680" y="1456"/>
                  </a:cubicBezTo>
                  <a:cubicBezTo>
                    <a:pt x="2683" y="1186"/>
                    <a:pt x="2687" y="913"/>
                    <a:pt x="2687" y="640"/>
                  </a:cubicBezTo>
                  <a:cubicBezTo>
                    <a:pt x="2687" y="616"/>
                    <a:pt x="2667" y="604"/>
                    <a:pt x="2647" y="604"/>
                  </a:cubicBezTo>
                  <a:cubicBezTo>
                    <a:pt x="2628" y="604"/>
                    <a:pt x="2608" y="616"/>
                    <a:pt x="2608" y="640"/>
                  </a:cubicBezTo>
                  <a:cubicBezTo>
                    <a:pt x="2403" y="2682"/>
                    <a:pt x="2366" y="4752"/>
                    <a:pt x="2267" y="6801"/>
                  </a:cubicBezTo>
                  <a:cubicBezTo>
                    <a:pt x="2069" y="6612"/>
                    <a:pt x="1833" y="6531"/>
                    <a:pt x="1592" y="6531"/>
                  </a:cubicBezTo>
                  <a:cubicBezTo>
                    <a:pt x="818" y="6531"/>
                    <a:pt x="1" y="7376"/>
                    <a:pt x="293" y="8215"/>
                  </a:cubicBezTo>
                  <a:cubicBezTo>
                    <a:pt x="524" y="8872"/>
                    <a:pt x="1147" y="9212"/>
                    <a:pt x="1766" y="9212"/>
                  </a:cubicBezTo>
                  <a:cubicBezTo>
                    <a:pt x="2328" y="9212"/>
                    <a:pt x="2886" y="8933"/>
                    <a:pt x="3148" y="8358"/>
                  </a:cubicBezTo>
                  <a:cubicBezTo>
                    <a:pt x="3172" y="8310"/>
                    <a:pt x="3144" y="8256"/>
                    <a:pt x="3097" y="8242"/>
                  </a:cubicBezTo>
                  <a:cubicBezTo>
                    <a:pt x="3090" y="6435"/>
                    <a:pt x="3032" y="4656"/>
                    <a:pt x="3141" y="2850"/>
                  </a:cubicBezTo>
                  <a:cubicBezTo>
                    <a:pt x="3358" y="2918"/>
                    <a:pt x="3593" y="2953"/>
                    <a:pt x="3831" y="2953"/>
                  </a:cubicBezTo>
                  <a:cubicBezTo>
                    <a:pt x="4538" y="2953"/>
                    <a:pt x="5271" y="2648"/>
                    <a:pt x="5634" y="2037"/>
                  </a:cubicBezTo>
                  <a:cubicBezTo>
                    <a:pt x="5634" y="2033"/>
                    <a:pt x="5634" y="2033"/>
                    <a:pt x="5634" y="2030"/>
                  </a:cubicBezTo>
                  <a:cubicBezTo>
                    <a:pt x="5678" y="2009"/>
                    <a:pt x="5692" y="1955"/>
                    <a:pt x="5665" y="1914"/>
                  </a:cubicBezTo>
                  <a:cubicBezTo>
                    <a:pt x="5323" y="1412"/>
                    <a:pt x="5330" y="678"/>
                    <a:pt x="5255" y="97"/>
                  </a:cubicBezTo>
                  <a:cubicBezTo>
                    <a:pt x="5250" y="49"/>
                    <a:pt x="5201" y="0"/>
                    <a:pt x="5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6100552" y="3620919"/>
              <a:ext cx="7371" cy="2388"/>
            </a:xfrm>
            <a:custGeom>
              <a:avLst/>
              <a:gdLst/>
              <a:ahLst/>
              <a:cxnLst/>
              <a:rect l="l" t="t" r="r" b="b"/>
              <a:pathLst>
                <a:path w="287" h="93" extrusionOk="0">
                  <a:moveTo>
                    <a:pt x="253" y="0"/>
                  </a:moveTo>
                  <a:cubicBezTo>
                    <a:pt x="251" y="0"/>
                    <a:pt x="249" y="1"/>
                    <a:pt x="247" y="1"/>
                  </a:cubicBezTo>
                  <a:cubicBezTo>
                    <a:pt x="193" y="12"/>
                    <a:pt x="148" y="29"/>
                    <a:pt x="96" y="29"/>
                  </a:cubicBezTo>
                  <a:cubicBezTo>
                    <a:pt x="82" y="29"/>
                    <a:pt x="68" y="28"/>
                    <a:pt x="53" y="25"/>
                  </a:cubicBezTo>
                  <a:cubicBezTo>
                    <a:pt x="50" y="25"/>
                    <a:pt x="48" y="25"/>
                    <a:pt x="46" y="25"/>
                  </a:cubicBezTo>
                  <a:cubicBezTo>
                    <a:pt x="13" y="25"/>
                    <a:pt x="0" y="73"/>
                    <a:pt x="36" y="80"/>
                  </a:cubicBezTo>
                  <a:cubicBezTo>
                    <a:pt x="66" y="87"/>
                    <a:pt x="96" y="92"/>
                    <a:pt x="127" y="92"/>
                  </a:cubicBezTo>
                  <a:cubicBezTo>
                    <a:pt x="179" y="92"/>
                    <a:pt x="229" y="78"/>
                    <a:pt x="268" y="39"/>
                  </a:cubicBezTo>
                  <a:cubicBezTo>
                    <a:pt x="286" y="27"/>
                    <a:pt x="271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6099601" y="3579108"/>
              <a:ext cx="35211" cy="3210"/>
            </a:xfrm>
            <a:custGeom>
              <a:avLst/>
              <a:gdLst/>
              <a:ahLst/>
              <a:cxnLst/>
              <a:rect l="l" t="t" r="r" b="b"/>
              <a:pathLst>
                <a:path w="1371" h="125" extrusionOk="0">
                  <a:moveTo>
                    <a:pt x="45" y="4"/>
                  </a:moveTo>
                  <a:cubicBezTo>
                    <a:pt x="1" y="10"/>
                    <a:pt x="1" y="72"/>
                    <a:pt x="45" y="79"/>
                  </a:cubicBezTo>
                  <a:cubicBezTo>
                    <a:pt x="397" y="96"/>
                    <a:pt x="748" y="124"/>
                    <a:pt x="1100" y="124"/>
                  </a:cubicBezTo>
                  <a:cubicBezTo>
                    <a:pt x="1175" y="124"/>
                    <a:pt x="1250" y="123"/>
                    <a:pt x="1326" y="120"/>
                  </a:cubicBezTo>
                  <a:cubicBezTo>
                    <a:pt x="1370" y="113"/>
                    <a:pt x="1370" y="48"/>
                    <a:pt x="1326" y="45"/>
                  </a:cubicBezTo>
                  <a:cubicBezTo>
                    <a:pt x="902" y="0"/>
                    <a:pt x="472" y="10"/>
                    <a:pt x="4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6248175" y="3694500"/>
              <a:ext cx="6549" cy="3236"/>
            </a:xfrm>
            <a:custGeom>
              <a:avLst/>
              <a:gdLst/>
              <a:ahLst/>
              <a:cxnLst/>
              <a:rect l="l" t="t" r="r" b="b"/>
              <a:pathLst>
                <a:path w="255" h="126" extrusionOk="0">
                  <a:moveTo>
                    <a:pt x="215" y="0"/>
                  </a:moveTo>
                  <a:cubicBezTo>
                    <a:pt x="212" y="0"/>
                    <a:pt x="209" y="1"/>
                    <a:pt x="206" y="2"/>
                  </a:cubicBezTo>
                  <a:cubicBezTo>
                    <a:pt x="145" y="19"/>
                    <a:pt x="83" y="43"/>
                    <a:pt x="25" y="73"/>
                  </a:cubicBezTo>
                  <a:cubicBezTo>
                    <a:pt x="0" y="86"/>
                    <a:pt x="15" y="126"/>
                    <a:pt x="40" y="126"/>
                  </a:cubicBezTo>
                  <a:cubicBezTo>
                    <a:pt x="43" y="126"/>
                    <a:pt x="46" y="126"/>
                    <a:pt x="49" y="125"/>
                  </a:cubicBezTo>
                  <a:cubicBezTo>
                    <a:pt x="110" y="104"/>
                    <a:pt x="168" y="80"/>
                    <a:pt x="227" y="53"/>
                  </a:cubicBezTo>
                  <a:cubicBezTo>
                    <a:pt x="254" y="37"/>
                    <a:pt x="240" y="0"/>
                    <a:pt x="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6249870" y="3657722"/>
              <a:ext cx="24527" cy="2979"/>
            </a:xfrm>
            <a:custGeom>
              <a:avLst/>
              <a:gdLst/>
              <a:ahLst/>
              <a:cxnLst/>
              <a:rect l="l" t="t" r="r" b="b"/>
              <a:pathLst>
                <a:path w="955" h="116" extrusionOk="0">
                  <a:moveTo>
                    <a:pt x="417" y="0"/>
                  </a:moveTo>
                  <a:cubicBezTo>
                    <a:pt x="291" y="0"/>
                    <a:pt x="165" y="9"/>
                    <a:pt x="41" y="27"/>
                  </a:cubicBezTo>
                  <a:cubicBezTo>
                    <a:pt x="1" y="30"/>
                    <a:pt x="0" y="92"/>
                    <a:pt x="38" y="92"/>
                  </a:cubicBezTo>
                  <a:cubicBezTo>
                    <a:pt x="39" y="92"/>
                    <a:pt x="40" y="92"/>
                    <a:pt x="41" y="91"/>
                  </a:cubicBezTo>
                  <a:cubicBezTo>
                    <a:pt x="146" y="83"/>
                    <a:pt x="252" y="79"/>
                    <a:pt x="357" y="79"/>
                  </a:cubicBezTo>
                  <a:cubicBezTo>
                    <a:pt x="542" y="79"/>
                    <a:pt x="726" y="91"/>
                    <a:pt x="908" y="115"/>
                  </a:cubicBezTo>
                  <a:cubicBezTo>
                    <a:pt x="910" y="116"/>
                    <a:pt x="912" y="116"/>
                    <a:pt x="914" y="116"/>
                  </a:cubicBezTo>
                  <a:cubicBezTo>
                    <a:pt x="950" y="116"/>
                    <a:pt x="954" y="54"/>
                    <a:pt x="919" y="47"/>
                  </a:cubicBezTo>
                  <a:cubicBezTo>
                    <a:pt x="753" y="16"/>
                    <a:pt x="58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6251513" y="3632631"/>
              <a:ext cx="26530" cy="4931"/>
            </a:xfrm>
            <a:custGeom>
              <a:avLst/>
              <a:gdLst/>
              <a:ahLst/>
              <a:cxnLst/>
              <a:rect l="l" t="t" r="r" b="b"/>
              <a:pathLst>
                <a:path w="1033" h="192" extrusionOk="0">
                  <a:moveTo>
                    <a:pt x="277" y="1"/>
                  </a:moveTo>
                  <a:cubicBezTo>
                    <a:pt x="201" y="1"/>
                    <a:pt x="125" y="5"/>
                    <a:pt x="49" y="13"/>
                  </a:cubicBezTo>
                  <a:cubicBezTo>
                    <a:pt x="1" y="13"/>
                    <a:pt x="1" y="81"/>
                    <a:pt x="49" y="81"/>
                  </a:cubicBezTo>
                  <a:cubicBezTo>
                    <a:pt x="360" y="88"/>
                    <a:pt x="670" y="126"/>
                    <a:pt x="971" y="191"/>
                  </a:cubicBezTo>
                  <a:cubicBezTo>
                    <a:pt x="974" y="191"/>
                    <a:pt x="978" y="192"/>
                    <a:pt x="981" y="192"/>
                  </a:cubicBezTo>
                  <a:cubicBezTo>
                    <a:pt x="1021" y="192"/>
                    <a:pt x="1032" y="135"/>
                    <a:pt x="991" y="122"/>
                  </a:cubicBezTo>
                  <a:cubicBezTo>
                    <a:pt x="760" y="42"/>
                    <a:pt x="51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4"/>
          <p:cNvGrpSpPr/>
          <p:nvPr/>
        </p:nvGrpSpPr>
        <p:grpSpPr>
          <a:xfrm>
            <a:off x="1983282" y="2161655"/>
            <a:ext cx="379835" cy="505895"/>
            <a:chOff x="2272832" y="2945341"/>
            <a:chExt cx="224131" cy="298533"/>
          </a:xfrm>
        </p:grpSpPr>
        <p:sp>
          <p:nvSpPr>
            <p:cNvPr id="599" name="Google Shape;599;p34"/>
            <p:cNvSpPr/>
            <p:nvPr/>
          </p:nvSpPr>
          <p:spPr>
            <a:xfrm>
              <a:off x="2272832" y="2953483"/>
              <a:ext cx="105093" cy="283560"/>
            </a:xfrm>
            <a:custGeom>
              <a:avLst/>
              <a:gdLst/>
              <a:ahLst/>
              <a:cxnLst/>
              <a:rect l="l" t="t" r="r" b="b"/>
              <a:pathLst>
                <a:path w="4092" h="11041" extrusionOk="0">
                  <a:moveTo>
                    <a:pt x="2000" y="218"/>
                  </a:moveTo>
                  <a:cubicBezTo>
                    <a:pt x="2073" y="218"/>
                    <a:pt x="2129" y="312"/>
                    <a:pt x="2166" y="499"/>
                  </a:cubicBezTo>
                  <a:cubicBezTo>
                    <a:pt x="2193" y="529"/>
                    <a:pt x="2217" y="567"/>
                    <a:pt x="2241" y="601"/>
                  </a:cubicBezTo>
                  <a:cubicBezTo>
                    <a:pt x="2056" y="581"/>
                    <a:pt x="1872" y="570"/>
                    <a:pt x="1687" y="570"/>
                  </a:cubicBezTo>
                  <a:cubicBezTo>
                    <a:pt x="1814" y="336"/>
                    <a:pt x="1918" y="218"/>
                    <a:pt x="2000" y="218"/>
                  </a:cubicBezTo>
                  <a:close/>
                  <a:moveTo>
                    <a:pt x="1653" y="632"/>
                  </a:moveTo>
                  <a:cubicBezTo>
                    <a:pt x="1851" y="656"/>
                    <a:pt x="2049" y="669"/>
                    <a:pt x="2251" y="669"/>
                  </a:cubicBezTo>
                  <a:cubicBezTo>
                    <a:pt x="2261" y="669"/>
                    <a:pt x="2271" y="663"/>
                    <a:pt x="2275" y="656"/>
                  </a:cubicBezTo>
                  <a:cubicBezTo>
                    <a:pt x="2480" y="980"/>
                    <a:pt x="2630" y="1445"/>
                    <a:pt x="2760" y="1889"/>
                  </a:cubicBezTo>
                  <a:cubicBezTo>
                    <a:pt x="2753" y="1889"/>
                    <a:pt x="2746" y="1892"/>
                    <a:pt x="2739" y="1895"/>
                  </a:cubicBezTo>
                  <a:cubicBezTo>
                    <a:pt x="2521" y="2047"/>
                    <a:pt x="2275" y="2128"/>
                    <a:pt x="2030" y="2128"/>
                  </a:cubicBezTo>
                  <a:cubicBezTo>
                    <a:pt x="1883" y="2128"/>
                    <a:pt x="1736" y="2099"/>
                    <a:pt x="1595" y="2039"/>
                  </a:cubicBezTo>
                  <a:lnTo>
                    <a:pt x="1595" y="2039"/>
                  </a:lnTo>
                  <a:cubicBezTo>
                    <a:pt x="1776" y="2071"/>
                    <a:pt x="1956" y="2087"/>
                    <a:pt x="2138" y="2087"/>
                  </a:cubicBezTo>
                  <a:cubicBezTo>
                    <a:pt x="2187" y="2087"/>
                    <a:pt x="2236" y="2085"/>
                    <a:pt x="2285" y="2083"/>
                  </a:cubicBezTo>
                  <a:cubicBezTo>
                    <a:pt x="2319" y="2080"/>
                    <a:pt x="2319" y="2025"/>
                    <a:pt x="2285" y="2022"/>
                  </a:cubicBezTo>
                  <a:cubicBezTo>
                    <a:pt x="2008" y="2018"/>
                    <a:pt x="1732" y="1998"/>
                    <a:pt x="1459" y="1964"/>
                  </a:cubicBezTo>
                  <a:lnTo>
                    <a:pt x="1452" y="1964"/>
                  </a:lnTo>
                  <a:cubicBezTo>
                    <a:pt x="1404" y="1936"/>
                    <a:pt x="1360" y="1906"/>
                    <a:pt x="1319" y="1875"/>
                  </a:cubicBezTo>
                  <a:cubicBezTo>
                    <a:pt x="1307" y="1865"/>
                    <a:pt x="1294" y="1861"/>
                    <a:pt x="1282" y="1861"/>
                  </a:cubicBezTo>
                  <a:cubicBezTo>
                    <a:pt x="1241" y="1861"/>
                    <a:pt x="1206" y="1910"/>
                    <a:pt x="1243" y="1950"/>
                  </a:cubicBezTo>
                  <a:cubicBezTo>
                    <a:pt x="1463" y="2175"/>
                    <a:pt x="1766" y="2293"/>
                    <a:pt x="2069" y="2293"/>
                  </a:cubicBezTo>
                  <a:cubicBezTo>
                    <a:pt x="2332" y="2293"/>
                    <a:pt x="2594" y="2204"/>
                    <a:pt x="2801" y="2018"/>
                  </a:cubicBezTo>
                  <a:cubicBezTo>
                    <a:pt x="2876" y="2275"/>
                    <a:pt x="2948" y="2520"/>
                    <a:pt x="3023" y="2718"/>
                  </a:cubicBezTo>
                  <a:cubicBezTo>
                    <a:pt x="3286" y="3405"/>
                    <a:pt x="3542" y="4095"/>
                    <a:pt x="3832" y="4771"/>
                  </a:cubicBezTo>
                  <a:cubicBezTo>
                    <a:pt x="3838" y="4788"/>
                    <a:pt x="3857" y="4800"/>
                    <a:pt x="3875" y="4800"/>
                  </a:cubicBezTo>
                  <a:cubicBezTo>
                    <a:pt x="3879" y="4800"/>
                    <a:pt x="3883" y="4800"/>
                    <a:pt x="3887" y="4798"/>
                  </a:cubicBezTo>
                  <a:lnTo>
                    <a:pt x="3887" y="4798"/>
                  </a:lnTo>
                  <a:cubicBezTo>
                    <a:pt x="3887" y="4843"/>
                    <a:pt x="3887" y="4880"/>
                    <a:pt x="3883" y="4914"/>
                  </a:cubicBezTo>
                  <a:cubicBezTo>
                    <a:pt x="3754" y="4975"/>
                    <a:pt x="3614" y="5005"/>
                    <a:pt x="3475" y="5005"/>
                  </a:cubicBezTo>
                  <a:cubicBezTo>
                    <a:pt x="3324" y="5005"/>
                    <a:pt x="3173" y="4970"/>
                    <a:pt x="3036" y="4901"/>
                  </a:cubicBezTo>
                  <a:cubicBezTo>
                    <a:pt x="3024" y="4877"/>
                    <a:pt x="3001" y="4861"/>
                    <a:pt x="2974" y="4861"/>
                  </a:cubicBezTo>
                  <a:cubicBezTo>
                    <a:pt x="2963" y="4861"/>
                    <a:pt x="2952" y="4864"/>
                    <a:pt x="2941" y="4870"/>
                  </a:cubicBezTo>
                  <a:cubicBezTo>
                    <a:pt x="2937" y="4870"/>
                    <a:pt x="2934" y="4873"/>
                    <a:pt x="2931" y="4877"/>
                  </a:cubicBezTo>
                  <a:lnTo>
                    <a:pt x="2927" y="4877"/>
                  </a:lnTo>
                  <a:cubicBezTo>
                    <a:pt x="2917" y="4884"/>
                    <a:pt x="2910" y="4891"/>
                    <a:pt x="2907" y="4901"/>
                  </a:cubicBezTo>
                  <a:cubicBezTo>
                    <a:pt x="2753" y="5078"/>
                    <a:pt x="2630" y="5246"/>
                    <a:pt x="2384" y="5311"/>
                  </a:cubicBezTo>
                  <a:cubicBezTo>
                    <a:pt x="2321" y="5326"/>
                    <a:pt x="2259" y="5334"/>
                    <a:pt x="2198" y="5334"/>
                  </a:cubicBezTo>
                  <a:cubicBezTo>
                    <a:pt x="1983" y="5334"/>
                    <a:pt x="1781" y="5242"/>
                    <a:pt x="1619" y="5095"/>
                  </a:cubicBezTo>
                  <a:cubicBezTo>
                    <a:pt x="1619" y="5075"/>
                    <a:pt x="1599" y="5058"/>
                    <a:pt x="1578" y="5058"/>
                  </a:cubicBezTo>
                  <a:cubicBezTo>
                    <a:pt x="1576" y="5027"/>
                    <a:pt x="1550" y="5006"/>
                    <a:pt x="1521" y="5006"/>
                  </a:cubicBezTo>
                  <a:cubicBezTo>
                    <a:pt x="1512" y="5006"/>
                    <a:pt x="1502" y="5008"/>
                    <a:pt x="1493" y="5013"/>
                  </a:cubicBezTo>
                  <a:cubicBezTo>
                    <a:pt x="1302" y="5143"/>
                    <a:pt x="1144" y="5283"/>
                    <a:pt x="895" y="5294"/>
                  </a:cubicBezTo>
                  <a:cubicBezTo>
                    <a:pt x="888" y="5294"/>
                    <a:pt x="882" y="5294"/>
                    <a:pt x="875" y="5294"/>
                  </a:cubicBezTo>
                  <a:cubicBezTo>
                    <a:pt x="624" y="5294"/>
                    <a:pt x="406" y="5169"/>
                    <a:pt x="250" y="4979"/>
                  </a:cubicBezTo>
                  <a:cubicBezTo>
                    <a:pt x="246" y="4938"/>
                    <a:pt x="246" y="4901"/>
                    <a:pt x="243" y="4860"/>
                  </a:cubicBezTo>
                  <a:cubicBezTo>
                    <a:pt x="533" y="4064"/>
                    <a:pt x="786" y="3258"/>
                    <a:pt x="1049" y="2452"/>
                  </a:cubicBezTo>
                  <a:lnTo>
                    <a:pt x="1281" y="1735"/>
                  </a:lnTo>
                  <a:cubicBezTo>
                    <a:pt x="1501" y="1740"/>
                    <a:pt x="1721" y="1745"/>
                    <a:pt x="1941" y="1745"/>
                  </a:cubicBezTo>
                  <a:cubicBezTo>
                    <a:pt x="2033" y="1745"/>
                    <a:pt x="2125" y="1744"/>
                    <a:pt x="2217" y="1742"/>
                  </a:cubicBezTo>
                  <a:cubicBezTo>
                    <a:pt x="2261" y="1742"/>
                    <a:pt x="2261" y="1673"/>
                    <a:pt x="2217" y="1673"/>
                  </a:cubicBezTo>
                  <a:cubicBezTo>
                    <a:pt x="2121" y="1671"/>
                    <a:pt x="2026" y="1671"/>
                    <a:pt x="1932" y="1671"/>
                  </a:cubicBezTo>
                  <a:cubicBezTo>
                    <a:pt x="1721" y="1671"/>
                    <a:pt x="1510" y="1675"/>
                    <a:pt x="1298" y="1677"/>
                  </a:cubicBezTo>
                  <a:lnTo>
                    <a:pt x="1387" y="1407"/>
                  </a:lnTo>
                  <a:lnTo>
                    <a:pt x="1424" y="1291"/>
                  </a:lnTo>
                  <a:cubicBezTo>
                    <a:pt x="1701" y="1305"/>
                    <a:pt x="1974" y="1322"/>
                    <a:pt x="2251" y="1325"/>
                  </a:cubicBezTo>
                  <a:cubicBezTo>
                    <a:pt x="2292" y="1318"/>
                    <a:pt x="2292" y="1264"/>
                    <a:pt x="2251" y="1257"/>
                  </a:cubicBezTo>
                  <a:cubicBezTo>
                    <a:pt x="1985" y="1240"/>
                    <a:pt x="1715" y="1236"/>
                    <a:pt x="1445" y="1229"/>
                  </a:cubicBezTo>
                  <a:lnTo>
                    <a:pt x="1541" y="943"/>
                  </a:lnTo>
                  <a:cubicBezTo>
                    <a:pt x="1742" y="967"/>
                    <a:pt x="1944" y="1008"/>
                    <a:pt x="2148" y="1014"/>
                  </a:cubicBezTo>
                  <a:cubicBezTo>
                    <a:pt x="2186" y="1014"/>
                    <a:pt x="2193" y="960"/>
                    <a:pt x="2155" y="946"/>
                  </a:cubicBezTo>
                  <a:cubicBezTo>
                    <a:pt x="1961" y="908"/>
                    <a:pt x="1759" y="898"/>
                    <a:pt x="1558" y="878"/>
                  </a:cubicBezTo>
                  <a:lnTo>
                    <a:pt x="1612" y="710"/>
                  </a:lnTo>
                  <a:cubicBezTo>
                    <a:pt x="1626" y="683"/>
                    <a:pt x="1640" y="656"/>
                    <a:pt x="1653" y="632"/>
                  </a:cubicBezTo>
                  <a:close/>
                  <a:moveTo>
                    <a:pt x="3013" y="5020"/>
                  </a:moveTo>
                  <a:cubicBezTo>
                    <a:pt x="2954" y="5492"/>
                    <a:pt x="2907" y="5970"/>
                    <a:pt x="2866" y="6448"/>
                  </a:cubicBezTo>
                  <a:cubicBezTo>
                    <a:pt x="2503" y="6462"/>
                    <a:pt x="2138" y="6484"/>
                    <a:pt x="1769" y="6484"/>
                  </a:cubicBezTo>
                  <a:cubicBezTo>
                    <a:pt x="1703" y="6484"/>
                    <a:pt x="1637" y="6484"/>
                    <a:pt x="1571" y="6482"/>
                  </a:cubicBezTo>
                  <a:cubicBezTo>
                    <a:pt x="1585" y="6069"/>
                    <a:pt x="1599" y="5659"/>
                    <a:pt x="1616" y="5246"/>
                  </a:cubicBezTo>
                  <a:cubicBezTo>
                    <a:pt x="1796" y="5398"/>
                    <a:pt x="2045" y="5483"/>
                    <a:pt x="2286" y="5483"/>
                  </a:cubicBezTo>
                  <a:cubicBezTo>
                    <a:pt x="2596" y="5483"/>
                    <a:pt x="2892" y="5342"/>
                    <a:pt x="3009" y="5020"/>
                  </a:cubicBezTo>
                  <a:close/>
                  <a:moveTo>
                    <a:pt x="263" y="5188"/>
                  </a:moveTo>
                  <a:lnTo>
                    <a:pt x="263" y="5188"/>
                  </a:lnTo>
                  <a:cubicBezTo>
                    <a:pt x="444" y="5358"/>
                    <a:pt x="704" y="5463"/>
                    <a:pt x="951" y="5463"/>
                  </a:cubicBezTo>
                  <a:cubicBezTo>
                    <a:pt x="1170" y="5463"/>
                    <a:pt x="1378" y="5380"/>
                    <a:pt x="1513" y="5188"/>
                  </a:cubicBezTo>
                  <a:lnTo>
                    <a:pt x="1513" y="5188"/>
                  </a:lnTo>
                  <a:cubicBezTo>
                    <a:pt x="1291" y="7063"/>
                    <a:pt x="1226" y="8951"/>
                    <a:pt x="1319" y="10836"/>
                  </a:cubicBezTo>
                  <a:cubicBezTo>
                    <a:pt x="974" y="10826"/>
                    <a:pt x="629" y="10806"/>
                    <a:pt x="280" y="10778"/>
                  </a:cubicBezTo>
                  <a:cubicBezTo>
                    <a:pt x="267" y="8927"/>
                    <a:pt x="373" y="7035"/>
                    <a:pt x="263" y="5188"/>
                  </a:cubicBezTo>
                  <a:close/>
                  <a:moveTo>
                    <a:pt x="3112" y="5072"/>
                  </a:moveTo>
                  <a:cubicBezTo>
                    <a:pt x="3240" y="5132"/>
                    <a:pt x="3378" y="5163"/>
                    <a:pt x="3518" y="5163"/>
                  </a:cubicBezTo>
                  <a:cubicBezTo>
                    <a:pt x="3638" y="5163"/>
                    <a:pt x="3759" y="5140"/>
                    <a:pt x="3873" y="5092"/>
                  </a:cubicBezTo>
                  <a:lnTo>
                    <a:pt x="3873" y="5092"/>
                  </a:lnTo>
                  <a:cubicBezTo>
                    <a:pt x="3760" y="6967"/>
                    <a:pt x="3798" y="8869"/>
                    <a:pt x="3757" y="10744"/>
                  </a:cubicBezTo>
                  <a:cubicBezTo>
                    <a:pt x="3757" y="10751"/>
                    <a:pt x="3757" y="10758"/>
                    <a:pt x="3760" y="10768"/>
                  </a:cubicBezTo>
                  <a:cubicBezTo>
                    <a:pt x="3470" y="10802"/>
                    <a:pt x="3183" y="10823"/>
                    <a:pt x="2900" y="10836"/>
                  </a:cubicBezTo>
                  <a:cubicBezTo>
                    <a:pt x="2924" y="8907"/>
                    <a:pt x="2989" y="6998"/>
                    <a:pt x="3112" y="5072"/>
                  </a:cubicBezTo>
                  <a:close/>
                  <a:moveTo>
                    <a:pt x="2866" y="6530"/>
                  </a:moveTo>
                  <a:lnTo>
                    <a:pt x="2866" y="6530"/>
                  </a:lnTo>
                  <a:cubicBezTo>
                    <a:pt x="2746" y="7964"/>
                    <a:pt x="2715" y="9402"/>
                    <a:pt x="2770" y="10843"/>
                  </a:cubicBezTo>
                  <a:lnTo>
                    <a:pt x="2773" y="10843"/>
                  </a:lnTo>
                  <a:cubicBezTo>
                    <a:pt x="2550" y="10852"/>
                    <a:pt x="2326" y="10856"/>
                    <a:pt x="2102" y="10856"/>
                  </a:cubicBezTo>
                  <a:cubicBezTo>
                    <a:pt x="1879" y="10856"/>
                    <a:pt x="1655" y="10852"/>
                    <a:pt x="1431" y="10843"/>
                  </a:cubicBezTo>
                  <a:cubicBezTo>
                    <a:pt x="1435" y="10765"/>
                    <a:pt x="1435" y="10686"/>
                    <a:pt x="1438" y="10607"/>
                  </a:cubicBezTo>
                  <a:cubicBezTo>
                    <a:pt x="1567" y="10615"/>
                    <a:pt x="1696" y="10619"/>
                    <a:pt x="1826" y="10619"/>
                  </a:cubicBezTo>
                  <a:cubicBezTo>
                    <a:pt x="2050" y="10619"/>
                    <a:pt x="2274" y="10607"/>
                    <a:pt x="2497" y="10584"/>
                  </a:cubicBezTo>
                  <a:cubicBezTo>
                    <a:pt x="2537" y="10577"/>
                    <a:pt x="2544" y="10512"/>
                    <a:pt x="2500" y="10512"/>
                  </a:cubicBezTo>
                  <a:cubicBezTo>
                    <a:pt x="2499" y="10512"/>
                    <a:pt x="2498" y="10512"/>
                    <a:pt x="2497" y="10512"/>
                  </a:cubicBezTo>
                  <a:cubicBezTo>
                    <a:pt x="2212" y="10517"/>
                    <a:pt x="1928" y="10527"/>
                    <a:pt x="1643" y="10527"/>
                  </a:cubicBezTo>
                  <a:cubicBezTo>
                    <a:pt x="1576" y="10527"/>
                    <a:pt x="1509" y="10527"/>
                    <a:pt x="1442" y="10526"/>
                  </a:cubicBezTo>
                  <a:cubicBezTo>
                    <a:pt x="1448" y="10273"/>
                    <a:pt x="1455" y="10020"/>
                    <a:pt x="1465" y="9767"/>
                  </a:cubicBezTo>
                  <a:cubicBezTo>
                    <a:pt x="1617" y="9769"/>
                    <a:pt x="1769" y="9771"/>
                    <a:pt x="1921" y="9771"/>
                  </a:cubicBezTo>
                  <a:cubicBezTo>
                    <a:pt x="2032" y="9771"/>
                    <a:pt x="2143" y="9770"/>
                    <a:pt x="2254" y="9767"/>
                  </a:cubicBezTo>
                  <a:cubicBezTo>
                    <a:pt x="2295" y="9767"/>
                    <a:pt x="2295" y="9702"/>
                    <a:pt x="2254" y="9702"/>
                  </a:cubicBezTo>
                  <a:cubicBezTo>
                    <a:pt x="2167" y="9700"/>
                    <a:pt x="2079" y="9699"/>
                    <a:pt x="1991" y="9699"/>
                  </a:cubicBezTo>
                  <a:cubicBezTo>
                    <a:pt x="1816" y="9699"/>
                    <a:pt x="1641" y="9702"/>
                    <a:pt x="1465" y="9702"/>
                  </a:cubicBezTo>
                  <a:cubicBezTo>
                    <a:pt x="1469" y="9549"/>
                    <a:pt x="1476" y="9395"/>
                    <a:pt x="1479" y="9241"/>
                  </a:cubicBezTo>
                  <a:cubicBezTo>
                    <a:pt x="1537" y="9246"/>
                    <a:pt x="1594" y="9249"/>
                    <a:pt x="1652" y="9249"/>
                  </a:cubicBezTo>
                  <a:cubicBezTo>
                    <a:pt x="1798" y="9249"/>
                    <a:pt x="1942" y="9233"/>
                    <a:pt x="2087" y="9204"/>
                  </a:cubicBezTo>
                  <a:cubicBezTo>
                    <a:pt x="2110" y="9197"/>
                    <a:pt x="2108" y="9159"/>
                    <a:pt x="2083" y="9159"/>
                  </a:cubicBezTo>
                  <a:cubicBezTo>
                    <a:pt x="2082" y="9159"/>
                    <a:pt x="2081" y="9159"/>
                    <a:pt x="2080" y="9159"/>
                  </a:cubicBezTo>
                  <a:cubicBezTo>
                    <a:pt x="1879" y="9173"/>
                    <a:pt x="1681" y="9190"/>
                    <a:pt x="1483" y="9190"/>
                  </a:cubicBezTo>
                  <a:lnTo>
                    <a:pt x="1496" y="8791"/>
                  </a:lnTo>
                  <a:cubicBezTo>
                    <a:pt x="1763" y="8753"/>
                    <a:pt x="2032" y="8715"/>
                    <a:pt x="2295" y="8661"/>
                  </a:cubicBezTo>
                  <a:cubicBezTo>
                    <a:pt x="2328" y="8654"/>
                    <a:pt x="2323" y="8603"/>
                    <a:pt x="2292" y="8603"/>
                  </a:cubicBezTo>
                  <a:cubicBezTo>
                    <a:pt x="2291" y="8603"/>
                    <a:pt x="2290" y="8603"/>
                    <a:pt x="2288" y="8603"/>
                  </a:cubicBezTo>
                  <a:cubicBezTo>
                    <a:pt x="2022" y="8634"/>
                    <a:pt x="1759" y="8685"/>
                    <a:pt x="1496" y="8733"/>
                  </a:cubicBezTo>
                  <a:cubicBezTo>
                    <a:pt x="1506" y="8360"/>
                    <a:pt x="1520" y="7988"/>
                    <a:pt x="1534" y="7616"/>
                  </a:cubicBezTo>
                  <a:cubicBezTo>
                    <a:pt x="1601" y="7620"/>
                    <a:pt x="1669" y="7623"/>
                    <a:pt x="1737" y="7623"/>
                  </a:cubicBezTo>
                  <a:cubicBezTo>
                    <a:pt x="1877" y="7623"/>
                    <a:pt x="2018" y="7613"/>
                    <a:pt x="2159" y="7592"/>
                  </a:cubicBezTo>
                  <a:cubicBezTo>
                    <a:pt x="2189" y="7589"/>
                    <a:pt x="2183" y="7534"/>
                    <a:pt x="2151" y="7534"/>
                  </a:cubicBezTo>
                  <a:cubicBezTo>
                    <a:pt x="2150" y="7534"/>
                    <a:pt x="2149" y="7534"/>
                    <a:pt x="2148" y="7534"/>
                  </a:cubicBezTo>
                  <a:cubicBezTo>
                    <a:pt x="1997" y="7549"/>
                    <a:pt x="1842" y="7557"/>
                    <a:pt x="1688" y="7557"/>
                  </a:cubicBezTo>
                  <a:cubicBezTo>
                    <a:pt x="1636" y="7557"/>
                    <a:pt x="1585" y="7556"/>
                    <a:pt x="1534" y="7554"/>
                  </a:cubicBezTo>
                  <a:cubicBezTo>
                    <a:pt x="1537" y="7428"/>
                    <a:pt x="1544" y="7295"/>
                    <a:pt x="1547" y="7165"/>
                  </a:cubicBezTo>
                  <a:cubicBezTo>
                    <a:pt x="1632" y="7171"/>
                    <a:pt x="1718" y="7174"/>
                    <a:pt x="1803" y="7174"/>
                  </a:cubicBezTo>
                  <a:cubicBezTo>
                    <a:pt x="1968" y="7174"/>
                    <a:pt x="2133" y="7162"/>
                    <a:pt x="2295" y="7138"/>
                  </a:cubicBezTo>
                  <a:cubicBezTo>
                    <a:pt x="2325" y="7134"/>
                    <a:pt x="2320" y="7083"/>
                    <a:pt x="2291" y="7083"/>
                  </a:cubicBezTo>
                  <a:cubicBezTo>
                    <a:pt x="2290" y="7083"/>
                    <a:pt x="2289" y="7083"/>
                    <a:pt x="2288" y="7083"/>
                  </a:cubicBezTo>
                  <a:cubicBezTo>
                    <a:pt x="2104" y="7098"/>
                    <a:pt x="1920" y="7106"/>
                    <a:pt x="1735" y="7106"/>
                  </a:cubicBezTo>
                  <a:cubicBezTo>
                    <a:pt x="1674" y="7106"/>
                    <a:pt x="1612" y="7105"/>
                    <a:pt x="1551" y="7104"/>
                  </a:cubicBezTo>
                  <a:cubicBezTo>
                    <a:pt x="1558" y="6919"/>
                    <a:pt x="1564" y="6735"/>
                    <a:pt x="1571" y="6547"/>
                  </a:cubicBezTo>
                  <a:cubicBezTo>
                    <a:pt x="1774" y="6555"/>
                    <a:pt x="1978" y="6561"/>
                    <a:pt x="2182" y="6561"/>
                  </a:cubicBezTo>
                  <a:cubicBezTo>
                    <a:pt x="2410" y="6561"/>
                    <a:pt x="2638" y="6553"/>
                    <a:pt x="2866" y="6530"/>
                  </a:cubicBezTo>
                  <a:close/>
                  <a:moveTo>
                    <a:pt x="1937" y="0"/>
                  </a:moveTo>
                  <a:cubicBezTo>
                    <a:pt x="1936" y="0"/>
                    <a:pt x="1934" y="0"/>
                    <a:pt x="1933" y="0"/>
                  </a:cubicBezTo>
                  <a:cubicBezTo>
                    <a:pt x="1517" y="7"/>
                    <a:pt x="1394" y="963"/>
                    <a:pt x="1315" y="1199"/>
                  </a:cubicBezTo>
                  <a:cubicBezTo>
                    <a:pt x="919" y="2415"/>
                    <a:pt x="496" y="3630"/>
                    <a:pt x="144" y="4860"/>
                  </a:cubicBezTo>
                  <a:cubicBezTo>
                    <a:pt x="137" y="4880"/>
                    <a:pt x="147" y="4901"/>
                    <a:pt x="164" y="4911"/>
                  </a:cubicBezTo>
                  <a:cubicBezTo>
                    <a:pt x="163" y="4911"/>
                    <a:pt x="161" y="4911"/>
                    <a:pt x="160" y="4911"/>
                  </a:cubicBezTo>
                  <a:cubicBezTo>
                    <a:pt x="118" y="4911"/>
                    <a:pt x="90" y="4960"/>
                    <a:pt x="113" y="4996"/>
                  </a:cubicBezTo>
                  <a:cubicBezTo>
                    <a:pt x="127" y="5024"/>
                    <a:pt x="144" y="5048"/>
                    <a:pt x="164" y="5072"/>
                  </a:cubicBezTo>
                  <a:cubicBezTo>
                    <a:pt x="0" y="6950"/>
                    <a:pt x="103" y="8896"/>
                    <a:pt x="130" y="10775"/>
                  </a:cubicBezTo>
                  <a:cubicBezTo>
                    <a:pt x="130" y="10809"/>
                    <a:pt x="154" y="10840"/>
                    <a:pt x="188" y="10843"/>
                  </a:cubicBezTo>
                  <a:cubicBezTo>
                    <a:pt x="192" y="10864"/>
                    <a:pt x="205" y="10881"/>
                    <a:pt x="226" y="10888"/>
                  </a:cubicBezTo>
                  <a:cubicBezTo>
                    <a:pt x="828" y="10995"/>
                    <a:pt x="1436" y="11041"/>
                    <a:pt x="2043" y="11041"/>
                  </a:cubicBezTo>
                  <a:cubicBezTo>
                    <a:pt x="2634" y="11041"/>
                    <a:pt x="3224" y="10997"/>
                    <a:pt x="3812" y="10925"/>
                  </a:cubicBezTo>
                  <a:cubicBezTo>
                    <a:pt x="3873" y="10915"/>
                    <a:pt x="3907" y="10853"/>
                    <a:pt x="3883" y="10795"/>
                  </a:cubicBezTo>
                  <a:cubicBezTo>
                    <a:pt x="3897" y="10782"/>
                    <a:pt x="3907" y="10761"/>
                    <a:pt x="3911" y="10741"/>
                  </a:cubicBezTo>
                  <a:cubicBezTo>
                    <a:pt x="3986" y="8862"/>
                    <a:pt x="4092" y="6926"/>
                    <a:pt x="3986" y="5041"/>
                  </a:cubicBezTo>
                  <a:lnTo>
                    <a:pt x="3993" y="5037"/>
                  </a:lnTo>
                  <a:cubicBezTo>
                    <a:pt x="4047" y="5003"/>
                    <a:pt x="4037" y="4921"/>
                    <a:pt x="3979" y="4901"/>
                  </a:cubicBezTo>
                  <a:cubicBezTo>
                    <a:pt x="3976" y="4853"/>
                    <a:pt x="3972" y="4805"/>
                    <a:pt x="3969" y="4754"/>
                  </a:cubicBezTo>
                  <a:cubicBezTo>
                    <a:pt x="3969" y="4740"/>
                    <a:pt x="3959" y="4727"/>
                    <a:pt x="3945" y="4723"/>
                  </a:cubicBezTo>
                  <a:cubicBezTo>
                    <a:pt x="3552" y="3576"/>
                    <a:pt x="3084" y="2452"/>
                    <a:pt x="2644" y="1322"/>
                  </a:cubicBezTo>
                  <a:cubicBezTo>
                    <a:pt x="2552" y="1087"/>
                    <a:pt x="2297" y="0"/>
                    <a:pt x="1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365982" y="2945341"/>
              <a:ext cx="130981" cy="298533"/>
            </a:xfrm>
            <a:custGeom>
              <a:avLst/>
              <a:gdLst/>
              <a:ahLst/>
              <a:cxnLst/>
              <a:rect l="l" t="t" r="r" b="b"/>
              <a:pathLst>
                <a:path w="5100" h="11624" extrusionOk="0">
                  <a:moveTo>
                    <a:pt x="2746" y="204"/>
                  </a:moveTo>
                  <a:cubicBezTo>
                    <a:pt x="2900" y="1690"/>
                    <a:pt x="5099" y="3223"/>
                    <a:pt x="3692" y="4665"/>
                  </a:cubicBezTo>
                  <a:cubicBezTo>
                    <a:pt x="3412" y="4957"/>
                    <a:pt x="3035" y="5103"/>
                    <a:pt x="2660" y="5103"/>
                  </a:cubicBezTo>
                  <a:cubicBezTo>
                    <a:pt x="2334" y="5103"/>
                    <a:pt x="2009" y="4993"/>
                    <a:pt x="1752" y="4774"/>
                  </a:cubicBezTo>
                  <a:lnTo>
                    <a:pt x="1752" y="4770"/>
                  </a:lnTo>
                  <a:cubicBezTo>
                    <a:pt x="2049" y="4798"/>
                    <a:pt x="2343" y="4822"/>
                    <a:pt x="2640" y="4828"/>
                  </a:cubicBezTo>
                  <a:cubicBezTo>
                    <a:pt x="2691" y="4828"/>
                    <a:pt x="2691" y="4753"/>
                    <a:pt x="2640" y="4750"/>
                  </a:cubicBezTo>
                  <a:cubicBezTo>
                    <a:pt x="2316" y="4716"/>
                    <a:pt x="1991" y="4702"/>
                    <a:pt x="1667" y="4692"/>
                  </a:cubicBezTo>
                  <a:cubicBezTo>
                    <a:pt x="1489" y="4518"/>
                    <a:pt x="1366" y="4296"/>
                    <a:pt x="1312" y="4053"/>
                  </a:cubicBezTo>
                  <a:lnTo>
                    <a:pt x="1312" y="4053"/>
                  </a:lnTo>
                  <a:cubicBezTo>
                    <a:pt x="1559" y="4093"/>
                    <a:pt x="1810" y="4112"/>
                    <a:pt x="2061" y="4112"/>
                  </a:cubicBezTo>
                  <a:cubicBezTo>
                    <a:pt x="2173" y="4112"/>
                    <a:pt x="2286" y="4108"/>
                    <a:pt x="2398" y="4101"/>
                  </a:cubicBezTo>
                  <a:cubicBezTo>
                    <a:pt x="2446" y="4098"/>
                    <a:pt x="2446" y="4026"/>
                    <a:pt x="2398" y="4026"/>
                  </a:cubicBezTo>
                  <a:cubicBezTo>
                    <a:pt x="2329" y="4028"/>
                    <a:pt x="2259" y="4029"/>
                    <a:pt x="2191" y="4029"/>
                  </a:cubicBezTo>
                  <a:cubicBezTo>
                    <a:pt x="1892" y="4029"/>
                    <a:pt x="1595" y="4011"/>
                    <a:pt x="1298" y="3975"/>
                  </a:cubicBezTo>
                  <a:cubicBezTo>
                    <a:pt x="1251" y="3734"/>
                    <a:pt x="1237" y="3487"/>
                    <a:pt x="1260" y="3242"/>
                  </a:cubicBezTo>
                  <a:lnTo>
                    <a:pt x="1260" y="3242"/>
                  </a:lnTo>
                  <a:cubicBezTo>
                    <a:pt x="1260" y="3257"/>
                    <a:pt x="1273" y="3268"/>
                    <a:pt x="1291" y="3268"/>
                  </a:cubicBezTo>
                  <a:cubicBezTo>
                    <a:pt x="1691" y="3302"/>
                    <a:pt x="2097" y="3339"/>
                    <a:pt x="2500" y="3350"/>
                  </a:cubicBezTo>
                  <a:cubicBezTo>
                    <a:pt x="2558" y="3350"/>
                    <a:pt x="2555" y="3268"/>
                    <a:pt x="2500" y="3264"/>
                  </a:cubicBezTo>
                  <a:cubicBezTo>
                    <a:pt x="2101" y="3227"/>
                    <a:pt x="1694" y="3220"/>
                    <a:pt x="1291" y="3206"/>
                  </a:cubicBezTo>
                  <a:cubicBezTo>
                    <a:pt x="1289" y="3206"/>
                    <a:pt x="1287" y="3206"/>
                    <a:pt x="1285" y="3206"/>
                  </a:cubicBezTo>
                  <a:cubicBezTo>
                    <a:pt x="1273" y="3206"/>
                    <a:pt x="1265" y="3212"/>
                    <a:pt x="1261" y="3220"/>
                  </a:cubicBezTo>
                  <a:lnTo>
                    <a:pt x="1261" y="3220"/>
                  </a:lnTo>
                  <a:cubicBezTo>
                    <a:pt x="1279" y="2979"/>
                    <a:pt x="1320" y="2737"/>
                    <a:pt x="1377" y="2499"/>
                  </a:cubicBezTo>
                  <a:cubicBezTo>
                    <a:pt x="1387" y="2458"/>
                    <a:pt x="1400" y="2414"/>
                    <a:pt x="1411" y="2373"/>
                  </a:cubicBezTo>
                  <a:cubicBezTo>
                    <a:pt x="1628" y="2398"/>
                    <a:pt x="1844" y="2409"/>
                    <a:pt x="2063" y="2409"/>
                  </a:cubicBezTo>
                  <a:cubicBezTo>
                    <a:pt x="2116" y="2409"/>
                    <a:pt x="2170" y="2408"/>
                    <a:pt x="2224" y="2407"/>
                  </a:cubicBezTo>
                  <a:cubicBezTo>
                    <a:pt x="2275" y="2407"/>
                    <a:pt x="2275" y="2329"/>
                    <a:pt x="2224" y="2329"/>
                  </a:cubicBezTo>
                  <a:cubicBezTo>
                    <a:pt x="1957" y="2325"/>
                    <a:pt x="1694" y="2322"/>
                    <a:pt x="1431" y="2305"/>
                  </a:cubicBezTo>
                  <a:cubicBezTo>
                    <a:pt x="1476" y="2151"/>
                    <a:pt x="1530" y="2004"/>
                    <a:pt x="1592" y="1857"/>
                  </a:cubicBezTo>
                  <a:cubicBezTo>
                    <a:pt x="1848" y="1888"/>
                    <a:pt x="2104" y="1926"/>
                    <a:pt x="2360" y="1929"/>
                  </a:cubicBezTo>
                  <a:cubicBezTo>
                    <a:pt x="2405" y="1929"/>
                    <a:pt x="2418" y="1854"/>
                    <a:pt x="2370" y="1847"/>
                  </a:cubicBezTo>
                  <a:cubicBezTo>
                    <a:pt x="2124" y="1803"/>
                    <a:pt x="1875" y="1792"/>
                    <a:pt x="1626" y="1775"/>
                  </a:cubicBezTo>
                  <a:cubicBezTo>
                    <a:pt x="1704" y="1605"/>
                    <a:pt x="1790" y="1441"/>
                    <a:pt x="1889" y="1284"/>
                  </a:cubicBezTo>
                  <a:cubicBezTo>
                    <a:pt x="1896" y="1287"/>
                    <a:pt x="1902" y="1290"/>
                    <a:pt x="1909" y="1290"/>
                  </a:cubicBezTo>
                  <a:cubicBezTo>
                    <a:pt x="2138" y="1309"/>
                    <a:pt x="2369" y="1336"/>
                    <a:pt x="2597" y="1336"/>
                  </a:cubicBezTo>
                  <a:cubicBezTo>
                    <a:pt x="2622" y="1336"/>
                    <a:pt x="2646" y="1335"/>
                    <a:pt x="2671" y="1335"/>
                  </a:cubicBezTo>
                  <a:cubicBezTo>
                    <a:pt x="2729" y="1335"/>
                    <a:pt x="2729" y="1249"/>
                    <a:pt x="2671" y="1249"/>
                  </a:cubicBezTo>
                  <a:cubicBezTo>
                    <a:pt x="2464" y="1229"/>
                    <a:pt x="2257" y="1221"/>
                    <a:pt x="2048" y="1221"/>
                  </a:cubicBezTo>
                  <a:cubicBezTo>
                    <a:pt x="2009" y="1221"/>
                    <a:pt x="1969" y="1222"/>
                    <a:pt x="1930" y="1222"/>
                  </a:cubicBezTo>
                  <a:cubicBezTo>
                    <a:pt x="2025" y="1068"/>
                    <a:pt x="2131" y="922"/>
                    <a:pt x="2244" y="782"/>
                  </a:cubicBezTo>
                  <a:cubicBezTo>
                    <a:pt x="2247" y="782"/>
                    <a:pt x="2251" y="788"/>
                    <a:pt x="2254" y="788"/>
                  </a:cubicBezTo>
                  <a:cubicBezTo>
                    <a:pt x="2425" y="809"/>
                    <a:pt x="2603" y="840"/>
                    <a:pt x="2777" y="850"/>
                  </a:cubicBezTo>
                  <a:cubicBezTo>
                    <a:pt x="2778" y="850"/>
                    <a:pt x="2779" y="850"/>
                    <a:pt x="2780" y="850"/>
                  </a:cubicBezTo>
                  <a:cubicBezTo>
                    <a:pt x="2822" y="850"/>
                    <a:pt x="2834" y="775"/>
                    <a:pt x="2787" y="768"/>
                  </a:cubicBezTo>
                  <a:cubicBezTo>
                    <a:pt x="2623" y="741"/>
                    <a:pt x="2459" y="730"/>
                    <a:pt x="2295" y="713"/>
                  </a:cubicBezTo>
                  <a:cubicBezTo>
                    <a:pt x="2435" y="536"/>
                    <a:pt x="2586" y="365"/>
                    <a:pt x="2746" y="204"/>
                  </a:cubicBezTo>
                  <a:close/>
                  <a:moveTo>
                    <a:pt x="3316" y="5136"/>
                  </a:moveTo>
                  <a:cubicBezTo>
                    <a:pt x="3904" y="7164"/>
                    <a:pt x="4215" y="9149"/>
                    <a:pt x="4044" y="11263"/>
                  </a:cubicBezTo>
                  <a:lnTo>
                    <a:pt x="4044" y="11259"/>
                  </a:lnTo>
                  <a:lnTo>
                    <a:pt x="4037" y="11259"/>
                  </a:lnTo>
                  <a:cubicBezTo>
                    <a:pt x="3588" y="11383"/>
                    <a:pt x="3153" y="11447"/>
                    <a:pt x="2718" y="11447"/>
                  </a:cubicBezTo>
                  <a:cubicBezTo>
                    <a:pt x="2325" y="11447"/>
                    <a:pt x="1932" y="11395"/>
                    <a:pt x="1527" y="11286"/>
                  </a:cubicBezTo>
                  <a:lnTo>
                    <a:pt x="1527" y="10938"/>
                  </a:lnTo>
                  <a:cubicBezTo>
                    <a:pt x="1943" y="10976"/>
                    <a:pt x="2364" y="11003"/>
                    <a:pt x="2780" y="11024"/>
                  </a:cubicBezTo>
                  <a:cubicBezTo>
                    <a:pt x="2821" y="11024"/>
                    <a:pt x="2821" y="10955"/>
                    <a:pt x="2780" y="10955"/>
                  </a:cubicBezTo>
                  <a:cubicBezTo>
                    <a:pt x="2364" y="10928"/>
                    <a:pt x="1943" y="10904"/>
                    <a:pt x="1527" y="10897"/>
                  </a:cubicBezTo>
                  <a:lnTo>
                    <a:pt x="1527" y="10559"/>
                  </a:lnTo>
                  <a:cubicBezTo>
                    <a:pt x="1527" y="10559"/>
                    <a:pt x="1530" y="10562"/>
                    <a:pt x="1534" y="10562"/>
                  </a:cubicBezTo>
                  <a:cubicBezTo>
                    <a:pt x="1554" y="10562"/>
                    <a:pt x="1574" y="10562"/>
                    <a:pt x="1594" y="10562"/>
                  </a:cubicBezTo>
                  <a:cubicBezTo>
                    <a:pt x="1895" y="10562"/>
                    <a:pt x="2195" y="10586"/>
                    <a:pt x="2493" y="10638"/>
                  </a:cubicBezTo>
                  <a:cubicBezTo>
                    <a:pt x="2495" y="10638"/>
                    <a:pt x="2497" y="10638"/>
                    <a:pt x="2499" y="10638"/>
                  </a:cubicBezTo>
                  <a:cubicBezTo>
                    <a:pt x="2533" y="10638"/>
                    <a:pt x="2546" y="10586"/>
                    <a:pt x="2510" y="10580"/>
                  </a:cubicBezTo>
                  <a:cubicBezTo>
                    <a:pt x="2260" y="10535"/>
                    <a:pt x="2007" y="10512"/>
                    <a:pt x="1755" y="10512"/>
                  </a:cubicBezTo>
                  <a:cubicBezTo>
                    <a:pt x="1681" y="10512"/>
                    <a:pt x="1607" y="10514"/>
                    <a:pt x="1534" y="10518"/>
                  </a:cubicBezTo>
                  <a:cubicBezTo>
                    <a:pt x="1530" y="10518"/>
                    <a:pt x="1530" y="10518"/>
                    <a:pt x="1527" y="10521"/>
                  </a:cubicBezTo>
                  <a:cubicBezTo>
                    <a:pt x="1527" y="10351"/>
                    <a:pt x="1530" y="10183"/>
                    <a:pt x="1534" y="10013"/>
                  </a:cubicBezTo>
                  <a:cubicBezTo>
                    <a:pt x="1709" y="10023"/>
                    <a:pt x="1888" y="10026"/>
                    <a:pt x="2065" y="10026"/>
                  </a:cubicBezTo>
                  <a:cubicBezTo>
                    <a:pt x="2188" y="10026"/>
                    <a:pt x="2311" y="10024"/>
                    <a:pt x="2432" y="10023"/>
                  </a:cubicBezTo>
                  <a:cubicBezTo>
                    <a:pt x="2476" y="10019"/>
                    <a:pt x="2476" y="9955"/>
                    <a:pt x="2432" y="9951"/>
                  </a:cubicBezTo>
                  <a:cubicBezTo>
                    <a:pt x="2309" y="9948"/>
                    <a:pt x="2185" y="9947"/>
                    <a:pt x="2061" y="9947"/>
                  </a:cubicBezTo>
                  <a:cubicBezTo>
                    <a:pt x="1886" y="9947"/>
                    <a:pt x="1711" y="9950"/>
                    <a:pt x="1537" y="9958"/>
                  </a:cubicBezTo>
                  <a:cubicBezTo>
                    <a:pt x="1537" y="9791"/>
                    <a:pt x="1544" y="9623"/>
                    <a:pt x="1547" y="9456"/>
                  </a:cubicBezTo>
                  <a:cubicBezTo>
                    <a:pt x="2019" y="9463"/>
                    <a:pt x="2486" y="9480"/>
                    <a:pt x="2954" y="9483"/>
                  </a:cubicBezTo>
                  <a:cubicBezTo>
                    <a:pt x="3016" y="9483"/>
                    <a:pt x="3016" y="9391"/>
                    <a:pt x="2954" y="9391"/>
                  </a:cubicBezTo>
                  <a:cubicBezTo>
                    <a:pt x="2731" y="9378"/>
                    <a:pt x="2507" y="9374"/>
                    <a:pt x="2284" y="9374"/>
                  </a:cubicBezTo>
                  <a:cubicBezTo>
                    <a:pt x="2039" y="9374"/>
                    <a:pt x="1795" y="9379"/>
                    <a:pt x="1551" y="9384"/>
                  </a:cubicBezTo>
                  <a:cubicBezTo>
                    <a:pt x="1558" y="9193"/>
                    <a:pt x="1564" y="9002"/>
                    <a:pt x="1575" y="8811"/>
                  </a:cubicBezTo>
                  <a:cubicBezTo>
                    <a:pt x="1715" y="8848"/>
                    <a:pt x="1860" y="8867"/>
                    <a:pt x="2006" y="8867"/>
                  </a:cubicBezTo>
                  <a:cubicBezTo>
                    <a:pt x="2083" y="8867"/>
                    <a:pt x="2160" y="8862"/>
                    <a:pt x="2237" y="8851"/>
                  </a:cubicBezTo>
                  <a:cubicBezTo>
                    <a:pt x="2274" y="8848"/>
                    <a:pt x="2268" y="8783"/>
                    <a:pt x="2230" y="8783"/>
                  </a:cubicBezTo>
                  <a:cubicBezTo>
                    <a:pt x="2229" y="8783"/>
                    <a:pt x="2228" y="8783"/>
                    <a:pt x="2227" y="8783"/>
                  </a:cubicBezTo>
                  <a:cubicBezTo>
                    <a:pt x="2155" y="8790"/>
                    <a:pt x="2083" y="8793"/>
                    <a:pt x="2011" y="8793"/>
                  </a:cubicBezTo>
                  <a:cubicBezTo>
                    <a:pt x="1866" y="8793"/>
                    <a:pt x="1721" y="8780"/>
                    <a:pt x="1578" y="8752"/>
                  </a:cubicBezTo>
                  <a:cubicBezTo>
                    <a:pt x="1588" y="8595"/>
                    <a:pt x="1602" y="8438"/>
                    <a:pt x="1612" y="8281"/>
                  </a:cubicBezTo>
                  <a:cubicBezTo>
                    <a:pt x="1747" y="8293"/>
                    <a:pt x="1883" y="8297"/>
                    <a:pt x="2018" y="8297"/>
                  </a:cubicBezTo>
                  <a:cubicBezTo>
                    <a:pt x="2122" y="8297"/>
                    <a:pt x="2226" y="8294"/>
                    <a:pt x="2329" y="8291"/>
                  </a:cubicBezTo>
                  <a:cubicBezTo>
                    <a:pt x="2381" y="8291"/>
                    <a:pt x="2381" y="8216"/>
                    <a:pt x="2329" y="8216"/>
                  </a:cubicBezTo>
                  <a:cubicBezTo>
                    <a:pt x="2238" y="8214"/>
                    <a:pt x="2146" y="8212"/>
                    <a:pt x="2053" y="8212"/>
                  </a:cubicBezTo>
                  <a:cubicBezTo>
                    <a:pt x="1907" y="8212"/>
                    <a:pt x="1760" y="8216"/>
                    <a:pt x="1616" y="8227"/>
                  </a:cubicBezTo>
                  <a:cubicBezTo>
                    <a:pt x="1653" y="7738"/>
                    <a:pt x="1701" y="7250"/>
                    <a:pt x="1762" y="6761"/>
                  </a:cubicBezTo>
                  <a:cubicBezTo>
                    <a:pt x="1864" y="6770"/>
                    <a:pt x="1967" y="6775"/>
                    <a:pt x="2069" y="6775"/>
                  </a:cubicBezTo>
                  <a:cubicBezTo>
                    <a:pt x="2241" y="6775"/>
                    <a:pt x="2413" y="6762"/>
                    <a:pt x="2582" y="6734"/>
                  </a:cubicBezTo>
                  <a:cubicBezTo>
                    <a:pt x="2625" y="6727"/>
                    <a:pt x="2617" y="6659"/>
                    <a:pt x="2575" y="6659"/>
                  </a:cubicBezTo>
                  <a:cubicBezTo>
                    <a:pt x="2574" y="6659"/>
                    <a:pt x="2573" y="6659"/>
                    <a:pt x="2572" y="6659"/>
                  </a:cubicBezTo>
                  <a:cubicBezTo>
                    <a:pt x="2305" y="6679"/>
                    <a:pt x="2039" y="6697"/>
                    <a:pt x="1769" y="6700"/>
                  </a:cubicBezTo>
                  <a:cubicBezTo>
                    <a:pt x="1793" y="6539"/>
                    <a:pt x="1821" y="6376"/>
                    <a:pt x="1844" y="6212"/>
                  </a:cubicBezTo>
                  <a:cubicBezTo>
                    <a:pt x="2097" y="6246"/>
                    <a:pt x="2350" y="6259"/>
                    <a:pt x="2606" y="6259"/>
                  </a:cubicBezTo>
                  <a:cubicBezTo>
                    <a:pt x="2644" y="6259"/>
                    <a:pt x="2657" y="6195"/>
                    <a:pt x="2616" y="6191"/>
                  </a:cubicBezTo>
                  <a:cubicBezTo>
                    <a:pt x="2364" y="6160"/>
                    <a:pt x="2107" y="6143"/>
                    <a:pt x="1855" y="6143"/>
                  </a:cubicBezTo>
                  <a:cubicBezTo>
                    <a:pt x="1872" y="6031"/>
                    <a:pt x="1892" y="5914"/>
                    <a:pt x="1913" y="5802"/>
                  </a:cubicBezTo>
                  <a:cubicBezTo>
                    <a:pt x="1936" y="5801"/>
                    <a:pt x="1959" y="5801"/>
                    <a:pt x="1982" y="5801"/>
                  </a:cubicBezTo>
                  <a:cubicBezTo>
                    <a:pt x="2191" y="5801"/>
                    <a:pt x="2397" y="5815"/>
                    <a:pt x="2606" y="5843"/>
                  </a:cubicBezTo>
                  <a:cubicBezTo>
                    <a:pt x="2608" y="5843"/>
                    <a:pt x="2610" y="5843"/>
                    <a:pt x="2612" y="5843"/>
                  </a:cubicBezTo>
                  <a:cubicBezTo>
                    <a:pt x="2658" y="5843"/>
                    <a:pt x="2669" y="5760"/>
                    <a:pt x="2616" y="5751"/>
                  </a:cubicBezTo>
                  <a:cubicBezTo>
                    <a:pt x="2464" y="5723"/>
                    <a:pt x="2310" y="5710"/>
                    <a:pt x="2155" y="5710"/>
                  </a:cubicBezTo>
                  <a:cubicBezTo>
                    <a:pt x="2078" y="5710"/>
                    <a:pt x="2000" y="5713"/>
                    <a:pt x="1923" y="5720"/>
                  </a:cubicBezTo>
                  <a:cubicBezTo>
                    <a:pt x="1957" y="5532"/>
                    <a:pt x="1991" y="5344"/>
                    <a:pt x="2032" y="5156"/>
                  </a:cubicBezTo>
                  <a:cubicBezTo>
                    <a:pt x="2148" y="5201"/>
                    <a:pt x="2264" y="5231"/>
                    <a:pt x="2384" y="5252"/>
                  </a:cubicBezTo>
                  <a:cubicBezTo>
                    <a:pt x="2478" y="5269"/>
                    <a:pt x="2573" y="5278"/>
                    <a:pt x="2667" y="5278"/>
                  </a:cubicBezTo>
                  <a:cubicBezTo>
                    <a:pt x="2891" y="5278"/>
                    <a:pt x="3112" y="5230"/>
                    <a:pt x="3316" y="5136"/>
                  </a:cubicBezTo>
                  <a:close/>
                  <a:moveTo>
                    <a:pt x="2839" y="1"/>
                  </a:moveTo>
                  <a:cubicBezTo>
                    <a:pt x="2831" y="1"/>
                    <a:pt x="2822" y="3"/>
                    <a:pt x="2814" y="10"/>
                  </a:cubicBezTo>
                  <a:cubicBezTo>
                    <a:pt x="1612" y="891"/>
                    <a:pt x="0" y="4326"/>
                    <a:pt x="1957" y="5132"/>
                  </a:cubicBezTo>
                  <a:cubicBezTo>
                    <a:pt x="1254" y="7076"/>
                    <a:pt x="1339" y="9272"/>
                    <a:pt x="1380" y="11307"/>
                  </a:cubicBezTo>
                  <a:cubicBezTo>
                    <a:pt x="1383" y="11349"/>
                    <a:pt x="1417" y="11377"/>
                    <a:pt x="1453" y="11377"/>
                  </a:cubicBezTo>
                  <a:cubicBezTo>
                    <a:pt x="1464" y="11377"/>
                    <a:pt x="1475" y="11374"/>
                    <a:pt x="1486" y="11368"/>
                  </a:cubicBezTo>
                  <a:cubicBezTo>
                    <a:pt x="1929" y="11535"/>
                    <a:pt x="2396" y="11623"/>
                    <a:pt x="2863" y="11623"/>
                  </a:cubicBezTo>
                  <a:cubicBezTo>
                    <a:pt x="3275" y="11623"/>
                    <a:pt x="3686" y="11555"/>
                    <a:pt x="4081" y="11413"/>
                  </a:cubicBezTo>
                  <a:cubicBezTo>
                    <a:pt x="4081" y="11413"/>
                    <a:pt x="4085" y="11413"/>
                    <a:pt x="4085" y="11409"/>
                  </a:cubicBezTo>
                  <a:cubicBezTo>
                    <a:pt x="4094" y="11412"/>
                    <a:pt x="4104" y="11414"/>
                    <a:pt x="4113" y="11414"/>
                  </a:cubicBezTo>
                  <a:cubicBezTo>
                    <a:pt x="4157" y="11414"/>
                    <a:pt x="4195" y="11382"/>
                    <a:pt x="4201" y="11334"/>
                  </a:cubicBezTo>
                  <a:cubicBezTo>
                    <a:pt x="4396" y="9237"/>
                    <a:pt x="4194" y="7062"/>
                    <a:pt x="3395" y="5098"/>
                  </a:cubicBezTo>
                  <a:cubicBezTo>
                    <a:pt x="3887" y="4832"/>
                    <a:pt x="4221" y="4350"/>
                    <a:pt x="4307" y="3800"/>
                  </a:cubicBezTo>
                  <a:cubicBezTo>
                    <a:pt x="4525" y="2380"/>
                    <a:pt x="2999" y="1502"/>
                    <a:pt x="2889" y="150"/>
                  </a:cubicBezTo>
                  <a:cubicBezTo>
                    <a:pt x="2889" y="129"/>
                    <a:pt x="2879" y="109"/>
                    <a:pt x="2862" y="95"/>
                  </a:cubicBezTo>
                  <a:lnTo>
                    <a:pt x="2872" y="85"/>
                  </a:lnTo>
                  <a:cubicBezTo>
                    <a:pt x="2903" y="54"/>
                    <a:pt x="2875" y="1"/>
                    <a:pt x="2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311253" y="3213544"/>
              <a:ext cx="24013" cy="3185"/>
            </a:xfrm>
            <a:custGeom>
              <a:avLst/>
              <a:gdLst/>
              <a:ahLst/>
              <a:cxnLst/>
              <a:rect l="l" t="t" r="r" b="b"/>
              <a:pathLst>
                <a:path w="935" h="124" extrusionOk="0">
                  <a:moveTo>
                    <a:pt x="271" y="1"/>
                  </a:moveTo>
                  <a:cubicBezTo>
                    <a:pt x="189" y="1"/>
                    <a:pt x="108" y="3"/>
                    <a:pt x="28" y="7"/>
                  </a:cubicBezTo>
                  <a:cubicBezTo>
                    <a:pt x="4" y="7"/>
                    <a:pt x="0" y="51"/>
                    <a:pt x="28" y="51"/>
                  </a:cubicBezTo>
                  <a:cubicBezTo>
                    <a:pt x="49" y="51"/>
                    <a:pt x="71" y="50"/>
                    <a:pt x="93" y="50"/>
                  </a:cubicBezTo>
                  <a:cubicBezTo>
                    <a:pt x="362" y="50"/>
                    <a:pt x="619" y="88"/>
                    <a:pt x="888" y="123"/>
                  </a:cubicBezTo>
                  <a:cubicBezTo>
                    <a:pt x="889" y="123"/>
                    <a:pt x="890" y="123"/>
                    <a:pt x="891" y="123"/>
                  </a:cubicBezTo>
                  <a:cubicBezTo>
                    <a:pt x="920" y="123"/>
                    <a:pt x="935" y="82"/>
                    <a:pt x="902" y="72"/>
                  </a:cubicBezTo>
                  <a:cubicBezTo>
                    <a:pt x="699" y="17"/>
                    <a:pt x="4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2311766" y="3162744"/>
              <a:ext cx="27223" cy="2671"/>
            </a:xfrm>
            <a:custGeom>
              <a:avLst/>
              <a:gdLst/>
              <a:ahLst/>
              <a:cxnLst/>
              <a:rect l="l" t="t" r="r" b="b"/>
              <a:pathLst>
                <a:path w="1060" h="104" extrusionOk="0">
                  <a:moveTo>
                    <a:pt x="1012" y="1"/>
                  </a:moveTo>
                  <a:cubicBezTo>
                    <a:pt x="691" y="1"/>
                    <a:pt x="366" y="21"/>
                    <a:pt x="45" y="35"/>
                  </a:cubicBezTo>
                  <a:cubicBezTo>
                    <a:pt x="2" y="35"/>
                    <a:pt x="1" y="103"/>
                    <a:pt x="42" y="103"/>
                  </a:cubicBezTo>
                  <a:cubicBezTo>
                    <a:pt x="43" y="103"/>
                    <a:pt x="44" y="103"/>
                    <a:pt x="45" y="103"/>
                  </a:cubicBezTo>
                  <a:cubicBezTo>
                    <a:pt x="366" y="96"/>
                    <a:pt x="691" y="93"/>
                    <a:pt x="1012" y="72"/>
                  </a:cubicBezTo>
                  <a:cubicBezTo>
                    <a:pt x="1059" y="72"/>
                    <a:pt x="1059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2314129" y="3103263"/>
              <a:ext cx="23371" cy="3108"/>
            </a:xfrm>
            <a:custGeom>
              <a:avLst/>
              <a:gdLst/>
              <a:ahLst/>
              <a:cxnLst/>
              <a:rect l="l" t="t" r="r" b="b"/>
              <a:pathLst>
                <a:path w="910" h="121" extrusionOk="0">
                  <a:moveTo>
                    <a:pt x="49" y="1"/>
                  </a:moveTo>
                  <a:cubicBezTo>
                    <a:pt x="1" y="1"/>
                    <a:pt x="3" y="77"/>
                    <a:pt x="56" y="86"/>
                  </a:cubicBezTo>
                  <a:cubicBezTo>
                    <a:pt x="216" y="109"/>
                    <a:pt x="378" y="121"/>
                    <a:pt x="541" y="121"/>
                  </a:cubicBezTo>
                  <a:cubicBezTo>
                    <a:pt x="644" y="121"/>
                    <a:pt x="748" y="116"/>
                    <a:pt x="851" y="107"/>
                  </a:cubicBezTo>
                  <a:cubicBezTo>
                    <a:pt x="906" y="97"/>
                    <a:pt x="909" y="18"/>
                    <a:pt x="851" y="18"/>
                  </a:cubicBezTo>
                  <a:cubicBezTo>
                    <a:pt x="771" y="20"/>
                    <a:pt x="690" y="21"/>
                    <a:pt x="609" y="21"/>
                  </a:cubicBezTo>
                  <a:cubicBezTo>
                    <a:pt x="424" y="21"/>
                    <a:pt x="239" y="15"/>
                    <a:pt x="56" y="1"/>
                  </a:cubicBezTo>
                  <a:cubicBezTo>
                    <a:pt x="53" y="1"/>
                    <a:pt x="5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411055" y="3136958"/>
              <a:ext cx="32129" cy="3878"/>
            </a:xfrm>
            <a:custGeom>
              <a:avLst/>
              <a:gdLst/>
              <a:ahLst/>
              <a:cxnLst/>
              <a:rect l="l" t="t" r="r" b="b"/>
              <a:pathLst>
                <a:path w="1251" h="151" extrusionOk="0">
                  <a:moveTo>
                    <a:pt x="55" y="1"/>
                  </a:moveTo>
                  <a:cubicBezTo>
                    <a:pt x="1" y="1"/>
                    <a:pt x="1" y="79"/>
                    <a:pt x="55" y="82"/>
                  </a:cubicBezTo>
                  <a:cubicBezTo>
                    <a:pt x="420" y="109"/>
                    <a:pt x="789" y="151"/>
                    <a:pt x="1154" y="151"/>
                  </a:cubicBezTo>
                  <a:cubicBezTo>
                    <a:pt x="1168" y="151"/>
                    <a:pt x="1182" y="151"/>
                    <a:pt x="1196" y="151"/>
                  </a:cubicBezTo>
                  <a:cubicBezTo>
                    <a:pt x="1251" y="151"/>
                    <a:pt x="1247" y="72"/>
                    <a:pt x="1196" y="65"/>
                  </a:cubicBezTo>
                  <a:cubicBezTo>
                    <a:pt x="817" y="21"/>
                    <a:pt x="434" y="18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4"/>
          <p:cNvGrpSpPr/>
          <p:nvPr/>
        </p:nvGrpSpPr>
        <p:grpSpPr>
          <a:xfrm>
            <a:off x="4287525" y="2125735"/>
            <a:ext cx="570384" cy="587541"/>
            <a:chOff x="4750988" y="2321488"/>
            <a:chExt cx="336569" cy="346714"/>
          </a:xfrm>
        </p:grpSpPr>
        <p:sp>
          <p:nvSpPr>
            <p:cNvPr id="606" name="Google Shape;606;p34"/>
            <p:cNvSpPr/>
            <p:nvPr/>
          </p:nvSpPr>
          <p:spPr>
            <a:xfrm>
              <a:off x="4822899" y="2321488"/>
              <a:ext cx="264658" cy="265917"/>
            </a:xfrm>
            <a:custGeom>
              <a:avLst/>
              <a:gdLst/>
              <a:ahLst/>
              <a:cxnLst/>
              <a:rect l="l" t="t" r="r" b="b"/>
              <a:pathLst>
                <a:path w="10305" h="10354" extrusionOk="0">
                  <a:moveTo>
                    <a:pt x="462" y="265"/>
                  </a:moveTo>
                  <a:lnTo>
                    <a:pt x="462" y="265"/>
                  </a:lnTo>
                  <a:cubicBezTo>
                    <a:pt x="1179" y="777"/>
                    <a:pt x="1807" y="1392"/>
                    <a:pt x="2395" y="2048"/>
                  </a:cubicBezTo>
                  <a:cubicBezTo>
                    <a:pt x="2371" y="2143"/>
                    <a:pt x="2350" y="2239"/>
                    <a:pt x="2326" y="2334"/>
                  </a:cubicBezTo>
                  <a:cubicBezTo>
                    <a:pt x="2322" y="2359"/>
                    <a:pt x="2342" y="2375"/>
                    <a:pt x="2361" y="2375"/>
                  </a:cubicBezTo>
                  <a:cubicBezTo>
                    <a:pt x="2373" y="2375"/>
                    <a:pt x="2386" y="2368"/>
                    <a:pt x="2391" y="2352"/>
                  </a:cubicBezTo>
                  <a:cubicBezTo>
                    <a:pt x="2412" y="2273"/>
                    <a:pt x="2439" y="2198"/>
                    <a:pt x="2460" y="2119"/>
                  </a:cubicBezTo>
                  <a:cubicBezTo>
                    <a:pt x="3481" y="3270"/>
                    <a:pt x="4386" y="4544"/>
                    <a:pt x="5445" y="5644"/>
                  </a:cubicBezTo>
                  <a:cubicBezTo>
                    <a:pt x="6230" y="6463"/>
                    <a:pt x="7046" y="7252"/>
                    <a:pt x="7856" y="8045"/>
                  </a:cubicBezTo>
                  <a:cubicBezTo>
                    <a:pt x="7746" y="8072"/>
                    <a:pt x="7634" y="8109"/>
                    <a:pt x="7528" y="8133"/>
                  </a:cubicBezTo>
                  <a:cubicBezTo>
                    <a:pt x="7489" y="8143"/>
                    <a:pt x="7502" y="8192"/>
                    <a:pt x="7535" y="8192"/>
                  </a:cubicBezTo>
                  <a:cubicBezTo>
                    <a:pt x="7537" y="8192"/>
                    <a:pt x="7539" y="8192"/>
                    <a:pt x="7541" y="8191"/>
                  </a:cubicBezTo>
                  <a:cubicBezTo>
                    <a:pt x="7671" y="8171"/>
                    <a:pt x="7815" y="8161"/>
                    <a:pt x="7951" y="8137"/>
                  </a:cubicBezTo>
                  <a:lnTo>
                    <a:pt x="8262" y="8441"/>
                  </a:lnTo>
                  <a:cubicBezTo>
                    <a:pt x="8573" y="8745"/>
                    <a:pt x="9522" y="9411"/>
                    <a:pt x="9662" y="9814"/>
                  </a:cubicBezTo>
                  <a:cubicBezTo>
                    <a:pt x="9733" y="10023"/>
                    <a:pt x="9751" y="10046"/>
                    <a:pt x="9660" y="10046"/>
                  </a:cubicBezTo>
                  <a:cubicBezTo>
                    <a:pt x="9634" y="10046"/>
                    <a:pt x="9599" y="10044"/>
                    <a:pt x="9555" y="10044"/>
                  </a:cubicBezTo>
                  <a:cubicBezTo>
                    <a:pt x="9500" y="10044"/>
                    <a:pt x="9431" y="10047"/>
                    <a:pt x="9345" y="10060"/>
                  </a:cubicBezTo>
                  <a:cubicBezTo>
                    <a:pt x="9153" y="10087"/>
                    <a:pt x="8945" y="10093"/>
                    <a:pt x="8736" y="10093"/>
                  </a:cubicBezTo>
                  <a:cubicBezTo>
                    <a:pt x="8573" y="10093"/>
                    <a:pt x="8410" y="10089"/>
                    <a:pt x="8254" y="10089"/>
                  </a:cubicBezTo>
                  <a:cubicBezTo>
                    <a:pt x="8209" y="10089"/>
                    <a:pt x="8165" y="10090"/>
                    <a:pt x="8122" y="10090"/>
                  </a:cubicBezTo>
                  <a:cubicBezTo>
                    <a:pt x="7767" y="10101"/>
                    <a:pt x="7415" y="10104"/>
                    <a:pt x="7060" y="10107"/>
                  </a:cubicBezTo>
                  <a:lnTo>
                    <a:pt x="7060" y="10094"/>
                  </a:lnTo>
                  <a:cubicBezTo>
                    <a:pt x="6988" y="9950"/>
                    <a:pt x="6951" y="9786"/>
                    <a:pt x="6954" y="9626"/>
                  </a:cubicBezTo>
                  <a:cubicBezTo>
                    <a:pt x="6957" y="9472"/>
                    <a:pt x="7009" y="9342"/>
                    <a:pt x="7039" y="9196"/>
                  </a:cubicBezTo>
                  <a:cubicBezTo>
                    <a:pt x="7042" y="9168"/>
                    <a:pt x="7019" y="9141"/>
                    <a:pt x="6995" y="9141"/>
                  </a:cubicBezTo>
                  <a:cubicBezTo>
                    <a:pt x="6986" y="9141"/>
                    <a:pt x="6976" y="9145"/>
                    <a:pt x="6968" y="9155"/>
                  </a:cubicBezTo>
                  <a:cubicBezTo>
                    <a:pt x="6759" y="9414"/>
                    <a:pt x="6817" y="9827"/>
                    <a:pt x="6957" y="10111"/>
                  </a:cubicBezTo>
                  <a:cubicBezTo>
                    <a:pt x="6113" y="10126"/>
                    <a:pt x="5268" y="10135"/>
                    <a:pt x="4424" y="10135"/>
                  </a:cubicBezTo>
                  <a:cubicBezTo>
                    <a:pt x="4298" y="10135"/>
                    <a:pt x="4173" y="10135"/>
                    <a:pt x="4048" y="10135"/>
                  </a:cubicBezTo>
                  <a:cubicBezTo>
                    <a:pt x="3300" y="10135"/>
                    <a:pt x="2552" y="10128"/>
                    <a:pt x="1804" y="10118"/>
                  </a:cubicBezTo>
                  <a:cubicBezTo>
                    <a:pt x="1800" y="10118"/>
                    <a:pt x="1797" y="10118"/>
                    <a:pt x="1793" y="10118"/>
                  </a:cubicBezTo>
                  <a:cubicBezTo>
                    <a:pt x="1646" y="10118"/>
                    <a:pt x="1362" y="10159"/>
                    <a:pt x="1122" y="10159"/>
                  </a:cubicBezTo>
                  <a:cubicBezTo>
                    <a:pt x="983" y="10159"/>
                    <a:pt x="859" y="10145"/>
                    <a:pt x="786" y="10101"/>
                  </a:cubicBezTo>
                  <a:cubicBezTo>
                    <a:pt x="462" y="9899"/>
                    <a:pt x="407" y="9544"/>
                    <a:pt x="404" y="9202"/>
                  </a:cubicBezTo>
                  <a:lnTo>
                    <a:pt x="404" y="9202"/>
                  </a:lnTo>
                  <a:cubicBezTo>
                    <a:pt x="793" y="9233"/>
                    <a:pt x="1182" y="9254"/>
                    <a:pt x="1568" y="9264"/>
                  </a:cubicBezTo>
                  <a:cubicBezTo>
                    <a:pt x="1609" y="9264"/>
                    <a:pt x="1606" y="9206"/>
                    <a:pt x="1568" y="9202"/>
                  </a:cubicBezTo>
                  <a:cubicBezTo>
                    <a:pt x="1182" y="9168"/>
                    <a:pt x="793" y="9148"/>
                    <a:pt x="407" y="9137"/>
                  </a:cubicBezTo>
                  <a:cubicBezTo>
                    <a:pt x="407" y="9004"/>
                    <a:pt x="414" y="8874"/>
                    <a:pt x="414" y="8758"/>
                  </a:cubicBezTo>
                  <a:cubicBezTo>
                    <a:pt x="414" y="8663"/>
                    <a:pt x="417" y="8571"/>
                    <a:pt x="417" y="8475"/>
                  </a:cubicBezTo>
                  <a:cubicBezTo>
                    <a:pt x="584" y="8477"/>
                    <a:pt x="749" y="8480"/>
                    <a:pt x="915" y="8480"/>
                  </a:cubicBezTo>
                  <a:cubicBezTo>
                    <a:pt x="983" y="8480"/>
                    <a:pt x="1052" y="8479"/>
                    <a:pt x="1121" y="8478"/>
                  </a:cubicBezTo>
                  <a:cubicBezTo>
                    <a:pt x="1176" y="8478"/>
                    <a:pt x="1176" y="8393"/>
                    <a:pt x="1121" y="8393"/>
                  </a:cubicBezTo>
                  <a:cubicBezTo>
                    <a:pt x="1052" y="8392"/>
                    <a:pt x="983" y="8392"/>
                    <a:pt x="915" y="8392"/>
                  </a:cubicBezTo>
                  <a:cubicBezTo>
                    <a:pt x="749" y="8392"/>
                    <a:pt x="585" y="8394"/>
                    <a:pt x="421" y="8396"/>
                  </a:cubicBezTo>
                  <a:cubicBezTo>
                    <a:pt x="421" y="8215"/>
                    <a:pt x="424" y="8034"/>
                    <a:pt x="428" y="7850"/>
                  </a:cubicBezTo>
                  <a:cubicBezTo>
                    <a:pt x="536" y="7792"/>
                    <a:pt x="657" y="7763"/>
                    <a:pt x="778" y="7763"/>
                  </a:cubicBezTo>
                  <a:cubicBezTo>
                    <a:pt x="844" y="7763"/>
                    <a:pt x="910" y="7772"/>
                    <a:pt x="974" y="7788"/>
                  </a:cubicBezTo>
                  <a:cubicBezTo>
                    <a:pt x="978" y="7790"/>
                    <a:pt x="982" y="7790"/>
                    <a:pt x="986" y="7790"/>
                  </a:cubicBezTo>
                  <a:cubicBezTo>
                    <a:pt x="1028" y="7790"/>
                    <a:pt x="1042" y="7726"/>
                    <a:pt x="995" y="7713"/>
                  </a:cubicBezTo>
                  <a:cubicBezTo>
                    <a:pt x="921" y="7687"/>
                    <a:pt x="845" y="7674"/>
                    <a:pt x="769" y="7674"/>
                  </a:cubicBezTo>
                  <a:cubicBezTo>
                    <a:pt x="650" y="7674"/>
                    <a:pt x="532" y="7706"/>
                    <a:pt x="428" y="7768"/>
                  </a:cubicBezTo>
                  <a:cubicBezTo>
                    <a:pt x="431" y="7515"/>
                    <a:pt x="434" y="7263"/>
                    <a:pt x="438" y="7013"/>
                  </a:cubicBezTo>
                  <a:cubicBezTo>
                    <a:pt x="1046" y="7013"/>
                    <a:pt x="1654" y="7030"/>
                    <a:pt x="2262" y="7054"/>
                  </a:cubicBezTo>
                  <a:cubicBezTo>
                    <a:pt x="2309" y="7054"/>
                    <a:pt x="2309" y="6983"/>
                    <a:pt x="2262" y="6979"/>
                  </a:cubicBezTo>
                  <a:cubicBezTo>
                    <a:pt x="1861" y="6954"/>
                    <a:pt x="1463" y="6944"/>
                    <a:pt x="1063" y="6944"/>
                  </a:cubicBezTo>
                  <a:cubicBezTo>
                    <a:pt x="856" y="6944"/>
                    <a:pt x="649" y="6947"/>
                    <a:pt x="441" y="6952"/>
                  </a:cubicBezTo>
                  <a:cubicBezTo>
                    <a:pt x="441" y="6767"/>
                    <a:pt x="445" y="6583"/>
                    <a:pt x="448" y="6399"/>
                  </a:cubicBezTo>
                  <a:cubicBezTo>
                    <a:pt x="824" y="6412"/>
                    <a:pt x="1196" y="6429"/>
                    <a:pt x="1568" y="6433"/>
                  </a:cubicBezTo>
                  <a:cubicBezTo>
                    <a:pt x="1620" y="6433"/>
                    <a:pt x="1620" y="6354"/>
                    <a:pt x="1568" y="6354"/>
                  </a:cubicBezTo>
                  <a:cubicBezTo>
                    <a:pt x="1196" y="6337"/>
                    <a:pt x="824" y="6330"/>
                    <a:pt x="452" y="6323"/>
                  </a:cubicBezTo>
                  <a:cubicBezTo>
                    <a:pt x="458" y="5811"/>
                    <a:pt x="465" y="5299"/>
                    <a:pt x="475" y="4787"/>
                  </a:cubicBezTo>
                  <a:cubicBezTo>
                    <a:pt x="827" y="4810"/>
                    <a:pt x="1182" y="4828"/>
                    <a:pt x="1534" y="4841"/>
                  </a:cubicBezTo>
                  <a:cubicBezTo>
                    <a:pt x="1592" y="4841"/>
                    <a:pt x="1589" y="4759"/>
                    <a:pt x="1534" y="4756"/>
                  </a:cubicBezTo>
                  <a:cubicBezTo>
                    <a:pt x="1182" y="4725"/>
                    <a:pt x="827" y="4708"/>
                    <a:pt x="475" y="4691"/>
                  </a:cubicBezTo>
                  <a:cubicBezTo>
                    <a:pt x="479" y="4520"/>
                    <a:pt x="479" y="4346"/>
                    <a:pt x="479" y="4172"/>
                  </a:cubicBezTo>
                  <a:cubicBezTo>
                    <a:pt x="518" y="4170"/>
                    <a:pt x="556" y="4169"/>
                    <a:pt x="595" y="4169"/>
                  </a:cubicBezTo>
                  <a:cubicBezTo>
                    <a:pt x="756" y="4169"/>
                    <a:pt x="916" y="4186"/>
                    <a:pt x="1073" y="4216"/>
                  </a:cubicBezTo>
                  <a:cubicBezTo>
                    <a:pt x="1118" y="4216"/>
                    <a:pt x="1131" y="4162"/>
                    <a:pt x="1097" y="4138"/>
                  </a:cubicBezTo>
                  <a:cubicBezTo>
                    <a:pt x="951" y="4101"/>
                    <a:pt x="802" y="4081"/>
                    <a:pt x="653" y="4081"/>
                  </a:cubicBezTo>
                  <a:cubicBezTo>
                    <a:pt x="596" y="4081"/>
                    <a:pt x="539" y="4084"/>
                    <a:pt x="482" y="4090"/>
                  </a:cubicBezTo>
                  <a:cubicBezTo>
                    <a:pt x="486" y="3578"/>
                    <a:pt x="489" y="3065"/>
                    <a:pt x="489" y="2553"/>
                  </a:cubicBezTo>
                  <a:cubicBezTo>
                    <a:pt x="629" y="2563"/>
                    <a:pt x="773" y="2574"/>
                    <a:pt x="913" y="2580"/>
                  </a:cubicBezTo>
                  <a:cubicBezTo>
                    <a:pt x="950" y="2580"/>
                    <a:pt x="947" y="2529"/>
                    <a:pt x="913" y="2526"/>
                  </a:cubicBezTo>
                  <a:cubicBezTo>
                    <a:pt x="773" y="2512"/>
                    <a:pt x="629" y="2502"/>
                    <a:pt x="489" y="2492"/>
                  </a:cubicBezTo>
                  <a:cubicBezTo>
                    <a:pt x="489" y="2113"/>
                    <a:pt x="486" y="1730"/>
                    <a:pt x="482" y="1351"/>
                  </a:cubicBezTo>
                  <a:lnTo>
                    <a:pt x="482" y="1351"/>
                  </a:lnTo>
                  <a:cubicBezTo>
                    <a:pt x="615" y="1361"/>
                    <a:pt x="745" y="1371"/>
                    <a:pt x="878" y="1378"/>
                  </a:cubicBezTo>
                  <a:cubicBezTo>
                    <a:pt x="880" y="1378"/>
                    <a:pt x="881" y="1378"/>
                    <a:pt x="882" y="1378"/>
                  </a:cubicBezTo>
                  <a:cubicBezTo>
                    <a:pt x="933" y="1378"/>
                    <a:pt x="932" y="1300"/>
                    <a:pt x="878" y="1293"/>
                  </a:cubicBezTo>
                  <a:cubicBezTo>
                    <a:pt x="745" y="1279"/>
                    <a:pt x="612" y="1269"/>
                    <a:pt x="479" y="1262"/>
                  </a:cubicBezTo>
                  <a:cubicBezTo>
                    <a:pt x="475" y="927"/>
                    <a:pt x="469" y="596"/>
                    <a:pt x="462" y="265"/>
                  </a:cubicBezTo>
                  <a:close/>
                  <a:moveTo>
                    <a:pt x="429" y="0"/>
                  </a:moveTo>
                  <a:cubicBezTo>
                    <a:pt x="363" y="0"/>
                    <a:pt x="317" y="77"/>
                    <a:pt x="335" y="142"/>
                  </a:cubicBezTo>
                  <a:cubicBezTo>
                    <a:pt x="335" y="149"/>
                    <a:pt x="332" y="149"/>
                    <a:pt x="332" y="156"/>
                  </a:cubicBezTo>
                  <a:cubicBezTo>
                    <a:pt x="257" y="1665"/>
                    <a:pt x="250" y="3178"/>
                    <a:pt x="240" y="4688"/>
                  </a:cubicBezTo>
                  <a:cubicBezTo>
                    <a:pt x="209" y="4705"/>
                    <a:pt x="209" y="4746"/>
                    <a:pt x="240" y="4763"/>
                  </a:cubicBezTo>
                  <a:cubicBezTo>
                    <a:pt x="236" y="5094"/>
                    <a:pt x="233" y="5425"/>
                    <a:pt x="230" y="5756"/>
                  </a:cubicBezTo>
                  <a:lnTo>
                    <a:pt x="199" y="8553"/>
                  </a:lnTo>
                  <a:cubicBezTo>
                    <a:pt x="195" y="8874"/>
                    <a:pt x="1" y="9841"/>
                    <a:pt x="281" y="10135"/>
                  </a:cubicBezTo>
                  <a:cubicBezTo>
                    <a:pt x="450" y="10313"/>
                    <a:pt x="719" y="10352"/>
                    <a:pt x="989" y="10352"/>
                  </a:cubicBezTo>
                  <a:cubicBezTo>
                    <a:pt x="1198" y="10352"/>
                    <a:pt x="1407" y="10329"/>
                    <a:pt x="1573" y="10329"/>
                  </a:cubicBezTo>
                  <a:cubicBezTo>
                    <a:pt x="1583" y="10329"/>
                    <a:pt x="1593" y="10329"/>
                    <a:pt x="1602" y="10329"/>
                  </a:cubicBezTo>
                  <a:cubicBezTo>
                    <a:pt x="2555" y="10346"/>
                    <a:pt x="3505" y="10353"/>
                    <a:pt x="4458" y="10353"/>
                  </a:cubicBezTo>
                  <a:cubicBezTo>
                    <a:pt x="6360" y="10353"/>
                    <a:pt x="8262" y="10319"/>
                    <a:pt x="10164" y="10254"/>
                  </a:cubicBezTo>
                  <a:cubicBezTo>
                    <a:pt x="10260" y="10247"/>
                    <a:pt x="10304" y="10135"/>
                    <a:pt x="10243" y="10066"/>
                  </a:cubicBezTo>
                  <a:cubicBezTo>
                    <a:pt x="9560" y="9394"/>
                    <a:pt x="8870" y="8731"/>
                    <a:pt x="8180" y="8065"/>
                  </a:cubicBezTo>
                  <a:cubicBezTo>
                    <a:pt x="8201" y="8038"/>
                    <a:pt x="8194" y="7993"/>
                    <a:pt x="8153" y="7993"/>
                  </a:cubicBezTo>
                  <a:cubicBezTo>
                    <a:pt x="8139" y="7993"/>
                    <a:pt x="8125" y="7997"/>
                    <a:pt x="8115" y="8000"/>
                  </a:cubicBezTo>
                  <a:cubicBezTo>
                    <a:pt x="6998" y="6918"/>
                    <a:pt x="5895" y="5825"/>
                    <a:pt x="4861" y="4670"/>
                  </a:cubicBezTo>
                  <a:cubicBezTo>
                    <a:pt x="3433" y="3082"/>
                    <a:pt x="2292" y="1221"/>
                    <a:pt x="486" y="19"/>
                  </a:cubicBezTo>
                  <a:cubicBezTo>
                    <a:pt x="466" y="6"/>
                    <a:pt x="447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865146" y="2527359"/>
              <a:ext cx="16719" cy="15050"/>
            </a:xfrm>
            <a:custGeom>
              <a:avLst/>
              <a:gdLst/>
              <a:ahLst/>
              <a:cxnLst/>
              <a:rect l="l" t="t" r="r" b="b"/>
              <a:pathLst>
                <a:path w="651" h="586" extrusionOk="0">
                  <a:moveTo>
                    <a:pt x="47" y="0"/>
                  </a:moveTo>
                  <a:cubicBezTo>
                    <a:pt x="24" y="0"/>
                    <a:pt x="1" y="19"/>
                    <a:pt x="9" y="49"/>
                  </a:cubicBezTo>
                  <a:cubicBezTo>
                    <a:pt x="84" y="302"/>
                    <a:pt x="313" y="568"/>
                    <a:pt x="589" y="585"/>
                  </a:cubicBezTo>
                  <a:cubicBezTo>
                    <a:pt x="592" y="586"/>
                    <a:pt x="594" y="586"/>
                    <a:pt x="596" y="586"/>
                  </a:cubicBezTo>
                  <a:cubicBezTo>
                    <a:pt x="651" y="586"/>
                    <a:pt x="649" y="509"/>
                    <a:pt x="603" y="490"/>
                  </a:cubicBezTo>
                  <a:cubicBezTo>
                    <a:pt x="490" y="445"/>
                    <a:pt x="381" y="408"/>
                    <a:pt x="285" y="326"/>
                  </a:cubicBezTo>
                  <a:cubicBezTo>
                    <a:pt x="193" y="247"/>
                    <a:pt x="125" y="141"/>
                    <a:pt x="87" y="29"/>
                  </a:cubicBezTo>
                  <a:cubicBezTo>
                    <a:pt x="80" y="9"/>
                    <a:pt x="64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889981" y="2556226"/>
              <a:ext cx="5650" cy="15949"/>
            </a:xfrm>
            <a:custGeom>
              <a:avLst/>
              <a:gdLst/>
              <a:ahLst/>
              <a:cxnLst/>
              <a:rect l="l" t="t" r="r" b="b"/>
              <a:pathLst>
                <a:path w="220" h="621" extrusionOk="0">
                  <a:moveTo>
                    <a:pt x="55" y="0"/>
                  </a:moveTo>
                  <a:cubicBezTo>
                    <a:pt x="29" y="0"/>
                    <a:pt x="1" y="24"/>
                    <a:pt x="5" y="59"/>
                  </a:cubicBezTo>
                  <a:cubicBezTo>
                    <a:pt x="18" y="155"/>
                    <a:pt x="36" y="247"/>
                    <a:pt x="49" y="342"/>
                  </a:cubicBezTo>
                  <a:cubicBezTo>
                    <a:pt x="56" y="428"/>
                    <a:pt x="76" y="513"/>
                    <a:pt x="107" y="592"/>
                  </a:cubicBezTo>
                  <a:cubicBezTo>
                    <a:pt x="117" y="612"/>
                    <a:pt x="134" y="621"/>
                    <a:pt x="152" y="621"/>
                  </a:cubicBezTo>
                  <a:cubicBezTo>
                    <a:pt x="181" y="621"/>
                    <a:pt x="211" y="596"/>
                    <a:pt x="213" y="564"/>
                  </a:cubicBezTo>
                  <a:cubicBezTo>
                    <a:pt x="220" y="479"/>
                    <a:pt x="189" y="394"/>
                    <a:pt x="169" y="308"/>
                  </a:cubicBezTo>
                  <a:cubicBezTo>
                    <a:pt x="145" y="219"/>
                    <a:pt x="124" y="127"/>
                    <a:pt x="97" y="35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835688" y="2401052"/>
              <a:ext cx="20289" cy="5958"/>
            </a:xfrm>
            <a:custGeom>
              <a:avLst/>
              <a:gdLst/>
              <a:ahLst/>
              <a:cxnLst/>
              <a:rect l="l" t="t" r="r" b="b"/>
              <a:pathLst>
                <a:path w="790" h="232" extrusionOk="0">
                  <a:moveTo>
                    <a:pt x="89" y="1"/>
                  </a:moveTo>
                  <a:cubicBezTo>
                    <a:pt x="41" y="1"/>
                    <a:pt x="0" y="59"/>
                    <a:pt x="46" y="97"/>
                  </a:cubicBezTo>
                  <a:cubicBezTo>
                    <a:pt x="151" y="186"/>
                    <a:pt x="282" y="232"/>
                    <a:pt x="414" y="232"/>
                  </a:cubicBezTo>
                  <a:cubicBezTo>
                    <a:pt x="526" y="232"/>
                    <a:pt x="638" y="199"/>
                    <a:pt x="736" y="131"/>
                  </a:cubicBezTo>
                  <a:cubicBezTo>
                    <a:pt x="789" y="95"/>
                    <a:pt x="754" y="14"/>
                    <a:pt x="704" y="14"/>
                  </a:cubicBezTo>
                  <a:cubicBezTo>
                    <a:pt x="693" y="14"/>
                    <a:pt x="682" y="17"/>
                    <a:pt x="671" y="25"/>
                  </a:cubicBezTo>
                  <a:cubicBezTo>
                    <a:pt x="591" y="83"/>
                    <a:pt x="498" y="113"/>
                    <a:pt x="405" y="113"/>
                  </a:cubicBezTo>
                  <a:cubicBezTo>
                    <a:pt x="306" y="113"/>
                    <a:pt x="208" y="80"/>
                    <a:pt x="128" y="15"/>
                  </a:cubicBezTo>
                  <a:cubicBezTo>
                    <a:pt x="115" y="5"/>
                    <a:pt x="10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868074" y="2388570"/>
              <a:ext cx="13689" cy="9913"/>
            </a:xfrm>
            <a:custGeom>
              <a:avLst/>
              <a:gdLst/>
              <a:ahLst/>
              <a:cxnLst/>
              <a:rect l="l" t="t" r="r" b="b"/>
              <a:pathLst>
                <a:path w="533" h="386" extrusionOk="0">
                  <a:moveTo>
                    <a:pt x="482" y="0"/>
                  </a:moveTo>
                  <a:cubicBezTo>
                    <a:pt x="470" y="0"/>
                    <a:pt x="458" y="6"/>
                    <a:pt x="451" y="20"/>
                  </a:cubicBezTo>
                  <a:cubicBezTo>
                    <a:pt x="369" y="177"/>
                    <a:pt x="240" y="289"/>
                    <a:pt x="59" y="300"/>
                  </a:cubicBezTo>
                  <a:cubicBezTo>
                    <a:pt x="1" y="300"/>
                    <a:pt x="1" y="385"/>
                    <a:pt x="59" y="385"/>
                  </a:cubicBezTo>
                  <a:cubicBezTo>
                    <a:pt x="264" y="382"/>
                    <a:pt x="465" y="255"/>
                    <a:pt x="523" y="54"/>
                  </a:cubicBezTo>
                  <a:cubicBezTo>
                    <a:pt x="532" y="24"/>
                    <a:pt x="506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001315" y="2532238"/>
              <a:ext cx="11223" cy="15538"/>
            </a:xfrm>
            <a:custGeom>
              <a:avLst/>
              <a:gdLst/>
              <a:ahLst/>
              <a:cxnLst/>
              <a:rect l="l" t="t" r="r" b="b"/>
              <a:pathLst>
                <a:path w="437" h="605" extrusionOk="0">
                  <a:moveTo>
                    <a:pt x="373" y="1"/>
                  </a:moveTo>
                  <a:cubicBezTo>
                    <a:pt x="368" y="1"/>
                    <a:pt x="364" y="1"/>
                    <a:pt x="359" y="3"/>
                  </a:cubicBezTo>
                  <a:cubicBezTo>
                    <a:pt x="127" y="61"/>
                    <a:pt x="0" y="347"/>
                    <a:pt x="24" y="569"/>
                  </a:cubicBezTo>
                  <a:cubicBezTo>
                    <a:pt x="26" y="592"/>
                    <a:pt x="45" y="604"/>
                    <a:pt x="64" y="604"/>
                  </a:cubicBezTo>
                  <a:cubicBezTo>
                    <a:pt x="82" y="604"/>
                    <a:pt x="99" y="593"/>
                    <a:pt x="99" y="569"/>
                  </a:cubicBezTo>
                  <a:cubicBezTo>
                    <a:pt x="92" y="341"/>
                    <a:pt x="222" y="207"/>
                    <a:pt x="396" y="88"/>
                  </a:cubicBezTo>
                  <a:cubicBezTo>
                    <a:pt x="437" y="60"/>
                    <a:pt x="418" y="1"/>
                    <a:pt x="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750988" y="2444430"/>
              <a:ext cx="60200" cy="44225"/>
            </a:xfrm>
            <a:custGeom>
              <a:avLst/>
              <a:gdLst/>
              <a:ahLst/>
              <a:cxnLst/>
              <a:rect l="l" t="t" r="r" b="b"/>
              <a:pathLst>
                <a:path w="2344" h="1722" extrusionOk="0">
                  <a:moveTo>
                    <a:pt x="1056" y="0"/>
                  </a:moveTo>
                  <a:cubicBezTo>
                    <a:pt x="1050" y="0"/>
                    <a:pt x="1045" y="1"/>
                    <a:pt x="1039" y="3"/>
                  </a:cubicBezTo>
                  <a:cubicBezTo>
                    <a:pt x="485" y="174"/>
                    <a:pt x="0" y="898"/>
                    <a:pt x="297" y="1475"/>
                  </a:cubicBezTo>
                  <a:cubicBezTo>
                    <a:pt x="367" y="1610"/>
                    <a:pt x="474" y="1673"/>
                    <a:pt x="591" y="1673"/>
                  </a:cubicBezTo>
                  <a:cubicBezTo>
                    <a:pt x="674" y="1673"/>
                    <a:pt x="763" y="1641"/>
                    <a:pt x="847" y="1581"/>
                  </a:cubicBezTo>
                  <a:cubicBezTo>
                    <a:pt x="1049" y="1437"/>
                    <a:pt x="1168" y="1212"/>
                    <a:pt x="1230" y="973"/>
                  </a:cubicBezTo>
                  <a:cubicBezTo>
                    <a:pt x="1431" y="1355"/>
                    <a:pt x="1783" y="1666"/>
                    <a:pt x="2217" y="1721"/>
                  </a:cubicBezTo>
                  <a:cubicBezTo>
                    <a:pt x="2220" y="1721"/>
                    <a:pt x="2223" y="1721"/>
                    <a:pt x="2226" y="1721"/>
                  </a:cubicBezTo>
                  <a:cubicBezTo>
                    <a:pt x="2311" y="1721"/>
                    <a:pt x="2344" y="1586"/>
                    <a:pt x="2268" y="1550"/>
                  </a:cubicBezTo>
                  <a:cubicBezTo>
                    <a:pt x="1793" y="1342"/>
                    <a:pt x="1431" y="1086"/>
                    <a:pt x="1291" y="556"/>
                  </a:cubicBezTo>
                  <a:cubicBezTo>
                    <a:pt x="1278" y="507"/>
                    <a:pt x="1238" y="484"/>
                    <a:pt x="1197" y="484"/>
                  </a:cubicBezTo>
                  <a:cubicBezTo>
                    <a:pt x="1145" y="484"/>
                    <a:pt x="1092" y="520"/>
                    <a:pt x="1090" y="584"/>
                  </a:cubicBezTo>
                  <a:cubicBezTo>
                    <a:pt x="1086" y="802"/>
                    <a:pt x="1028" y="1014"/>
                    <a:pt x="919" y="1202"/>
                  </a:cubicBezTo>
                  <a:lnTo>
                    <a:pt x="789" y="1369"/>
                  </a:lnTo>
                  <a:lnTo>
                    <a:pt x="427" y="1277"/>
                  </a:lnTo>
                  <a:cubicBezTo>
                    <a:pt x="373" y="1212"/>
                    <a:pt x="410" y="1000"/>
                    <a:pt x="420" y="925"/>
                  </a:cubicBezTo>
                  <a:cubicBezTo>
                    <a:pt x="485" y="546"/>
                    <a:pt x="738" y="256"/>
                    <a:pt x="1083" y="99"/>
                  </a:cubicBezTo>
                  <a:cubicBezTo>
                    <a:pt x="1132" y="77"/>
                    <a:pt x="1107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909526" y="2614628"/>
              <a:ext cx="49464" cy="53574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1172" y="886"/>
                  </a:moveTo>
                  <a:cubicBezTo>
                    <a:pt x="1196" y="886"/>
                    <a:pt x="1222" y="888"/>
                    <a:pt x="1248" y="893"/>
                  </a:cubicBezTo>
                  <a:cubicBezTo>
                    <a:pt x="1266" y="888"/>
                    <a:pt x="1283" y="886"/>
                    <a:pt x="1299" y="886"/>
                  </a:cubicBezTo>
                  <a:cubicBezTo>
                    <a:pt x="1380" y="886"/>
                    <a:pt x="1425" y="947"/>
                    <a:pt x="1436" y="1070"/>
                  </a:cubicBezTo>
                  <a:cubicBezTo>
                    <a:pt x="1542" y="1156"/>
                    <a:pt x="1559" y="1241"/>
                    <a:pt x="1491" y="1333"/>
                  </a:cubicBezTo>
                  <a:lnTo>
                    <a:pt x="1491" y="1330"/>
                  </a:lnTo>
                  <a:cubicBezTo>
                    <a:pt x="1467" y="1456"/>
                    <a:pt x="1348" y="1572"/>
                    <a:pt x="1255" y="1658"/>
                  </a:cubicBezTo>
                  <a:cubicBezTo>
                    <a:pt x="1158" y="1748"/>
                    <a:pt x="1004" y="1856"/>
                    <a:pt x="864" y="1856"/>
                  </a:cubicBezTo>
                  <a:cubicBezTo>
                    <a:pt x="797" y="1856"/>
                    <a:pt x="734" y="1831"/>
                    <a:pt x="682" y="1767"/>
                  </a:cubicBezTo>
                  <a:cubicBezTo>
                    <a:pt x="668" y="1753"/>
                    <a:pt x="651" y="1743"/>
                    <a:pt x="634" y="1743"/>
                  </a:cubicBezTo>
                  <a:cubicBezTo>
                    <a:pt x="685" y="1423"/>
                    <a:pt x="799" y="886"/>
                    <a:pt x="1172" y="886"/>
                  </a:cubicBezTo>
                  <a:close/>
                  <a:moveTo>
                    <a:pt x="80" y="1"/>
                  </a:moveTo>
                  <a:cubicBezTo>
                    <a:pt x="42" y="1"/>
                    <a:pt x="1" y="34"/>
                    <a:pt x="9" y="83"/>
                  </a:cubicBezTo>
                  <a:cubicBezTo>
                    <a:pt x="94" y="674"/>
                    <a:pt x="261" y="1244"/>
                    <a:pt x="429" y="1815"/>
                  </a:cubicBezTo>
                  <a:cubicBezTo>
                    <a:pt x="444" y="1861"/>
                    <a:pt x="484" y="1888"/>
                    <a:pt x="529" y="1888"/>
                  </a:cubicBezTo>
                  <a:cubicBezTo>
                    <a:pt x="535" y="1888"/>
                    <a:pt x="540" y="1887"/>
                    <a:pt x="545" y="1887"/>
                  </a:cubicBezTo>
                  <a:cubicBezTo>
                    <a:pt x="610" y="2027"/>
                    <a:pt x="718" y="2085"/>
                    <a:pt x="845" y="2085"/>
                  </a:cubicBezTo>
                  <a:cubicBezTo>
                    <a:pt x="1280" y="2085"/>
                    <a:pt x="1925" y="1394"/>
                    <a:pt x="1716" y="947"/>
                  </a:cubicBezTo>
                  <a:cubicBezTo>
                    <a:pt x="1627" y="757"/>
                    <a:pt x="1440" y="673"/>
                    <a:pt x="1247" y="673"/>
                  </a:cubicBezTo>
                  <a:cubicBezTo>
                    <a:pt x="1159" y="673"/>
                    <a:pt x="1071" y="690"/>
                    <a:pt x="989" y="722"/>
                  </a:cubicBezTo>
                  <a:cubicBezTo>
                    <a:pt x="692" y="838"/>
                    <a:pt x="562" y="1118"/>
                    <a:pt x="490" y="1412"/>
                  </a:cubicBezTo>
                  <a:cubicBezTo>
                    <a:pt x="343" y="964"/>
                    <a:pt x="224" y="510"/>
                    <a:pt x="135" y="49"/>
                  </a:cubicBezTo>
                  <a:cubicBezTo>
                    <a:pt x="128" y="15"/>
                    <a:pt x="10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986137" y="2423961"/>
              <a:ext cx="43609" cy="33336"/>
            </a:xfrm>
            <a:custGeom>
              <a:avLst/>
              <a:gdLst/>
              <a:ahLst/>
              <a:cxnLst/>
              <a:rect l="l" t="t" r="r" b="b"/>
              <a:pathLst>
                <a:path w="1698" h="1298" extrusionOk="0">
                  <a:moveTo>
                    <a:pt x="759" y="1"/>
                  </a:moveTo>
                  <a:cubicBezTo>
                    <a:pt x="164" y="32"/>
                    <a:pt x="0" y="797"/>
                    <a:pt x="438" y="1145"/>
                  </a:cubicBezTo>
                  <a:cubicBezTo>
                    <a:pt x="571" y="1250"/>
                    <a:pt x="734" y="1298"/>
                    <a:pt x="896" y="1298"/>
                  </a:cubicBezTo>
                  <a:cubicBezTo>
                    <a:pt x="1289" y="1298"/>
                    <a:pt x="1686" y="1018"/>
                    <a:pt x="1698" y="588"/>
                  </a:cubicBezTo>
                  <a:cubicBezTo>
                    <a:pt x="1698" y="538"/>
                    <a:pt x="1651" y="504"/>
                    <a:pt x="1606" y="504"/>
                  </a:cubicBezTo>
                  <a:cubicBezTo>
                    <a:pt x="1579" y="504"/>
                    <a:pt x="1552" y="517"/>
                    <a:pt x="1537" y="547"/>
                  </a:cubicBezTo>
                  <a:cubicBezTo>
                    <a:pt x="1403" y="819"/>
                    <a:pt x="1208" y="1109"/>
                    <a:pt x="910" y="1109"/>
                  </a:cubicBezTo>
                  <a:cubicBezTo>
                    <a:pt x="838" y="1109"/>
                    <a:pt x="759" y="1092"/>
                    <a:pt x="673" y="1053"/>
                  </a:cubicBezTo>
                  <a:cubicBezTo>
                    <a:pt x="212" y="848"/>
                    <a:pt x="284" y="223"/>
                    <a:pt x="772" y="110"/>
                  </a:cubicBezTo>
                  <a:cubicBezTo>
                    <a:pt x="834" y="93"/>
                    <a:pt x="820" y="1"/>
                    <a:pt x="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831939" y="2566756"/>
              <a:ext cx="21342" cy="3878"/>
            </a:xfrm>
            <a:custGeom>
              <a:avLst/>
              <a:gdLst/>
              <a:ahLst/>
              <a:cxnLst/>
              <a:rect l="l" t="t" r="r" b="b"/>
              <a:pathLst>
                <a:path w="831" h="151" extrusionOk="0">
                  <a:moveTo>
                    <a:pt x="38" y="1"/>
                  </a:moveTo>
                  <a:cubicBezTo>
                    <a:pt x="1" y="1"/>
                    <a:pt x="4" y="49"/>
                    <a:pt x="38" y="52"/>
                  </a:cubicBezTo>
                  <a:lnTo>
                    <a:pt x="192" y="66"/>
                  </a:lnTo>
                  <a:cubicBezTo>
                    <a:pt x="192" y="72"/>
                    <a:pt x="199" y="76"/>
                    <a:pt x="205" y="76"/>
                  </a:cubicBezTo>
                  <a:cubicBezTo>
                    <a:pt x="400" y="103"/>
                    <a:pt x="598" y="137"/>
                    <a:pt x="796" y="151"/>
                  </a:cubicBezTo>
                  <a:cubicBezTo>
                    <a:pt x="824" y="151"/>
                    <a:pt x="830" y="110"/>
                    <a:pt x="807" y="107"/>
                  </a:cubicBezTo>
                  <a:cubicBezTo>
                    <a:pt x="742" y="96"/>
                    <a:pt x="680" y="89"/>
                    <a:pt x="615" y="79"/>
                  </a:cubicBezTo>
                  <a:cubicBezTo>
                    <a:pt x="629" y="59"/>
                    <a:pt x="615" y="31"/>
                    <a:pt x="591" y="28"/>
                  </a:cubicBezTo>
                  <a:cubicBezTo>
                    <a:pt x="407" y="11"/>
                    <a:pt x="223" y="8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836331" y="2463358"/>
              <a:ext cx="25528" cy="4417"/>
            </a:xfrm>
            <a:custGeom>
              <a:avLst/>
              <a:gdLst/>
              <a:ahLst/>
              <a:cxnLst/>
              <a:rect l="l" t="t" r="r" b="b"/>
              <a:pathLst>
                <a:path w="994" h="172" extrusionOk="0">
                  <a:moveTo>
                    <a:pt x="38" y="0"/>
                  </a:moveTo>
                  <a:cubicBezTo>
                    <a:pt x="0" y="0"/>
                    <a:pt x="1" y="58"/>
                    <a:pt x="41" y="62"/>
                  </a:cubicBezTo>
                  <a:cubicBezTo>
                    <a:pt x="338" y="99"/>
                    <a:pt x="639" y="147"/>
                    <a:pt x="939" y="171"/>
                  </a:cubicBezTo>
                  <a:cubicBezTo>
                    <a:pt x="940" y="171"/>
                    <a:pt x="941" y="171"/>
                    <a:pt x="942" y="171"/>
                  </a:cubicBezTo>
                  <a:cubicBezTo>
                    <a:pt x="984" y="171"/>
                    <a:pt x="993" y="103"/>
                    <a:pt x="950" y="96"/>
                  </a:cubicBezTo>
                  <a:cubicBezTo>
                    <a:pt x="649" y="55"/>
                    <a:pt x="345" y="31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836947" y="2370361"/>
              <a:ext cx="17284" cy="3108"/>
            </a:xfrm>
            <a:custGeom>
              <a:avLst/>
              <a:gdLst/>
              <a:ahLst/>
              <a:cxnLst/>
              <a:rect l="l" t="t" r="r" b="b"/>
              <a:pathLst>
                <a:path w="673" h="121" extrusionOk="0">
                  <a:moveTo>
                    <a:pt x="49" y="0"/>
                  </a:moveTo>
                  <a:cubicBezTo>
                    <a:pt x="12" y="0"/>
                    <a:pt x="0" y="57"/>
                    <a:pt x="41" y="66"/>
                  </a:cubicBezTo>
                  <a:cubicBezTo>
                    <a:pt x="199" y="102"/>
                    <a:pt x="362" y="120"/>
                    <a:pt x="526" y="120"/>
                  </a:cubicBezTo>
                  <a:cubicBezTo>
                    <a:pt x="563" y="120"/>
                    <a:pt x="601" y="119"/>
                    <a:pt x="639" y="117"/>
                  </a:cubicBezTo>
                  <a:cubicBezTo>
                    <a:pt x="670" y="117"/>
                    <a:pt x="673" y="69"/>
                    <a:pt x="639" y="69"/>
                  </a:cubicBezTo>
                  <a:cubicBezTo>
                    <a:pt x="444" y="63"/>
                    <a:pt x="249" y="42"/>
                    <a:pt x="58" y="1"/>
                  </a:cubicBezTo>
                  <a:cubicBezTo>
                    <a:pt x="55" y="0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>
            <a:spLocks noGrp="1"/>
          </p:cNvSpPr>
          <p:nvPr>
            <p:ph type="subTitle" idx="2"/>
          </p:nvPr>
        </p:nvSpPr>
        <p:spPr>
          <a:xfrm>
            <a:off x="4917896" y="2791576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Discord has 155 million users a day. Most of them young. 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Design a career-centric bot that helps users: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a.  Take a test to identify strengths       to determine the ideal career options. </a:t>
            </a: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b. Explore the variety of fields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c. Specifies skill-set and routes necessary to score a job in the field.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d. Find mentors for each field who  are pursuing careers and are available to give advice. 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548" name="Google Shape;548;p33"/>
          <p:cNvSpPr txBox="1">
            <a:spLocks noGrp="1"/>
          </p:cNvSpPr>
          <p:nvPr>
            <p:ph type="title" idx="4"/>
          </p:nvPr>
        </p:nvSpPr>
        <p:spPr>
          <a:xfrm>
            <a:off x="1613954" y="941122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B6D7A8"/>
                </a:solidFill>
              </a:rPr>
              <a:t>OUR IMPLEMENTED IDEA</a:t>
            </a:r>
            <a:endParaRPr sz="2400" dirty="0"/>
          </a:p>
        </p:txBody>
      </p:sp>
      <p:sp>
        <p:nvSpPr>
          <p:cNvPr id="550" name="Google Shape;550;p33"/>
          <p:cNvSpPr txBox="1">
            <a:spLocks noGrp="1"/>
          </p:cNvSpPr>
          <p:nvPr>
            <p:ph type="subTitle" idx="1"/>
          </p:nvPr>
        </p:nvSpPr>
        <p:spPr>
          <a:xfrm>
            <a:off x="1356559" y="2781551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connect- connects students to their alumni. This could serve as comfortable advice. 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extension that can direct children to the inspiring part of the internet, based on interests.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moral sciences and exploration to the curriculum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33"/>
          <p:cNvSpPr/>
          <p:nvPr/>
        </p:nvSpPr>
        <p:spPr>
          <a:xfrm flipH="1">
            <a:off x="2393805" y="1806526"/>
            <a:ext cx="794109" cy="6589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 rot="-8100000" flipH="1">
            <a:off x="5970387" y="1806564"/>
            <a:ext cx="794001" cy="65884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3"/>
          <p:cNvGrpSpPr/>
          <p:nvPr/>
        </p:nvGrpSpPr>
        <p:grpSpPr>
          <a:xfrm>
            <a:off x="2502130" y="1837911"/>
            <a:ext cx="577459" cy="596163"/>
            <a:chOff x="3468083" y="3540479"/>
            <a:chExt cx="286566" cy="295848"/>
          </a:xfrm>
        </p:grpSpPr>
        <p:sp>
          <p:nvSpPr>
            <p:cNvPr id="555" name="Google Shape;555;p33"/>
            <p:cNvSpPr/>
            <p:nvPr/>
          </p:nvSpPr>
          <p:spPr>
            <a:xfrm>
              <a:off x="3726287" y="3697453"/>
              <a:ext cx="26" cy="154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6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583480" y="3647443"/>
              <a:ext cx="42374" cy="69707"/>
            </a:xfrm>
            <a:custGeom>
              <a:avLst/>
              <a:gdLst/>
              <a:ahLst/>
              <a:cxnLst/>
              <a:rect l="l" t="t" r="r" b="b"/>
              <a:pathLst>
                <a:path w="1648" h="2711" extrusionOk="0">
                  <a:moveTo>
                    <a:pt x="906" y="73"/>
                  </a:moveTo>
                  <a:cubicBezTo>
                    <a:pt x="906" y="92"/>
                    <a:pt x="920" y="112"/>
                    <a:pt x="945" y="117"/>
                  </a:cubicBezTo>
                  <a:cubicBezTo>
                    <a:pt x="1077" y="151"/>
                    <a:pt x="1189" y="239"/>
                    <a:pt x="1252" y="361"/>
                  </a:cubicBezTo>
                  <a:cubicBezTo>
                    <a:pt x="1201" y="346"/>
                    <a:pt x="1151" y="338"/>
                    <a:pt x="1104" y="338"/>
                  </a:cubicBezTo>
                  <a:cubicBezTo>
                    <a:pt x="759" y="338"/>
                    <a:pt x="538" y="719"/>
                    <a:pt x="486" y="1058"/>
                  </a:cubicBezTo>
                  <a:cubicBezTo>
                    <a:pt x="433" y="1390"/>
                    <a:pt x="403" y="2317"/>
                    <a:pt x="745" y="2565"/>
                  </a:cubicBezTo>
                  <a:cubicBezTo>
                    <a:pt x="301" y="2483"/>
                    <a:pt x="169" y="1658"/>
                    <a:pt x="179" y="1292"/>
                  </a:cubicBezTo>
                  <a:cubicBezTo>
                    <a:pt x="194" y="770"/>
                    <a:pt x="350" y="200"/>
                    <a:pt x="906" y="73"/>
                  </a:cubicBezTo>
                  <a:close/>
                  <a:moveTo>
                    <a:pt x="1106" y="471"/>
                  </a:moveTo>
                  <a:cubicBezTo>
                    <a:pt x="1160" y="471"/>
                    <a:pt x="1220" y="481"/>
                    <a:pt x="1286" y="502"/>
                  </a:cubicBezTo>
                  <a:cubicBezTo>
                    <a:pt x="1294" y="505"/>
                    <a:pt x="1300" y="506"/>
                    <a:pt x="1306" y="506"/>
                  </a:cubicBezTo>
                  <a:cubicBezTo>
                    <a:pt x="1312" y="506"/>
                    <a:pt x="1318" y="505"/>
                    <a:pt x="1325" y="502"/>
                  </a:cubicBezTo>
                  <a:cubicBezTo>
                    <a:pt x="1447" y="800"/>
                    <a:pt x="1462" y="1190"/>
                    <a:pt x="1457" y="1409"/>
                  </a:cubicBezTo>
                  <a:cubicBezTo>
                    <a:pt x="1442" y="1766"/>
                    <a:pt x="1355" y="2117"/>
                    <a:pt x="1199" y="2439"/>
                  </a:cubicBezTo>
                  <a:cubicBezTo>
                    <a:pt x="1106" y="2507"/>
                    <a:pt x="999" y="2551"/>
                    <a:pt x="881" y="2570"/>
                  </a:cubicBezTo>
                  <a:cubicBezTo>
                    <a:pt x="881" y="2561"/>
                    <a:pt x="877" y="2556"/>
                    <a:pt x="872" y="2556"/>
                  </a:cubicBezTo>
                  <a:cubicBezTo>
                    <a:pt x="599" y="2404"/>
                    <a:pt x="594" y="1726"/>
                    <a:pt x="589" y="1473"/>
                  </a:cubicBezTo>
                  <a:cubicBezTo>
                    <a:pt x="584" y="1121"/>
                    <a:pt x="661" y="471"/>
                    <a:pt x="1106" y="471"/>
                  </a:cubicBezTo>
                  <a:close/>
                  <a:moveTo>
                    <a:pt x="902" y="0"/>
                  </a:moveTo>
                  <a:cubicBezTo>
                    <a:pt x="135" y="0"/>
                    <a:pt x="1" y="1023"/>
                    <a:pt x="42" y="1634"/>
                  </a:cubicBezTo>
                  <a:cubicBezTo>
                    <a:pt x="78" y="2080"/>
                    <a:pt x="423" y="2711"/>
                    <a:pt x="869" y="2711"/>
                  </a:cubicBezTo>
                  <a:cubicBezTo>
                    <a:pt x="974" y="2711"/>
                    <a:pt x="1085" y="2676"/>
                    <a:pt x="1199" y="2595"/>
                  </a:cubicBezTo>
                  <a:cubicBezTo>
                    <a:pt x="1208" y="2595"/>
                    <a:pt x="1218" y="2590"/>
                    <a:pt x="1223" y="2575"/>
                  </a:cubicBezTo>
                  <a:lnTo>
                    <a:pt x="1228" y="2570"/>
                  </a:lnTo>
                  <a:cubicBezTo>
                    <a:pt x="1252" y="2551"/>
                    <a:pt x="1281" y="2531"/>
                    <a:pt x="1306" y="2507"/>
                  </a:cubicBezTo>
                  <a:cubicBezTo>
                    <a:pt x="1320" y="2483"/>
                    <a:pt x="1320" y="2453"/>
                    <a:pt x="1306" y="2429"/>
                  </a:cubicBezTo>
                  <a:cubicBezTo>
                    <a:pt x="1555" y="1980"/>
                    <a:pt x="1647" y="1458"/>
                    <a:pt x="1569" y="946"/>
                  </a:cubicBezTo>
                  <a:cubicBezTo>
                    <a:pt x="1516" y="624"/>
                    <a:pt x="1403" y="131"/>
                    <a:pt x="1052" y="34"/>
                  </a:cubicBezTo>
                  <a:cubicBezTo>
                    <a:pt x="1052" y="19"/>
                    <a:pt x="1047" y="10"/>
                    <a:pt x="1033" y="10"/>
                  </a:cubicBezTo>
                  <a:cubicBezTo>
                    <a:pt x="987" y="3"/>
                    <a:pt x="943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468083" y="3540479"/>
              <a:ext cx="286566" cy="295848"/>
            </a:xfrm>
            <a:custGeom>
              <a:avLst/>
              <a:gdLst/>
              <a:ahLst/>
              <a:cxnLst/>
              <a:rect l="l" t="t" r="r" b="b"/>
              <a:pathLst>
                <a:path w="11145" h="11506" extrusionOk="0">
                  <a:moveTo>
                    <a:pt x="4998" y="263"/>
                  </a:moveTo>
                  <a:cubicBezTo>
                    <a:pt x="5040" y="320"/>
                    <a:pt x="5083" y="372"/>
                    <a:pt x="5121" y="428"/>
                  </a:cubicBezTo>
                  <a:cubicBezTo>
                    <a:pt x="5189" y="511"/>
                    <a:pt x="5252" y="619"/>
                    <a:pt x="5345" y="682"/>
                  </a:cubicBezTo>
                  <a:cubicBezTo>
                    <a:pt x="5352" y="684"/>
                    <a:pt x="5360" y="686"/>
                    <a:pt x="5367" y="686"/>
                  </a:cubicBezTo>
                  <a:cubicBezTo>
                    <a:pt x="5374" y="686"/>
                    <a:pt x="5382" y="684"/>
                    <a:pt x="5389" y="682"/>
                  </a:cubicBezTo>
                  <a:lnTo>
                    <a:pt x="5389" y="682"/>
                  </a:lnTo>
                  <a:cubicBezTo>
                    <a:pt x="5287" y="1160"/>
                    <a:pt x="5267" y="1658"/>
                    <a:pt x="5277" y="2150"/>
                  </a:cubicBezTo>
                  <a:cubicBezTo>
                    <a:pt x="5277" y="2365"/>
                    <a:pt x="5199" y="2804"/>
                    <a:pt x="5379" y="2970"/>
                  </a:cubicBezTo>
                  <a:cubicBezTo>
                    <a:pt x="5213" y="3072"/>
                    <a:pt x="5077" y="3214"/>
                    <a:pt x="4984" y="3389"/>
                  </a:cubicBezTo>
                  <a:cubicBezTo>
                    <a:pt x="4955" y="2372"/>
                    <a:pt x="4843" y="1271"/>
                    <a:pt x="4998" y="263"/>
                  </a:cubicBezTo>
                  <a:close/>
                  <a:moveTo>
                    <a:pt x="9901" y="3618"/>
                  </a:moveTo>
                  <a:lnTo>
                    <a:pt x="9901" y="3618"/>
                  </a:lnTo>
                  <a:cubicBezTo>
                    <a:pt x="10828" y="4296"/>
                    <a:pt x="10930" y="5672"/>
                    <a:pt x="10793" y="6823"/>
                  </a:cubicBezTo>
                  <a:lnTo>
                    <a:pt x="10789" y="6823"/>
                  </a:lnTo>
                  <a:cubicBezTo>
                    <a:pt x="10462" y="6778"/>
                    <a:pt x="10132" y="6754"/>
                    <a:pt x="9805" y="6754"/>
                  </a:cubicBezTo>
                  <a:cubicBezTo>
                    <a:pt x="9775" y="6754"/>
                    <a:pt x="9745" y="6754"/>
                    <a:pt x="9715" y="6755"/>
                  </a:cubicBezTo>
                  <a:cubicBezTo>
                    <a:pt x="9652" y="6691"/>
                    <a:pt x="9584" y="6628"/>
                    <a:pt x="9511" y="6574"/>
                  </a:cubicBezTo>
                  <a:cubicBezTo>
                    <a:pt x="9486" y="6550"/>
                    <a:pt x="9462" y="6525"/>
                    <a:pt x="9437" y="6501"/>
                  </a:cubicBezTo>
                  <a:lnTo>
                    <a:pt x="9437" y="6501"/>
                  </a:lnTo>
                  <a:cubicBezTo>
                    <a:pt x="9604" y="6535"/>
                    <a:pt x="9779" y="6548"/>
                    <a:pt x="9955" y="6548"/>
                  </a:cubicBezTo>
                  <a:cubicBezTo>
                    <a:pt x="10154" y="6548"/>
                    <a:pt x="10353" y="6532"/>
                    <a:pt x="10540" y="6511"/>
                  </a:cubicBezTo>
                  <a:cubicBezTo>
                    <a:pt x="10550" y="6519"/>
                    <a:pt x="10561" y="6523"/>
                    <a:pt x="10572" y="6523"/>
                  </a:cubicBezTo>
                  <a:cubicBezTo>
                    <a:pt x="10588" y="6523"/>
                    <a:pt x="10602" y="6514"/>
                    <a:pt x="10608" y="6496"/>
                  </a:cubicBezTo>
                  <a:cubicBezTo>
                    <a:pt x="10842" y="5506"/>
                    <a:pt x="10608" y="4321"/>
                    <a:pt x="9901" y="3618"/>
                  </a:cubicBezTo>
                  <a:close/>
                  <a:moveTo>
                    <a:pt x="4169" y="184"/>
                  </a:moveTo>
                  <a:cubicBezTo>
                    <a:pt x="4412" y="184"/>
                    <a:pt x="4652" y="204"/>
                    <a:pt x="4896" y="209"/>
                  </a:cubicBezTo>
                  <a:cubicBezTo>
                    <a:pt x="4730" y="677"/>
                    <a:pt x="4799" y="1204"/>
                    <a:pt x="4804" y="1692"/>
                  </a:cubicBezTo>
                  <a:cubicBezTo>
                    <a:pt x="4809" y="2306"/>
                    <a:pt x="4779" y="2936"/>
                    <a:pt x="4848" y="3550"/>
                  </a:cubicBezTo>
                  <a:cubicBezTo>
                    <a:pt x="4852" y="3590"/>
                    <a:pt x="4886" y="3610"/>
                    <a:pt x="4918" y="3610"/>
                  </a:cubicBezTo>
                  <a:cubicBezTo>
                    <a:pt x="4950" y="3610"/>
                    <a:pt x="4979" y="3591"/>
                    <a:pt x="4979" y="3550"/>
                  </a:cubicBezTo>
                  <a:cubicBezTo>
                    <a:pt x="4979" y="3550"/>
                    <a:pt x="4984" y="3545"/>
                    <a:pt x="4989" y="3540"/>
                  </a:cubicBezTo>
                  <a:cubicBezTo>
                    <a:pt x="5240" y="3165"/>
                    <a:pt x="5616" y="2975"/>
                    <a:pt x="5983" y="2975"/>
                  </a:cubicBezTo>
                  <a:cubicBezTo>
                    <a:pt x="6394" y="2975"/>
                    <a:pt x="6793" y="3214"/>
                    <a:pt x="6989" y="3701"/>
                  </a:cubicBezTo>
                  <a:cubicBezTo>
                    <a:pt x="6369" y="4560"/>
                    <a:pt x="6311" y="6038"/>
                    <a:pt x="6301" y="7018"/>
                  </a:cubicBezTo>
                  <a:lnTo>
                    <a:pt x="6296" y="7018"/>
                  </a:lnTo>
                  <a:lnTo>
                    <a:pt x="6296" y="7413"/>
                  </a:lnTo>
                  <a:cubicBezTo>
                    <a:pt x="6004" y="7761"/>
                    <a:pt x="5576" y="7908"/>
                    <a:pt x="5131" y="7908"/>
                  </a:cubicBezTo>
                  <a:cubicBezTo>
                    <a:pt x="4596" y="7908"/>
                    <a:pt x="4036" y="7697"/>
                    <a:pt x="3653" y="7369"/>
                  </a:cubicBezTo>
                  <a:cubicBezTo>
                    <a:pt x="3501" y="7242"/>
                    <a:pt x="3404" y="7042"/>
                    <a:pt x="3340" y="6808"/>
                  </a:cubicBezTo>
                  <a:lnTo>
                    <a:pt x="3340" y="6808"/>
                  </a:lnTo>
                  <a:cubicBezTo>
                    <a:pt x="3526" y="6823"/>
                    <a:pt x="3711" y="6833"/>
                    <a:pt x="3896" y="6838"/>
                  </a:cubicBezTo>
                  <a:cubicBezTo>
                    <a:pt x="3940" y="6838"/>
                    <a:pt x="3935" y="6779"/>
                    <a:pt x="3896" y="6774"/>
                  </a:cubicBezTo>
                  <a:cubicBezTo>
                    <a:pt x="3706" y="6760"/>
                    <a:pt x="3511" y="6750"/>
                    <a:pt x="3321" y="6745"/>
                  </a:cubicBezTo>
                  <a:cubicBezTo>
                    <a:pt x="3257" y="6447"/>
                    <a:pt x="3223" y="6145"/>
                    <a:pt x="3228" y="5838"/>
                  </a:cubicBezTo>
                  <a:lnTo>
                    <a:pt x="3228" y="5838"/>
                  </a:lnTo>
                  <a:cubicBezTo>
                    <a:pt x="3415" y="5859"/>
                    <a:pt x="3604" y="5871"/>
                    <a:pt x="3793" y="5871"/>
                  </a:cubicBezTo>
                  <a:cubicBezTo>
                    <a:pt x="4029" y="5871"/>
                    <a:pt x="4266" y="5853"/>
                    <a:pt x="4501" y="5818"/>
                  </a:cubicBezTo>
                  <a:cubicBezTo>
                    <a:pt x="4535" y="5813"/>
                    <a:pt x="4526" y="5760"/>
                    <a:pt x="4491" y="5760"/>
                  </a:cubicBezTo>
                  <a:cubicBezTo>
                    <a:pt x="4232" y="5769"/>
                    <a:pt x="3974" y="5778"/>
                    <a:pt x="3715" y="5778"/>
                  </a:cubicBezTo>
                  <a:cubicBezTo>
                    <a:pt x="3552" y="5778"/>
                    <a:pt x="3388" y="5774"/>
                    <a:pt x="3223" y="5765"/>
                  </a:cubicBezTo>
                  <a:cubicBezTo>
                    <a:pt x="3223" y="5628"/>
                    <a:pt x="3223" y="5491"/>
                    <a:pt x="3228" y="5365"/>
                  </a:cubicBezTo>
                  <a:cubicBezTo>
                    <a:pt x="3345" y="5379"/>
                    <a:pt x="3462" y="5394"/>
                    <a:pt x="3579" y="5399"/>
                  </a:cubicBezTo>
                  <a:cubicBezTo>
                    <a:pt x="3618" y="5399"/>
                    <a:pt x="3618" y="5340"/>
                    <a:pt x="3579" y="5335"/>
                  </a:cubicBezTo>
                  <a:cubicBezTo>
                    <a:pt x="3462" y="5321"/>
                    <a:pt x="3350" y="5321"/>
                    <a:pt x="3233" y="5316"/>
                  </a:cubicBezTo>
                  <a:cubicBezTo>
                    <a:pt x="3238" y="5096"/>
                    <a:pt x="3248" y="4891"/>
                    <a:pt x="3253" y="4726"/>
                  </a:cubicBezTo>
                  <a:cubicBezTo>
                    <a:pt x="3433" y="4735"/>
                    <a:pt x="3609" y="4735"/>
                    <a:pt x="3789" y="4735"/>
                  </a:cubicBezTo>
                  <a:cubicBezTo>
                    <a:pt x="3828" y="4735"/>
                    <a:pt x="3828" y="4672"/>
                    <a:pt x="3789" y="4672"/>
                  </a:cubicBezTo>
                  <a:cubicBezTo>
                    <a:pt x="3609" y="4672"/>
                    <a:pt x="3428" y="4672"/>
                    <a:pt x="3253" y="4682"/>
                  </a:cubicBezTo>
                  <a:lnTo>
                    <a:pt x="3253" y="4599"/>
                  </a:lnTo>
                  <a:lnTo>
                    <a:pt x="3253" y="4296"/>
                  </a:lnTo>
                  <a:cubicBezTo>
                    <a:pt x="3357" y="4278"/>
                    <a:pt x="3462" y="4268"/>
                    <a:pt x="3567" y="4268"/>
                  </a:cubicBezTo>
                  <a:cubicBezTo>
                    <a:pt x="3604" y="4268"/>
                    <a:pt x="3640" y="4269"/>
                    <a:pt x="3677" y="4272"/>
                  </a:cubicBezTo>
                  <a:cubicBezTo>
                    <a:pt x="3701" y="4272"/>
                    <a:pt x="3706" y="4233"/>
                    <a:pt x="3682" y="4228"/>
                  </a:cubicBezTo>
                  <a:cubicBezTo>
                    <a:pt x="3635" y="4222"/>
                    <a:pt x="3586" y="4218"/>
                    <a:pt x="3538" y="4218"/>
                  </a:cubicBezTo>
                  <a:cubicBezTo>
                    <a:pt x="3441" y="4218"/>
                    <a:pt x="3342" y="4231"/>
                    <a:pt x="3248" y="4257"/>
                  </a:cubicBezTo>
                  <a:cubicBezTo>
                    <a:pt x="3248" y="4087"/>
                    <a:pt x="3248" y="3916"/>
                    <a:pt x="3253" y="3745"/>
                  </a:cubicBezTo>
                  <a:cubicBezTo>
                    <a:pt x="3275" y="3747"/>
                    <a:pt x="3298" y="3748"/>
                    <a:pt x="3320" y="3748"/>
                  </a:cubicBezTo>
                  <a:cubicBezTo>
                    <a:pt x="3435" y="3748"/>
                    <a:pt x="3551" y="3727"/>
                    <a:pt x="3657" y="3682"/>
                  </a:cubicBezTo>
                  <a:cubicBezTo>
                    <a:pt x="3692" y="3664"/>
                    <a:pt x="3672" y="3611"/>
                    <a:pt x="3643" y="3611"/>
                  </a:cubicBezTo>
                  <a:cubicBezTo>
                    <a:pt x="3640" y="3611"/>
                    <a:pt x="3636" y="3612"/>
                    <a:pt x="3633" y="3613"/>
                  </a:cubicBezTo>
                  <a:cubicBezTo>
                    <a:pt x="3511" y="3667"/>
                    <a:pt x="3384" y="3696"/>
                    <a:pt x="3253" y="3696"/>
                  </a:cubicBezTo>
                  <a:lnTo>
                    <a:pt x="3248" y="3696"/>
                  </a:lnTo>
                  <a:cubicBezTo>
                    <a:pt x="3248" y="3511"/>
                    <a:pt x="3248" y="3331"/>
                    <a:pt x="3253" y="3150"/>
                  </a:cubicBezTo>
                  <a:cubicBezTo>
                    <a:pt x="3299" y="3152"/>
                    <a:pt x="3346" y="3153"/>
                    <a:pt x="3393" y="3153"/>
                  </a:cubicBezTo>
                  <a:cubicBezTo>
                    <a:pt x="3751" y="3153"/>
                    <a:pt x="4108" y="3104"/>
                    <a:pt x="4457" y="3009"/>
                  </a:cubicBezTo>
                  <a:cubicBezTo>
                    <a:pt x="4497" y="3000"/>
                    <a:pt x="4485" y="2943"/>
                    <a:pt x="4450" y="2943"/>
                  </a:cubicBezTo>
                  <a:cubicBezTo>
                    <a:pt x="4446" y="2943"/>
                    <a:pt x="4442" y="2944"/>
                    <a:pt x="4438" y="2945"/>
                  </a:cubicBezTo>
                  <a:cubicBezTo>
                    <a:pt x="4043" y="3004"/>
                    <a:pt x="3653" y="3067"/>
                    <a:pt x="3253" y="3096"/>
                  </a:cubicBezTo>
                  <a:cubicBezTo>
                    <a:pt x="3253" y="2960"/>
                    <a:pt x="3253" y="2828"/>
                    <a:pt x="3257" y="2692"/>
                  </a:cubicBezTo>
                  <a:cubicBezTo>
                    <a:pt x="3303" y="2689"/>
                    <a:pt x="3349" y="2687"/>
                    <a:pt x="3395" y="2687"/>
                  </a:cubicBezTo>
                  <a:cubicBezTo>
                    <a:pt x="3500" y="2687"/>
                    <a:pt x="3604" y="2696"/>
                    <a:pt x="3706" y="2716"/>
                  </a:cubicBezTo>
                  <a:cubicBezTo>
                    <a:pt x="3708" y="2716"/>
                    <a:pt x="3709" y="2716"/>
                    <a:pt x="3711" y="2716"/>
                  </a:cubicBezTo>
                  <a:cubicBezTo>
                    <a:pt x="3742" y="2716"/>
                    <a:pt x="3753" y="2672"/>
                    <a:pt x="3721" y="2667"/>
                  </a:cubicBezTo>
                  <a:cubicBezTo>
                    <a:pt x="3631" y="2644"/>
                    <a:pt x="3539" y="2633"/>
                    <a:pt x="3446" y="2633"/>
                  </a:cubicBezTo>
                  <a:cubicBezTo>
                    <a:pt x="3383" y="2633"/>
                    <a:pt x="3320" y="2638"/>
                    <a:pt x="3257" y="2648"/>
                  </a:cubicBezTo>
                  <a:cubicBezTo>
                    <a:pt x="3257" y="2462"/>
                    <a:pt x="3262" y="2277"/>
                    <a:pt x="3267" y="2092"/>
                  </a:cubicBezTo>
                  <a:cubicBezTo>
                    <a:pt x="3353" y="2095"/>
                    <a:pt x="3442" y="2099"/>
                    <a:pt x="3531" y="2099"/>
                  </a:cubicBezTo>
                  <a:cubicBezTo>
                    <a:pt x="3568" y="2099"/>
                    <a:pt x="3606" y="2098"/>
                    <a:pt x="3643" y="2097"/>
                  </a:cubicBezTo>
                  <a:cubicBezTo>
                    <a:pt x="3682" y="2097"/>
                    <a:pt x="3682" y="2038"/>
                    <a:pt x="3643" y="2038"/>
                  </a:cubicBezTo>
                  <a:cubicBezTo>
                    <a:pt x="3521" y="2038"/>
                    <a:pt x="3394" y="2038"/>
                    <a:pt x="3267" y="2043"/>
                  </a:cubicBezTo>
                  <a:cubicBezTo>
                    <a:pt x="3272" y="1862"/>
                    <a:pt x="3272" y="1682"/>
                    <a:pt x="3277" y="1501"/>
                  </a:cubicBezTo>
                  <a:cubicBezTo>
                    <a:pt x="3346" y="1504"/>
                    <a:pt x="3415" y="1505"/>
                    <a:pt x="3484" y="1505"/>
                  </a:cubicBezTo>
                  <a:cubicBezTo>
                    <a:pt x="3869" y="1505"/>
                    <a:pt x="4253" y="1471"/>
                    <a:pt x="4633" y="1409"/>
                  </a:cubicBezTo>
                  <a:cubicBezTo>
                    <a:pt x="4688" y="1400"/>
                    <a:pt x="4669" y="1320"/>
                    <a:pt x="4617" y="1320"/>
                  </a:cubicBezTo>
                  <a:cubicBezTo>
                    <a:pt x="4615" y="1320"/>
                    <a:pt x="4612" y="1320"/>
                    <a:pt x="4609" y="1321"/>
                  </a:cubicBezTo>
                  <a:cubicBezTo>
                    <a:pt x="4170" y="1389"/>
                    <a:pt x="3726" y="1428"/>
                    <a:pt x="3277" y="1443"/>
                  </a:cubicBezTo>
                  <a:cubicBezTo>
                    <a:pt x="3277" y="1321"/>
                    <a:pt x="3277" y="1199"/>
                    <a:pt x="3282" y="1072"/>
                  </a:cubicBezTo>
                  <a:cubicBezTo>
                    <a:pt x="3363" y="1072"/>
                    <a:pt x="3442" y="1074"/>
                    <a:pt x="3522" y="1074"/>
                  </a:cubicBezTo>
                  <a:cubicBezTo>
                    <a:pt x="3562" y="1074"/>
                    <a:pt x="3602" y="1074"/>
                    <a:pt x="3643" y="1072"/>
                  </a:cubicBezTo>
                  <a:cubicBezTo>
                    <a:pt x="3667" y="1072"/>
                    <a:pt x="3667" y="1033"/>
                    <a:pt x="3643" y="1033"/>
                  </a:cubicBezTo>
                  <a:cubicBezTo>
                    <a:pt x="3602" y="1032"/>
                    <a:pt x="3562" y="1031"/>
                    <a:pt x="3522" y="1031"/>
                  </a:cubicBezTo>
                  <a:cubicBezTo>
                    <a:pt x="3442" y="1031"/>
                    <a:pt x="3363" y="1033"/>
                    <a:pt x="3282" y="1033"/>
                  </a:cubicBezTo>
                  <a:cubicBezTo>
                    <a:pt x="3282" y="897"/>
                    <a:pt x="3287" y="755"/>
                    <a:pt x="3287" y="619"/>
                  </a:cubicBezTo>
                  <a:cubicBezTo>
                    <a:pt x="3428" y="622"/>
                    <a:pt x="3569" y="626"/>
                    <a:pt x="3711" y="626"/>
                  </a:cubicBezTo>
                  <a:cubicBezTo>
                    <a:pt x="3769" y="626"/>
                    <a:pt x="3828" y="625"/>
                    <a:pt x="3887" y="624"/>
                  </a:cubicBezTo>
                  <a:cubicBezTo>
                    <a:pt x="3926" y="624"/>
                    <a:pt x="3926" y="570"/>
                    <a:pt x="3887" y="570"/>
                  </a:cubicBezTo>
                  <a:cubicBezTo>
                    <a:pt x="3828" y="568"/>
                    <a:pt x="3769" y="568"/>
                    <a:pt x="3711" y="568"/>
                  </a:cubicBezTo>
                  <a:cubicBezTo>
                    <a:pt x="3569" y="568"/>
                    <a:pt x="3428" y="571"/>
                    <a:pt x="3287" y="575"/>
                  </a:cubicBezTo>
                  <a:cubicBezTo>
                    <a:pt x="3287" y="463"/>
                    <a:pt x="3292" y="355"/>
                    <a:pt x="3292" y="243"/>
                  </a:cubicBezTo>
                  <a:cubicBezTo>
                    <a:pt x="3292" y="238"/>
                    <a:pt x="3292" y="228"/>
                    <a:pt x="3282" y="224"/>
                  </a:cubicBezTo>
                  <a:lnTo>
                    <a:pt x="3282" y="224"/>
                  </a:lnTo>
                  <a:cubicBezTo>
                    <a:pt x="3323" y="227"/>
                    <a:pt x="3364" y="228"/>
                    <a:pt x="3405" y="228"/>
                  </a:cubicBezTo>
                  <a:cubicBezTo>
                    <a:pt x="3635" y="228"/>
                    <a:pt x="3869" y="189"/>
                    <a:pt x="4096" y="185"/>
                  </a:cubicBezTo>
                  <a:cubicBezTo>
                    <a:pt x="4121" y="184"/>
                    <a:pt x="4145" y="184"/>
                    <a:pt x="4169" y="184"/>
                  </a:cubicBezTo>
                  <a:close/>
                  <a:moveTo>
                    <a:pt x="6301" y="7603"/>
                  </a:moveTo>
                  <a:cubicBezTo>
                    <a:pt x="6306" y="7769"/>
                    <a:pt x="6321" y="7940"/>
                    <a:pt x="6335" y="8111"/>
                  </a:cubicBezTo>
                  <a:cubicBezTo>
                    <a:pt x="5988" y="8234"/>
                    <a:pt x="5641" y="8299"/>
                    <a:pt x="5308" y="8299"/>
                  </a:cubicBezTo>
                  <a:cubicBezTo>
                    <a:pt x="4728" y="8299"/>
                    <a:pt x="4192" y="8102"/>
                    <a:pt x="3774" y="7672"/>
                  </a:cubicBezTo>
                  <a:lnTo>
                    <a:pt x="3774" y="7672"/>
                  </a:lnTo>
                  <a:cubicBezTo>
                    <a:pt x="4129" y="7933"/>
                    <a:pt x="4596" y="8073"/>
                    <a:pt x="5053" y="8073"/>
                  </a:cubicBezTo>
                  <a:cubicBezTo>
                    <a:pt x="5525" y="8073"/>
                    <a:pt x="5986" y="7923"/>
                    <a:pt x="6301" y="7603"/>
                  </a:cubicBezTo>
                  <a:close/>
                  <a:moveTo>
                    <a:pt x="8444" y="3175"/>
                  </a:moveTo>
                  <a:cubicBezTo>
                    <a:pt x="9144" y="3175"/>
                    <a:pt x="9837" y="3640"/>
                    <a:pt x="10198" y="4223"/>
                  </a:cubicBezTo>
                  <a:cubicBezTo>
                    <a:pt x="10613" y="4891"/>
                    <a:pt x="10618" y="5647"/>
                    <a:pt x="10535" y="6399"/>
                  </a:cubicBezTo>
                  <a:cubicBezTo>
                    <a:pt x="10150" y="6389"/>
                    <a:pt x="9754" y="6321"/>
                    <a:pt x="9359" y="6301"/>
                  </a:cubicBezTo>
                  <a:lnTo>
                    <a:pt x="9355" y="6301"/>
                  </a:lnTo>
                  <a:cubicBezTo>
                    <a:pt x="9355" y="6296"/>
                    <a:pt x="9364" y="6291"/>
                    <a:pt x="9364" y="6282"/>
                  </a:cubicBezTo>
                  <a:cubicBezTo>
                    <a:pt x="9437" y="5745"/>
                    <a:pt x="9355" y="4779"/>
                    <a:pt x="8764" y="4526"/>
                  </a:cubicBezTo>
                  <a:cubicBezTo>
                    <a:pt x="8685" y="4492"/>
                    <a:pt x="8607" y="4476"/>
                    <a:pt x="8533" y="4476"/>
                  </a:cubicBezTo>
                  <a:cubicBezTo>
                    <a:pt x="8235" y="4476"/>
                    <a:pt x="7999" y="4726"/>
                    <a:pt x="7960" y="5023"/>
                  </a:cubicBezTo>
                  <a:cubicBezTo>
                    <a:pt x="7935" y="5033"/>
                    <a:pt x="7920" y="5057"/>
                    <a:pt x="7916" y="5082"/>
                  </a:cubicBezTo>
                  <a:cubicBezTo>
                    <a:pt x="7794" y="6272"/>
                    <a:pt x="7701" y="7569"/>
                    <a:pt x="7886" y="8759"/>
                  </a:cubicBezTo>
                  <a:cubicBezTo>
                    <a:pt x="7891" y="8789"/>
                    <a:pt x="7896" y="8818"/>
                    <a:pt x="7901" y="8847"/>
                  </a:cubicBezTo>
                  <a:cubicBezTo>
                    <a:pt x="7865" y="8847"/>
                    <a:pt x="7829" y="8847"/>
                    <a:pt x="7793" y="8847"/>
                  </a:cubicBezTo>
                  <a:cubicBezTo>
                    <a:pt x="7400" y="8847"/>
                    <a:pt x="7006" y="8871"/>
                    <a:pt x="6613" y="8916"/>
                  </a:cubicBezTo>
                  <a:cubicBezTo>
                    <a:pt x="6589" y="8794"/>
                    <a:pt x="6569" y="8667"/>
                    <a:pt x="6550" y="8540"/>
                  </a:cubicBezTo>
                  <a:cubicBezTo>
                    <a:pt x="6730" y="8525"/>
                    <a:pt x="6911" y="8511"/>
                    <a:pt x="7086" y="8486"/>
                  </a:cubicBezTo>
                  <a:cubicBezTo>
                    <a:pt x="7130" y="8481"/>
                    <a:pt x="7135" y="8418"/>
                    <a:pt x="7086" y="8418"/>
                  </a:cubicBezTo>
                  <a:cubicBezTo>
                    <a:pt x="6906" y="8437"/>
                    <a:pt x="6721" y="8457"/>
                    <a:pt x="6540" y="8481"/>
                  </a:cubicBezTo>
                  <a:cubicBezTo>
                    <a:pt x="6511" y="8281"/>
                    <a:pt x="6496" y="8081"/>
                    <a:pt x="6486" y="7886"/>
                  </a:cubicBezTo>
                  <a:lnTo>
                    <a:pt x="6486" y="7886"/>
                  </a:lnTo>
                  <a:cubicBezTo>
                    <a:pt x="6711" y="7891"/>
                    <a:pt x="6935" y="7896"/>
                    <a:pt x="7155" y="7896"/>
                  </a:cubicBezTo>
                  <a:cubicBezTo>
                    <a:pt x="7203" y="7896"/>
                    <a:pt x="7203" y="7823"/>
                    <a:pt x="7155" y="7823"/>
                  </a:cubicBezTo>
                  <a:cubicBezTo>
                    <a:pt x="6930" y="7818"/>
                    <a:pt x="6706" y="7818"/>
                    <a:pt x="6477" y="7813"/>
                  </a:cubicBezTo>
                  <a:cubicBezTo>
                    <a:pt x="6472" y="7647"/>
                    <a:pt x="6467" y="7486"/>
                    <a:pt x="6467" y="7325"/>
                  </a:cubicBezTo>
                  <a:lnTo>
                    <a:pt x="6467" y="7325"/>
                  </a:lnTo>
                  <a:cubicBezTo>
                    <a:pt x="6553" y="7330"/>
                    <a:pt x="6639" y="7332"/>
                    <a:pt x="6724" y="7332"/>
                  </a:cubicBezTo>
                  <a:cubicBezTo>
                    <a:pt x="6941" y="7332"/>
                    <a:pt x="7158" y="7318"/>
                    <a:pt x="7374" y="7286"/>
                  </a:cubicBezTo>
                  <a:cubicBezTo>
                    <a:pt x="7399" y="7281"/>
                    <a:pt x="7394" y="7238"/>
                    <a:pt x="7364" y="7238"/>
                  </a:cubicBezTo>
                  <a:cubicBezTo>
                    <a:pt x="7105" y="7259"/>
                    <a:pt x="6843" y="7273"/>
                    <a:pt x="6579" y="7273"/>
                  </a:cubicBezTo>
                  <a:cubicBezTo>
                    <a:pt x="6540" y="7273"/>
                    <a:pt x="6501" y="7272"/>
                    <a:pt x="6462" y="7272"/>
                  </a:cubicBezTo>
                  <a:lnTo>
                    <a:pt x="6462" y="7199"/>
                  </a:lnTo>
                  <a:cubicBezTo>
                    <a:pt x="6462" y="7013"/>
                    <a:pt x="6462" y="6813"/>
                    <a:pt x="6467" y="6613"/>
                  </a:cubicBezTo>
                  <a:cubicBezTo>
                    <a:pt x="6472" y="6618"/>
                    <a:pt x="6482" y="6628"/>
                    <a:pt x="6491" y="6628"/>
                  </a:cubicBezTo>
                  <a:cubicBezTo>
                    <a:pt x="6534" y="6634"/>
                    <a:pt x="6577" y="6637"/>
                    <a:pt x="6620" y="6637"/>
                  </a:cubicBezTo>
                  <a:cubicBezTo>
                    <a:pt x="6749" y="6637"/>
                    <a:pt x="6878" y="6610"/>
                    <a:pt x="6999" y="6555"/>
                  </a:cubicBezTo>
                  <a:cubicBezTo>
                    <a:pt x="7026" y="6541"/>
                    <a:pt x="7011" y="6490"/>
                    <a:pt x="6982" y="6490"/>
                  </a:cubicBezTo>
                  <a:cubicBezTo>
                    <a:pt x="6979" y="6490"/>
                    <a:pt x="6977" y="6491"/>
                    <a:pt x="6974" y="6491"/>
                  </a:cubicBezTo>
                  <a:cubicBezTo>
                    <a:pt x="6840" y="6541"/>
                    <a:pt x="6699" y="6567"/>
                    <a:pt x="6561" y="6567"/>
                  </a:cubicBezTo>
                  <a:cubicBezTo>
                    <a:pt x="6537" y="6567"/>
                    <a:pt x="6514" y="6566"/>
                    <a:pt x="6491" y="6564"/>
                  </a:cubicBezTo>
                  <a:cubicBezTo>
                    <a:pt x="6482" y="6564"/>
                    <a:pt x="6472" y="6564"/>
                    <a:pt x="6467" y="6569"/>
                  </a:cubicBezTo>
                  <a:cubicBezTo>
                    <a:pt x="6472" y="6355"/>
                    <a:pt x="6482" y="6130"/>
                    <a:pt x="6496" y="5906"/>
                  </a:cubicBezTo>
                  <a:cubicBezTo>
                    <a:pt x="6584" y="5931"/>
                    <a:pt x="6674" y="5943"/>
                    <a:pt x="6764" y="5943"/>
                  </a:cubicBezTo>
                  <a:cubicBezTo>
                    <a:pt x="6904" y="5943"/>
                    <a:pt x="7044" y="5914"/>
                    <a:pt x="7174" y="5857"/>
                  </a:cubicBezTo>
                  <a:cubicBezTo>
                    <a:pt x="7215" y="5839"/>
                    <a:pt x="7193" y="5788"/>
                    <a:pt x="7159" y="5788"/>
                  </a:cubicBezTo>
                  <a:cubicBezTo>
                    <a:pt x="7156" y="5788"/>
                    <a:pt x="7153" y="5788"/>
                    <a:pt x="7150" y="5789"/>
                  </a:cubicBezTo>
                  <a:cubicBezTo>
                    <a:pt x="7005" y="5823"/>
                    <a:pt x="6871" y="5848"/>
                    <a:pt x="6735" y="5848"/>
                  </a:cubicBezTo>
                  <a:cubicBezTo>
                    <a:pt x="6660" y="5848"/>
                    <a:pt x="6584" y="5840"/>
                    <a:pt x="6506" y="5823"/>
                  </a:cubicBezTo>
                  <a:cubicBezTo>
                    <a:pt x="6525" y="5540"/>
                    <a:pt x="6569" y="5257"/>
                    <a:pt x="6633" y="4984"/>
                  </a:cubicBezTo>
                  <a:cubicBezTo>
                    <a:pt x="6684" y="4988"/>
                    <a:pt x="6734" y="4991"/>
                    <a:pt x="6785" y="4991"/>
                  </a:cubicBezTo>
                  <a:cubicBezTo>
                    <a:pt x="6962" y="4991"/>
                    <a:pt x="7135" y="4964"/>
                    <a:pt x="7306" y="4911"/>
                  </a:cubicBezTo>
                  <a:cubicBezTo>
                    <a:pt x="7342" y="4893"/>
                    <a:pt x="7332" y="4842"/>
                    <a:pt x="7296" y="4842"/>
                  </a:cubicBezTo>
                  <a:cubicBezTo>
                    <a:pt x="7293" y="4842"/>
                    <a:pt x="7290" y="4842"/>
                    <a:pt x="7286" y="4843"/>
                  </a:cubicBezTo>
                  <a:cubicBezTo>
                    <a:pt x="7077" y="4891"/>
                    <a:pt x="6867" y="4911"/>
                    <a:pt x="6652" y="4911"/>
                  </a:cubicBezTo>
                  <a:cubicBezTo>
                    <a:pt x="6696" y="4730"/>
                    <a:pt x="6755" y="4555"/>
                    <a:pt x="6828" y="4389"/>
                  </a:cubicBezTo>
                  <a:cubicBezTo>
                    <a:pt x="6964" y="4396"/>
                    <a:pt x="7100" y="4400"/>
                    <a:pt x="7236" y="4400"/>
                  </a:cubicBezTo>
                  <a:cubicBezTo>
                    <a:pt x="7466" y="4400"/>
                    <a:pt x="7696" y="4389"/>
                    <a:pt x="7925" y="4365"/>
                  </a:cubicBezTo>
                  <a:cubicBezTo>
                    <a:pt x="7969" y="4360"/>
                    <a:pt x="7969" y="4296"/>
                    <a:pt x="7925" y="4296"/>
                  </a:cubicBezTo>
                  <a:cubicBezTo>
                    <a:pt x="7569" y="4296"/>
                    <a:pt x="7218" y="4311"/>
                    <a:pt x="6862" y="4311"/>
                  </a:cubicBezTo>
                  <a:cubicBezTo>
                    <a:pt x="6930" y="4165"/>
                    <a:pt x="7013" y="4023"/>
                    <a:pt x="7106" y="3896"/>
                  </a:cubicBezTo>
                  <a:cubicBezTo>
                    <a:pt x="7442" y="3872"/>
                    <a:pt x="7779" y="3843"/>
                    <a:pt x="8111" y="3789"/>
                  </a:cubicBezTo>
                  <a:cubicBezTo>
                    <a:pt x="8155" y="3784"/>
                    <a:pt x="8145" y="3711"/>
                    <a:pt x="8101" y="3711"/>
                  </a:cubicBezTo>
                  <a:cubicBezTo>
                    <a:pt x="7789" y="3726"/>
                    <a:pt x="7481" y="3765"/>
                    <a:pt x="7174" y="3809"/>
                  </a:cubicBezTo>
                  <a:cubicBezTo>
                    <a:pt x="7321" y="3633"/>
                    <a:pt x="7496" y="3482"/>
                    <a:pt x="7696" y="3370"/>
                  </a:cubicBezTo>
                  <a:lnTo>
                    <a:pt x="7701" y="3370"/>
                  </a:lnTo>
                  <a:cubicBezTo>
                    <a:pt x="7820" y="3399"/>
                    <a:pt x="7942" y="3414"/>
                    <a:pt x="8064" y="3414"/>
                  </a:cubicBezTo>
                  <a:cubicBezTo>
                    <a:pt x="8186" y="3414"/>
                    <a:pt x="8308" y="3399"/>
                    <a:pt x="8428" y="3370"/>
                  </a:cubicBezTo>
                  <a:cubicBezTo>
                    <a:pt x="8480" y="3355"/>
                    <a:pt x="8459" y="3286"/>
                    <a:pt x="8408" y="3286"/>
                  </a:cubicBezTo>
                  <a:cubicBezTo>
                    <a:pt x="8407" y="3286"/>
                    <a:pt x="8405" y="3287"/>
                    <a:pt x="8403" y="3287"/>
                  </a:cubicBezTo>
                  <a:cubicBezTo>
                    <a:pt x="8286" y="3308"/>
                    <a:pt x="8169" y="3318"/>
                    <a:pt x="8051" y="3318"/>
                  </a:cubicBezTo>
                  <a:cubicBezTo>
                    <a:pt x="7977" y="3318"/>
                    <a:pt x="7903" y="3314"/>
                    <a:pt x="7828" y="3306"/>
                  </a:cubicBezTo>
                  <a:cubicBezTo>
                    <a:pt x="8028" y="3216"/>
                    <a:pt x="8236" y="3175"/>
                    <a:pt x="8444" y="3175"/>
                  </a:cubicBezTo>
                  <a:close/>
                  <a:moveTo>
                    <a:pt x="8536" y="4662"/>
                  </a:moveTo>
                  <a:cubicBezTo>
                    <a:pt x="8702" y="4662"/>
                    <a:pt x="8836" y="4759"/>
                    <a:pt x="8935" y="4891"/>
                  </a:cubicBezTo>
                  <a:cubicBezTo>
                    <a:pt x="8886" y="4876"/>
                    <a:pt x="8840" y="4869"/>
                    <a:pt x="8796" y="4869"/>
                  </a:cubicBezTo>
                  <a:cubicBezTo>
                    <a:pt x="7786" y="4869"/>
                    <a:pt x="8045" y="8731"/>
                    <a:pt x="8555" y="9423"/>
                  </a:cubicBezTo>
                  <a:lnTo>
                    <a:pt x="8550" y="9423"/>
                  </a:lnTo>
                  <a:cubicBezTo>
                    <a:pt x="8530" y="9428"/>
                    <a:pt x="8511" y="9433"/>
                    <a:pt x="8491" y="9433"/>
                  </a:cubicBezTo>
                  <a:cubicBezTo>
                    <a:pt x="7574" y="9135"/>
                    <a:pt x="8008" y="5769"/>
                    <a:pt x="8067" y="5087"/>
                  </a:cubicBezTo>
                  <a:cubicBezTo>
                    <a:pt x="8067" y="5077"/>
                    <a:pt x="8067" y="5072"/>
                    <a:pt x="8067" y="5067"/>
                  </a:cubicBezTo>
                  <a:cubicBezTo>
                    <a:pt x="8120" y="4877"/>
                    <a:pt x="8233" y="4716"/>
                    <a:pt x="8442" y="4672"/>
                  </a:cubicBezTo>
                  <a:cubicBezTo>
                    <a:pt x="8475" y="4665"/>
                    <a:pt x="8506" y="4662"/>
                    <a:pt x="8536" y="4662"/>
                  </a:cubicBezTo>
                  <a:close/>
                  <a:moveTo>
                    <a:pt x="1458" y="3204"/>
                  </a:moveTo>
                  <a:cubicBezTo>
                    <a:pt x="1458" y="3209"/>
                    <a:pt x="1462" y="3209"/>
                    <a:pt x="1467" y="3214"/>
                  </a:cubicBezTo>
                  <a:cubicBezTo>
                    <a:pt x="1643" y="3263"/>
                    <a:pt x="1834" y="3266"/>
                    <a:pt x="2022" y="3266"/>
                  </a:cubicBezTo>
                  <a:cubicBezTo>
                    <a:pt x="2054" y="3266"/>
                    <a:pt x="2086" y="3266"/>
                    <a:pt x="2118" y="3266"/>
                  </a:cubicBezTo>
                  <a:cubicBezTo>
                    <a:pt x="2158" y="3266"/>
                    <a:pt x="2198" y="3266"/>
                    <a:pt x="2238" y="3267"/>
                  </a:cubicBezTo>
                  <a:cubicBezTo>
                    <a:pt x="2430" y="3270"/>
                    <a:pt x="2625" y="3281"/>
                    <a:pt x="2818" y="3281"/>
                  </a:cubicBezTo>
                  <a:cubicBezTo>
                    <a:pt x="2910" y="3281"/>
                    <a:pt x="3001" y="3278"/>
                    <a:pt x="3092" y="3272"/>
                  </a:cubicBezTo>
                  <a:lnTo>
                    <a:pt x="3092" y="3272"/>
                  </a:lnTo>
                  <a:cubicBezTo>
                    <a:pt x="3087" y="3643"/>
                    <a:pt x="3087" y="4013"/>
                    <a:pt x="3092" y="4384"/>
                  </a:cubicBezTo>
                  <a:cubicBezTo>
                    <a:pt x="3096" y="5213"/>
                    <a:pt x="2921" y="6311"/>
                    <a:pt x="3287" y="7091"/>
                  </a:cubicBezTo>
                  <a:cubicBezTo>
                    <a:pt x="3321" y="7155"/>
                    <a:pt x="3355" y="7213"/>
                    <a:pt x="3394" y="7272"/>
                  </a:cubicBezTo>
                  <a:cubicBezTo>
                    <a:pt x="3550" y="7613"/>
                    <a:pt x="3804" y="7901"/>
                    <a:pt x="4121" y="8101"/>
                  </a:cubicBezTo>
                  <a:cubicBezTo>
                    <a:pt x="4121" y="8106"/>
                    <a:pt x="4116" y="8106"/>
                    <a:pt x="4121" y="8116"/>
                  </a:cubicBezTo>
                  <a:cubicBezTo>
                    <a:pt x="4277" y="8676"/>
                    <a:pt x="4491" y="9228"/>
                    <a:pt x="4691" y="9779"/>
                  </a:cubicBezTo>
                  <a:cubicBezTo>
                    <a:pt x="4677" y="9793"/>
                    <a:pt x="4667" y="9813"/>
                    <a:pt x="4677" y="9837"/>
                  </a:cubicBezTo>
                  <a:cubicBezTo>
                    <a:pt x="4760" y="10047"/>
                    <a:pt x="4857" y="10252"/>
                    <a:pt x="4979" y="10447"/>
                  </a:cubicBezTo>
                  <a:cubicBezTo>
                    <a:pt x="4854" y="10439"/>
                    <a:pt x="4727" y="10435"/>
                    <a:pt x="4599" y="10435"/>
                  </a:cubicBezTo>
                  <a:cubicBezTo>
                    <a:pt x="4210" y="10435"/>
                    <a:pt x="3815" y="10469"/>
                    <a:pt x="3433" y="10506"/>
                  </a:cubicBezTo>
                  <a:lnTo>
                    <a:pt x="3433" y="10501"/>
                  </a:lnTo>
                  <a:cubicBezTo>
                    <a:pt x="3389" y="10276"/>
                    <a:pt x="3277" y="10047"/>
                    <a:pt x="3209" y="9818"/>
                  </a:cubicBezTo>
                  <a:lnTo>
                    <a:pt x="3204" y="9818"/>
                  </a:lnTo>
                  <a:cubicBezTo>
                    <a:pt x="3135" y="9584"/>
                    <a:pt x="3082" y="9350"/>
                    <a:pt x="3023" y="9115"/>
                  </a:cubicBezTo>
                  <a:cubicBezTo>
                    <a:pt x="3017" y="9094"/>
                    <a:pt x="2997" y="9083"/>
                    <a:pt x="2978" y="9083"/>
                  </a:cubicBezTo>
                  <a:cubicBezTo>
                    <a:pt x="2955" y="9083"/>
                    <a:pt x="2933" y="9098"/>
                    <a:pt x="2935" y="9125"/>
                  </a:cubicBezTo>
                  <a:cubicBezTo>
                    <a:pt x="2935" y="9159"/>
                    <a:pt x="2945" y="9194"/>
                    <a:pt x="2945" y="9228"/>
                  </a:cubicBezTo>
                  <a:cubicBezTo>
                    <a:pt x="2945" y="9191"/>
                    <a:pt x="2920" y="9159"/>
                    <a:pt x="2884" y="9159"/>
                  </a:cubicBezTo>
                  <a:cubicBezTo>
                    <a:pt x="2882" y="9159"/>
                    <a:pt x="2879" y="9159"/>
                    <a:pt x="2877" y="9159"/>
                  </a:cubicBezTo>
                  <a:cubicBezTo>
                    <a:pt x="2823" y="9156"/>
                    <a:pt x="2769" y="9155"/>
                    <a:pt x="2715" y="9155"/>
                  </a:cubicBezTo>
                  <a:cubicBezTo>
                    <a:pt x="2605" y="9155"/>
                    <a:pt x="2495" y="9159"/>
                    <a:pt x="2384" y="9159"/>
                  </a:cubicBezTo>
                  <a:cubicBezTo>
                    <a:pt x="2339" y="9159"/>
                    <a:pt x="2284" y="9157"/>
                    <a:pt x="2226" y="9157"/>
                  </a:cubicBezTo>
                  <a:cubicBezTo>
                    <a:pt x="2139" y="9157"/>
                    <a:pt x="2049" y="9162"/>
                    <a:pt x="1984" y="9189"/>
                  </a:cubicBezTo>
                  <a:cubicBezTo>
                    <a:pt x="1979" y="9179"/>
                    <a:pt x="1975" y="9174"/>
                    <a:pt x="1970" y="9169"/>
                  </a:cubicBezTo>
                  <a:cubicBezTo>
                    <a:pt x="1973" y="9143"/>
                    <a:pt x="1952" y="9123"/>
                    <a:pt x="1929" y="9123"/>
                  </a:cubicBezTo>
                  <a:cubicBezTo>
                    <a:pt x="1921" y="9123"/>
                    <a:pt x="1913" y="9125"/>
                    <a:pt x="1906" y="9130"/>
                  </a:cubicBezTo>
                  <a:lnTo>
                    <a:pt x="1887" y="9145"/>
                  </a:lnTo>
                  <a:cubicBezTo>
                    <a:pt x="1872" y="9150"/>
                    <a:pt x="1862" y="9164"/>
                    <a:pt x="1862" y="9184"/>
                  </a:cubicBezTo>
                  <a:cubicBezTo>
                    <a:pt x="1862" y="9189"/>
                    <a:pt x="1862" y="9194"/>
                    <a:pt x="1862" y="9198"/>
                  </a:cubicBezTo>
                  <a:cubicBezTo>
                    <a:pt x="1858" y="9208"/>
                    <a:pt x="1853" y="9218"/>
                    <a:pt x="1853" y="9228"/>
                  </a:cubicBezTo>
                  <a:cubicBezTo>
                    <a:pt x="1799" y="9657"/>
                    <a:pt x="1765" y="10091"/>
                    <a:pt x="1731" y="10525"/>
                  </a:cubicBezTo>
                  <a:cubicBezTo>
                    <a:pt x="1668" y="10504"/>
                    <a:pt x="1601" y="10494"/>
                    <a:pt x="1534" y="10494"/>
                  </a:cubicBezTo>
                  <a:cubicBezTo>
                    <a:pt x="1492" y="10494"/>
                    <a:pt x="1450" y="10498"/>
                    <a:pt x="1409" y="10506"/>
                  </a:cubicBezTo>
                  <a:cubicBezTo>
                    <a:pt x="1275" y="10480"/>
                    <a:pt x="1140" y="10477"/>
                    <a:pt x="1005" y="10477"/>
                  </a:cubicBezTo>
                  <a:cubicBezTo>
                    <a:pt x="978" y="10477"/>
                    <a:pt x="951" y="10478"/>
                    <a:pt x="924" y="10478"/>
                  </a:cubicBezTo>
                  <a:cubicBezTo>
                    <a:pt x="884" y="10478"/>
                    <a:pt x="844" y="10477"/>
                    <a:pt x="804" y="10476"/>
                  </a:cubicBezTo>
                  <a:cubicBezTo>
                    <a:pt x="580" y="10462"/>
                    <a:pt x="360" y="10442"/>
                    <a:pt x="141" y="10428"/>
                  </a:cubicBezTo>
                  <a:cubicBezTo>
                    <a:pt x="145" y="10413"/>
                    <a:pt x="136" y="10398"/>
                    <a:pt x="121" y="10393"/>
                  </a:cubicBezTo>
                  <a:cubicBezTo>
                    <a:pt x="141" y="10315"/>
                    <a:pt x="155" y="10232"/>
                    <a:pt x="175" y="10150"/>
                  </a:cubicBezTo>
                  <a:cubicBezTo>
                    <a:pt x="394" y="10184"/>
                    <a:pt x="619" y="10213"/>
                    <a:pt x="843" y="10237"/>
                  </a:cubicBezTo>
                  <a:cubicBezTo>
                    <a:pt x="882" y="10237"/>
                    <a:pt x="892" y="10174"/>
                    <a:pt x="853" y="10169"/>
                  </a:cubicBezTo>
                  <a:cubicBezTo>
                    <a:pt x="633" y="10140"/>
                    <a:pt x="409" y="10111"/>
                    <a:pt x="189" y="10086"/>
                  </a:cubicBezTo>
                  <a:cubicBezTo>
                    <a:pt x="214" y="9979"/>
                    <a:pt x="238" y="9867"/>
                    <a:pt x="258" y="9759"/>
                  </a:cubicBezTo>
                  <a:cubicBezTo>
                    <a:pt x="258" y="9769"/>
                    <a:pt x="272" y="9779"/>
                    <a:pt x="282" y="9779"/>
                  </a:cubicBezTo>
                  <a:cubicBezTo>
                    <a:pt x="309" y="9778"/>
                    <a:pt x="335" y="9778"/>
                    <a:pt x="362" y="9778"/>
                  </a:cubicBezTo>
                  <a:cubicBezTo>
                    <a:pt x="544" y="9778"/>
                    <a:pt x="723" y="9792"/>
                    <a:pt x="906" y="9818"/>
                  </a:cubicBezTo>
                  <a:cubicBezTo>
                    <a:pt x="908" y="9818"/>
                    <a:pt x="910" y="9818"/>
                    <a:pt x="911" y="9818"/>
                  </a:cubicBezTo>
                  <a:cubicBezTo>
                    <a:pt x="952" y="9818"/>
                    <a:pt x="973" y="9759"/>
                    <a:pt x="926" y="9745"/>
                  </a:cubicBezTo>
                  <a:cubicBezTo>
                    <a:pt x="798" y="9721"/>
                    <a:pt x="670" y="9710"/>
                    <a:pt x="542" y="9710"/>
                  </a:cubicBezTo>
                  <a:cubicBezTo>
                    <a:pt x="455" y="9710"/>
                    <a:pt x="369" y="9715"/>
                    <a:pt x="282" y="9725"/>
                  </a:cubicBezTo>
                  <a:cubicBezTo>
                    <a:pt x="272" y="9730"/>
                    <a:pt x="267" y="9730"/>
                    <a:pt x="263" y="9740"/>
                  </a:cubicBezTo>
                  <a:cubicBezTo>
                    <a:pt x="292" y="9603"/>
                    <a:pt x="316" y="9462"/>
                    <a:pt x="345" y="9325"/>
                  </a:cubicBezTo>
                  <a:cubicBezTo>
                    <a:pt x="457" y="9331"/>
                    <a:pt x="568" y="9333"/>
                    <a:pt x="680" y="9333"/>
                  </a:cubicBezTo>
                  <a:cubicBezTo>
                    <a:pt x="759" y="9333"/>
                    <a:pt x="837" y="9332"/>
                    <a:pt x="916" y="9330"/>
                  </a:cubicBezTo>
                  <a:cubicBezTo>
                    <a:pt x="955" y="9325"/>
                    <a:pt x="955" y="9262"/>
                    <a:pt x="916" y="9257"/>
                  </a:cubicBezTo>
                  <a:cubicBezTo>
                    <a:pt x="866" y="9256"/>
                    <a:pt x="817" y="9255"/>
                    <a:pt x="767" y="9255"/>
                  </a:cubicBezTo>
                  <a:cubicBezTo>
                    <a:pt x="631" y="9255"/>
                    <a:pt x="496" y="9260"/>
                    <a:pt x="360" y="9267"/>
                  </a:cubicBezTo>
                  <a:cubicBezTo>
                    <a:pt x="389" y="9125"/>
                    <a:pt x="414" y="8984"/>
                    <a:pt x="443" y="8837"/>
                  </a:cubicBezTo>
                  <a:cubicBezTo>
                    <a:pt x="467" y="8837"/>
                    <a:pt x="490" y="8837"/>
                    <a:pt x="514" y="8837"/>
                  </a:cubicBezTo>
                  <a:cubicBezTo>
                    <a:pt x="773" y="8837"/>
                    <a:pt x="1032" y="8861"/>
                    <a:pt x="1292" y="8911"/>
                  </a:cubicBezTo>
                  <a:cubicBezTo>
                    <a:pt x="1295" y="8911"/>
                    <a:pt x="1297" y="8911"/>
                    <a:pt x="1300" y="8911"/>
                  </a:cubicBezTo>
                  <a:cubicBezTo>
                    <a:pt x="1343" y="8911"/>
                    <a:pt x="1362" y="8842"/>
                    <a:pt x="1311" y="8833"/>
                  </a:cubicBezTo>
                  <a:cubicBezTo>
                    <a:pt x="1082" y="8785"/>
                    <a:pt x="853" y="8760"/>
                    <a:pt x="621" y="8760"/>
                  </a:cubicBezTo>
                  <a:cubicBezTo>
                    <a:pt x="567" y="8760"/>
                    <a:pt x="512" y="8762"/>
                    <a:pt x="458" y="8764"/>
                  </a:cubicBezTo>
                  <a:cubicBezTo>
                    <a:pt x="487" y="8628"/>
                    <a:pt x="511" y="8486"/>
                    <a:pt x="536" y="8350"/>
                  </a:cubicBezTo>
                  <a:cubicBezTo>
                    <a:pt x="755" y="8332"/>
                    <a:pt x="975" y="8323"/>
                    <a:pt x="1195" y="8323"/>
                  </a:cubicBezTo>
                  <a:cubicBezTo>
                    <a:pt x="1708" y="8323"/>
                    <a:pt x="2220" y="8371"/>
                    <a:pt x="2726" y="8467"/>
                  </a:cubicBezTo>
                  <a:cubicBezTo>
                    <a:pt x="2729" y="8467"/>
                    <a:pt x="2732" y="8467"/>
                    <a:pt x="2735" y="8467"/>
                  </a:cubicBezTo>
                  <a:cubicBezTo>
                    <a:pt x="2791" y="8467"/>
                    <a:pt x="2811" y="8383"/>
                    <a:pt x="2755" y="8369"/>
                  </a:cubicBezTo>
                  <a:cubicBezTo>
                    <a:pt x="2308" y="8273"/>
                    <a:pt x="1853" y="8225"/>
                    <a:pt x="1399" y="8225"/>
                  </a:cubicBezTo>
                  <a:cubicBezTo>
                    <a:pt x="1115" y="8225"/>
                    <a:pt x="832" y="8244"/>
                    <a:pt x="550" y="8281"/>
                  </a:cubicBezTo>
                  <a:cubicBezTo>
                    <a:pt x="580" y="8135"/>
                    <a:pt x="604" y="7989"/>
                    <a:pt x="633" y="7842"/>
                  </a:cubicBezTo>
                  <a:cubicBezTo>
                    <a:pt x="819" y="7823"/>
                    <a:pt x="1009" y="7803"/>
                    <a:pt x="1194" y="7784"/>
                  </a:cubicBezTo>
                  <a:cubicBezTo>
                    <a:pt x="1237" y="7779"/>
                    <a:pt x="1238" y="7715"/>
                    <a:pt x="1199" y="7715"/>
                  </a:cubicBezTo>
                  <a:cubicBezTo>
                    <a:pt x="1197" y="7715"/>
                    <a:pt x="1196" y="7715"/>
                    <a:pt x="1194" y="7716"/>
                  </a:cubicBezTo>
                  <a:cubicBezTo>
                    <a:pt x="1014" y="7740"/>
                    <a:pt x="828" y="7759"/>
                    <a:pt x="643" y="7784"/>
                  </a:cubicBezTo>
                  <a:cubicBezTo>
                    <a:pt x="677" y="7599"/>
                    <a:pt x="711" y="7408"/>
                    <a:pt x="745" y="7223"/>
                  </a:cubicBezTo>
                  <a:cubicBezTo>
                    <a:pt x="980" y="7199"/>
                    <a:pt x="1209" y="7179"/>
                    <a:pt x="1443" y="7150"/>
                  </a:cubicBezTo>
                  <a:cubicBezTo>
                    <a:pt x="1487" y="7145"/>
                    <a:pt x="1487" y="7077"/>
                    <a:pt x="1443" y="7077"/>
                  </a:cubicBezTo>
                  <a:cubicBezTo>
                    <a:pt x="1214" y="7096"/>
                    <a:pt x="984" y="7125"/>
                    <a:pt x="760" y="7150"/>
                  </a:cubicBezTo>
                  <a:cubicBezTo>
                    <a:pt x="789" y="6974"/>
                    <a:pt x="819" y="6794"/>
                    <a:pt x="853" y="6613"/>
                  </a:cubicBezTo>
                  <a:cubicBezTo>
                    <a:pt x="981" y="6613"/>
                    <a:pt x="1110" y="6619"/>
                    <a:pt x="1239" y="6619"/>
                  </a:cubicBezTo>
                  <a:cubicBezTo>
                    <a:pt x="1271" y="6619"/>
                    <a:pt x="1303" y="6619"/>
                    <a:pt x="1336" y="6618"/>
                  </a:cubicBezTo>
                  <a:cubicBezTo>
                    <a:pt x="1370" y="6618"/>
                    <a:pt x="1370" y="6569"/>
                    <a:pt x="1336" y="6569"/>
                  </a:cubicBezTo>
                  <a:cubicBezTo>
                    <a:pt x="1180" y="6569"/>
                    <a:pt x="1019" y="6569"/>
                    <a:pt x="862" y="6574"/>
                  </a:cubicBezTo>
                  <a:cubicBezTo>
                    <a:pt x="897" y="6379"/>
                    <a:pt x="931" y="6189"/>
                    <a:pt x="965" y="5994"/>
                  </a:cubicBezTo>
                  <a:cubicBezTo>
                    <a:pt x="1146" y="5997"/>
                    <a:pt x="1328" y="6002"/>
                    <a:pt x="1510" y="6002"/>
                  </a:cubicBezTo>
                  <a:cubicBezTo>
                    <a:pt x="1628" y="6002"/>
                    <a:pt x="1746" y="6000"/>
                    <a:pt x="1862" y="5994"/>
                  </a:cubicBezTo>
                  <a:cubicBezTo>
                    <a:pt x="1901" y="5989"/>
                    <a:pt x="1901" y="5930"/>
                    <a:pt x="1862" y="5926"/>
                  </a:cubicBezTo>
                  <a:cubicBezTo>
                    <a:pt x="1765" y="5922"/>
                    <a:pt x="1667" y="5921"/>
                    <a:pt x="1568" y="5921"/>
                  </a:cubicBezTo>
                  <a:cubicBezTo>
                    <a:pt x="1371" y="5921"/>
                    <a:pt x="1173" y="5926"/>
                    <a:pt x="975" y="5926"/>
                  </a:cubicBezTo>
                  <a:cubicBezTo>
                    <a:pt x="1004" y="5769"/>
                    <a:pt x="1028" y="5613"/>
                    <a:pt x="1058" y="5462"/>
                  </a:cubicBezTo>
                  <a:cubicBezTo>
                    <a:pt x="1136" y="5462"/>
                    <a:pt x="1214" y="5466"/>
                    <a:pt x="1292" y="5466"/>
                  </a:cubicBezTo>
                  <a:cubicBezTo>
                    <a:pt x="1331" y="5466"/>
                    <a:pt x="1370" y="5465"/>
                    <a:pt x="1409" y="5462"/>
                  </a:cubicBezTo>
                  <a:cubicBezTo>
                    <a:pt x="1443" y="5462"/>
                    <a:pt x="1443" y="5404"/>
                    <a:pt x="1409" y="5404"/>
                  </a:cubicBezTo>
                  <a:cubicBezTo>
                    <a:pt x="1371" y="5400"/>
                    <a:pt x="1333" y="5399"/>
                    <a:pt x="1295" y="5399"/>
                  </a:cubicBezTo>
                  <a:cubicBezTo>
                    <a:pt x="1219" y="5399"/>
                    <a:pt x="1142" y="5404"/>
                    <a:pt x="1067" y="5404"/>
                  </a:cubicBezTo>
                  <a:cubicBezTo>
                    <a:pt x="1131" y="5052"/>
                    <a:pt x="1189" y="4701"/>
                    <a:pt x="1253" y="4350"/>
                  </a:cubicBezTo>
                  <a:cubicBezTo>
                    <a:pt x="1360" y="4350"/>
                    <a:pt x="1497" y="4350"/>
                    <a:pt x="1521" y="4345"/>
                  </a:cubicBezTo>
                  <a:lnTo>
                    <a:pt x="1799" y="4316"/>
                  </a:lnTo>
                  <a:cubicBezTo>
                    <a:pt x="1989" y="4296"/>
                    <a:pt x="2175" y="4267"/>
                    <a:pt x="2365" y="4238"/>
                  </a:cubicBezTo>
                  <a:cubicBezTo>
                    <a:pt x="2407" y="4233"/>
                    <a:pt x="2399" y="4160"/>
                    <a:pt x="2359" y="4160"/>
                  </a:cubicBezTo>
                  <a:cubicBezTo>
                    <a:pt x="2358" y="4160"/>
                    <a:pt x="2356" y="4160"/>
                    <a:pt x="2355" y="4160"/>
                  </a:cubicBezTo>
                  <a:cubicBezTo>
                    <a:pt x="2087" y="4179"/>
                    <a:pt x="1818" y="4213"/>
                    <a:pt x="1555" y="4252"/>
                  </a:cubicBezTo>
                  <a:cubicBezTo>
                    <a:pt x="1487" y="4262"/>
                    <a:pt x="1370" y="4257"/>
                    <a:pt x="1267" y="4272"/>
                  </a:cubicBezTo>
                  <a:lnTo>
                    <a:pt x="1458" y="3209"/>
                  </a:lnTo>
                  <a:lnTo>
                    <a:pt x="1458" y="3204"/>
                  </a:lnTo>
                  <a:close/>
                  <a:moveTo>
                    <a:pt x="4252" y="8184"/>
                  </a:moveTo>
                  <a:lnTo>
                    <a:pt x="4252" y="8184"/>
                  </a:lnTo>
                  <a:cubicBezTo>
                    <a:pt x="4355" y="8238"/>
                    <a:pt x="4452" y="8277"/>
                    <a:pt x="4560" y="8311"/>
                  </a:cubicBezTo>
                  <a:cubicBezTo>
                    <a:pt x="4828" y="9115"/>
                    <a:pt x="5096" y="9915"/>
                    <a:pt x="5384" y="10710"/>
                  </a:cubicBezTo>
                  <a:lnTo>
                    <a:pt x="5379" y="10710"/>
                  </a:lnTo>
                  <a:cubicBezTo>
                    <a:pt x="5282" y="10705"/>
                    <a:pt x="5185" y="10702"/>
                    <a:pt x="5088" y="10702"/>
                  </a:cubicBezTo>
                  <a:cubicBezTo>
                    <a:pt x="4669" y="10702"/>
                    <a:pt x="4251" y="10754"/>
                    <a:pt x="3843" y="10857"/>
                  </a:cubicBezTo>
                  <a:cubicBezTo>
                    <a:pt x="3843" y="10847"/>
                    <a:pt x="3838" y="10837"/>
                    <a:pt x="3833" y="10832"/>
                  </a:cubicBezTo>
                  <a:cubicBezTo>
                    <a:pt x="3774" y="10774"/>
                    <a:pt x="3711" y="10725"/>
                    <a:pt x="3638" y="10676"/>
                  </a:cubicBezTo>
                  <a:lnTo>
                    <a:pt x="3555" y="10618"/>
                  </a:lnTo>
                  <a:lnTo>
                    <a:pt x="3555" y="10618"/>
                  </a:lnTo>
                  <a:cubicBezTo>
                    <a:pt x="3709" y="10625"/>
                    <a:pt x="3863" y="10629"/>
                    <a:pt x="4018" y="10629"/>
                  </a:cubicBezTo>
                  <a:cubicBezTo>
                    <a:pt x="4358" y="10629"/>
                    <a:pt x="4699" y="10611"/>
                    <a:pt x="5038" y="10574"/>
                  </a:cubicBezTo>
                  <a:cubicBezTo>
                    <a:pt x="5096" y="10564"/>
                    <a:pt x="5087" y="10496"/>
                    <a:pt x="5048" y="10467"/>
                  </a:cubicBezTo>
                  <a:cubicBezTo>
                    <a:pt x="5052" y="10462"/>
                    <a:pt x="5052" y="10457"/>
                    <a:pt x="5048" y="10447"/>
                  </a:cubicBezTo>
                  <a:cubicBezTo>
                    <a:pt x="4989" y="10262"/>
                    <a:pt x="4921" y="10081"/>
                    <a:pt x="4833" y="9906"/>
                  </a:cubicBezTo>
                  <a:cubicBezTo>
                    <a:pt x="4652" y="9330"/>
                    <a:pt x="4477" y="8750"/>
                    <a:pt x="4252" y="8184"/>
                  </a:cubicBezTo>
                  <a:close/>
                  <a:moveTo>
                    <a:pt x="2950" y="9228"/>
                  </a:moveTo>
                  <a:cubicBezTo>
                    <a:pt x="2960" y="9306"/>
                    <a:pt x="2970" y="9384"/>
                    <a:pt x="2979" y="9462"/>
                  </a:cubicBezTo>
                  <a:cubicBezTo>
                    <a:pt x="2904" y="9447"/>
                    <a:pt x="2823" y="9441"/>
                    <a:pt x="2741" y="9441"/>
                  </a:cubicBezTo>
                  <a:cubicBezTo>
                    <a:pt x="2531" y="9441"/>
                    <a:pt x="2307" y="9478"/>
                    <a:pt x="2111" y="9496"/>
                  </a:cubicBezTo>
                  <a:lnTo>
                    <a:pt x="2106" y="9496"/>
                  </a:lnTo>
                  <a:cubicBezTo>
                    <a:pt x="2062" y="9501"/>
                    <a:pt x="2043" y="9554"/>
                    <a:pt x="2072" y="9589"/>
                  </a:cubicBezTo>
                  <a:cubicBezTo>
                    <a:pt x="2067" y="9593"/>
                    <a:pt x="2062" y="9593"/>
                    <a:pt x="2062" y="9603"/>
                  </a:cubicBezTo>
                  <a:cubicBezTo>
                    <a:pt x="1984" y="10067"/>
                    <a:pt x="1960" y="10545"/>
                    <a:pt x="1901" y="11013"/>
                  </a:cubicBezTo>
                  <a:cubicBezTo>
                    <a:pt x="1892" y="11003"/>
                    <a:pt x="1877" y="10993"/>
                    <a:pt x="1862" y="10993"/>
                  </a:cubicBezTo>
                  <a:cubicBezTo>
                    <a:pt x="1409" y="10984"/>
                    <a:pt x="955" y="10940"/>
                    <a:pt x="506" y="10871"/>
                  </a:cubicBezTo>
                  <a:lnTo>
                    <a:pt x="492" y="10871"/>
                  </a:lnTo>
                  <a:cubicBezTo>
                    <a:pt x="492" y="10871"/>
                    <a:pt x="492" y="10867"/>
                    <a:pt x="492" y="10862"/>
                  </a:cubicBezTo>
                  <a:cubicBezTo>
                    <a:pt x="409" y="10749"/>
                    <a:pt x="311" y="10647"/>
                    <a:pt x="199" y="10554"/>
                  </a:cubicBezTo>
                  <a:lnTo>
                    <a:pt x="199" y="10554"/>
                  </a:lnTo>
                  <a:cubicBezTo>
                    <a:pt x="464" y="10611"/>
                    <a:pt x="761" y="10658"/>
                    <a:pt x="1042" y="10658"/>
                  </a:cubicBezTo>
                  <a:cubicBezTo>
                    <a:pt x="1175" y="10658"/>
                    <a:pt x="1303" y="10648"/>
                    <a:pt x="1423" y="10623"/>
                  </a:cubicBezTo>
                  <a:cubicBezTo>
                    <a:pt x="1428" y="10623"/>
                    <a:pt x="1433" y="10618"/>
                    <a:pt x="1433" y="10613"/>
                  </a:cubicBezTo>
                  <a:cubicBezTo>
                    <a:pt x="1482" y="10618"/>
                    <a:pt x="1526" y="10623"/>
                    <a:pt x="1570" y="10632"/>
                  </a:cubicBezTo>
                  <a:cubicBezTo>
                    <a:pt x="1633" y="10647"/>
                    <a:pt x="1697" y="10657"/>
                    <a:pt x="1760" y="10662"/>
                  </a:cubicBezTo>
                  <a:cubicBezTo>
                    <a:pt x="1804" y="10662"/>
                    <a:pt x="1833" y="10608"/>
                    <a:pt x="1809" y="10569"/>
                  </a:cubicBezTo>
                  <a:cubicBezTo>
                    <a:pt x="1818" y="10564"/>
                    <a:pt x="1828" y="10554"/>
                    <a:pt x="1833" y="10540"/>
                  </a:cubicBezTo>
                  <a:cubicBezTo>
                    <a:pt x="1892" y="10125"/>
                    <a:pt x="1955" y="9706"/>
                    <a:pt x="1994" y="9286"/>
                  </a:cubicBezTo>
                  <a:cubicBezTo>
                    <a:pt x="2023" y="9286"/>
                    <a:pt x="2057" y="9286"/>
                    <a:pt x="2087" y="9291"/>
                  </a:cubicBezTo>
                  <a:cubicBezTo>
                    <a:pt x="2273" y="9298"/>
                    <a:pt x="2462" y="9305"/>
                    <a:pt x="2649" y="9305"/>
                  </a:cubicBezTo>
                  <a:cubicBezTo>
                    <a:pt x="2727" y="9305"/>
                    <a:pt x="2805" y="9304"/>
                    <a:pt x="2882" y="9301"/>
                  </a:cubicBezTo>
                  <a:cubicBezTo>
                    <a:pt x="2921" y="9301"/>
                    <a:pt x="2950" y="9267"/>
                    <a:pt x="2950" y="9228"/>
                  </a:cubicBezTo>
                  <a:close/>
                  <a:moveTo>
                    <a:pt x="10432" y="8477"/>
                  </a:moveTo>
                  <a:cubicBezTo>
                    <a:pt x="10462" y="8574"/>
                    <a:pt x="10491" y="8667"/>
                    <a:pt x="10530" y="8759"/>
                  </a:cubicBezTo>
                  <a:cubicBezTo>
                    <a:pt x="10535" y="8769"/>
                    <a:pt x="10540" y="8779"/>
                    <a:pt x="10550" y="8789"/>
                  </a:cubicBezTo>
                  <a:cubicBezTo>
                    <a:pt x="10491" y="9789"/>
                    <a:pt x="10335" y="11140"/>
                    <a:pt x="9159" y="11340"/>
                  </a:cubicBezTo>
                  <a:cubicBezTo>
                    <a:pt x="9062" y="11356"/>
                    <a:pt x="8967" y="11364"/>
                    <a:pt x="8875" y="11364"/>
                  </a:cubicBezTo>
                  <a:cubicBezTo>
                    <a:pt x="8450" y="11364"/>
                    <a:pt x="8081" y="11197"/>
                    <a:pt x="7764" y="10945"/>
                  </a:cubicBezTo>
                  <a:lnTo>
                    <a:pt x="7764" y="10945"/>
                  </a:lnTo>
                  <a:cubicBezTo>
                    <a:pt x="7945" y="11037"/>
                    <a:pt x="8135" y="11106"/>
                    <a:pt x="8335" y="11140"/>
                  </a:cubicBezTo>
                  <a:cubicBezTo>
                    <a:pt x="8469" y="11165"/>
                    <a:pt x="8595" y="11177"/>
                    <a:pt x="8712" y="11177"/>
                  </a:cubicBezTo>
                  <a:cubicBezTo>
                    <a:pt x="10035" y="11177"/>
                    <a:pt x="10388" y="9654"/>
                    <a:pt x="10432" y="8477"/>
                  </a:cubicBezTo>
                  <a:close/>
                  <a:moveTo>
                    <a:pt x="4162" y="0"/>
                  </a:moveTo>
                  <a:cubicBezTo>
                    <a:pt x="3834" y="0"/>
                    <a:pt x="3504" y="48"/>
                    <a:pt x="3253" y="170"/>
                  </a:cubicBezTo>
                  <a:cubicBezTo>
                    <a:pt x="3238" y="175"/>
                    <a:pt x="3233" y="189"/>
                    <a:pt x="3238" y="199"/>
                  </a:cubicBezTo>
                  <a:cubicBezTo>
                    <a:pt x="3218" y="204"/>
                    <a:pt x="3199" y="224"/>
                    <a:pt x="3199" y="248"/>
                  </a:cubicBezTo>
                  <a:cubicBezTo>
                    <a:pt x="3131" y="1214"/>
                    <a:pt x="3106" y="2179"/>
                    <a:pt x="3096" y="3150"/>
                  </a:cubicBezTo>
                  <a:cubicBezTo>
                    <a:pt x="2814" y="3121"/>
                    <a:pt x="2526" y="3126"/>
                    <a:pt x="2243" y="3121"/>
                  </a:cubicBezTo>
                  <a:cubicBezTo>
                    <a:pt x="2116" y="3121"/>
                    <a:pt x="1986" y="3114"/>
                    <a:pt x="1856" y="3114"/>
                  </a:cubicBezTo>
                  <a:cubicBezTo>
                    <a:pt x="1726" y="3114"/>
                    <a:pt x="1597" y="3121"/>
                    <a:pt x="1472" y="3150"/>
                  </a:cubicBezTo>
                  <a:cubicBezTo>
                    <a:pt x="1462" y="3150"/>
                    <a:pt x="1458" y="3155"/>
                    <a:pt x="1453" y="3165"/>
                  </a:cubicBezTo>
                  <a:cubicBezTo>
                    <a:pt x="1440" y="3143"/>
                    <a:pt x="1417" y="3133"/>
                    <a:pt x="1395" y="3133"/>
                  </a:cubicBezTo>
                  <a:cubicBezTo>
                    <a:pt x="1367" y="3133"/>
                    <a:pt x="1339" y="3149"/>
                    <a:pt x="1331" y="3179"/>
                  </a:cubicBezTo>
                  <a:cubicBezTo>
                    <a:pt x="1258" y="3570"/>
                    <a:pt x="1184" y="3955"/>
                    <a:pt x="1111" y="4345"/>
                  </a:cubicBezTo>
                  <a:cubicBezTo>
                    <a:pt x="1106" y="4350"/>
                    <a:pt x="1097" y="4355"/>
                    <a:pt x="1092" y="4365"/>
                  </a:cubicBezTo>
                  <a:cubicBezTo>
                    <a:pt x="1087" y="4374"/>
                    <a:pt x="1087" y="4394"/>
                    <a:pt x="1101" y="4399"/>
                  </a:cubicBezTo>
                  <a:cubicBezTo>
                    <a:pt x="736" y="6291"/>
                    <a:pt x="370" y="8179"/>
                    <a:pt x="87" y="10081"/>
                  </a:cubicBezTo>
                  <a:lnTo>
                    <a:pt x="43" y="10076"/>
                  </a:lnTo>
                  <a:cubicBezTo>
                    <a:pt x="42" y="10076"/>
                    <a:pt x="40" y="10076"/>
                    <a:pt x="39" y="10076"/>
                  </a:cubicBezTo>
                  <a:cubicBezTo>
                    <a:pt x="8" y="10076"/>
                    <a:pt x="0" y="10130"/>
                    <a:pt x="33" y="10140"/>
                  </a:cubicBezTo>
                  <a:lnTo>
                    <a:pt x="77" y="10145"/>
                  </a:lnTo>
                  <a:cubicBezTo>
                    <a:pt x="67" y="10232"/>
                    <a:pt x="53" y="10320"/>
                    <a:pt x="38" y="10408"/>
                  </a:cubicBezTo>
                  <a:cubicBezTo>
                    <a:pt x="38" y="10432"/>
                    <a:pt x="48" y="10452"/>
                    <a:pt x="72" y="10462"/>
                  </a:cubicBezTo>
                  <a:cubicBezTo>
                    <a:pt x="63" y="10471"/>
                    <a:pt x="58" y="10481"/>
                    <a:pt x="53" y="10496"/>
                  </a:cubicBezTo>
                  <a:cubicBezTo>
                    <a:pt x="43" y="10510"/>
                    <a:pt x="48" y="10535"/>
                    <a:pt x="58" y="10545"/>
                  </a:cubicBezTo>
                  <a:cubicBezTo>
                    <a:pt x="170" y="10686"/>
                    <a:pt x="297" y="10813"/>
                    <a:pt x="438" y="10925"/>
                  </a:cubicBezTo>
                  <a:cubicBezTo>
                    <a:pt x="443" y="10935"/>
                    <a:pt x="453" y="10935"/>
                    <a:pt x="462" y="10935"/>
                  </a:cubicBezTo>
                  <a:cubicBezTo>
                    <a:pt x="467" y="10945"/>
                    <a:pt x="477" y="10949"/>
                    <a:pt x="487" y="10954"/>
                  </a:cubicBezTo>
                  <a:cubicBezTo>
                    <a:pt x="866" y="11074"/>
                    <a:pt x="1256" y="11131"/>
                    <a:pt x="1650" y="11131"/>
                  </a:cubicBezTo>
                  <a:cubicBezTo>
                    <a:pt x="1722" y="11131"/>
                    <a:pt x="1795" y="11129"/>
                    <a:pt x="1867" y="11125"/>
                  </a:cubicBezTo>
                  <a:cubicBezTo>
                    <a:pt x="1882" y="11120"/>
                    <a:pt x="1892" y="11115"/>
                    <a:pt x="1901" y="11106"/>
                  </a:cubicBezTo>
                  <a:cubicBezTo>
                    <a:pt x="1906" y="11126"/>
                    <a:pt x="1927" y="11137"/>
                    <a:pt x="1946" y="11137"/>
                  </a:cubicBezTo>
                  <a:cubicBezTo>
                    <a:pt x="1965" y="11137"/>
                    <a:pt x="1982" y="11127"/>
                    <a:pt x="1984" y="11106"/>
                  </a:cubicBezTo>
                  <a:cubicBezTo>
                    <a:pt x="2077" y="10623"/>
                    <a:pt x="2170" y="10115"/>
                    <a:pt x="2170" y="9623"/>
                  </a:cubicBezTo>
                  <a:cubicBezTo>
                    <a:pt x="2170" y="9613"/>
                    <a:pt x="2165" y="9613"/>
                    <a:pt x="2165" y="9608"/>
                  </a:cubicBezTo>
                  <a:cubicBezTo>
                    <a:pt x="2261" y="9608"/>
                    <a:pt x="2363" y="9611"/>
                    <a:pt x="2466" y="9611"/>
                  </a:cubicBezTo>
                  <a:cubicBezTo>
                    <a:pt x="2651" y="9611"/>
                    <a:pt x="2839" y="9601"/>
                    <a:pt x="2999" y="9545"/>
                  </a:cubicBezTo>
                  <a:cubicBezTo>
                    <a:pt x="3057" y="9876"/>
                    <a:pt x="3155" y="10223"/>
                    <a:pt x="3316" y="10491"/>
                  </a:cubicBezTo>
                  <a:cubicBezTo>
                    <a:pt x="3311" y="10510"/>
                    <a:pt x="3311" y="10530"/>
                    <a:pt x="3321" y="10545"/>
                  </a:cubicBezTo>
                  <a:cubicBezTo>
                    <a:pt x="3287" y="10564"/>
                    <a:pt x="3301" y="10618"/>
                    <a:pt x="3345" y="10618"/>
                  </a:cubicBezTo>
                  <a:lnTo>
                    <a:pt x="3379" y="10618"/>
                  </a:lnTo>
                  <a:lnTo>
                    <a:pt x="3409" y="10642"/>
                  </a:lnTo>
                  <a:cubicBezTo>
                    <a:pt x="3516" y="10740"/>
                    <a:pt x="3633" y="10828"/>
                    <a:pt x="3760" y="10906"/>
                  </a:cubicBezTo>
                  <a:cubicBezTo>
                    <a:pt x="3751" y="10928"/>
                    <a:pt x="3763" y="10960"/>
                    <a:pt x="3792" y="10960"/>
                  </a:cubicBezTo>
                  <a:cubicBezTo>
                    <a:pt x="3794" y="10960"/>
                    <a:pt x="3797" y="10960"/>
                    <a:pt x="3799" y="10959"/>
                  </a:cubicBezTo>
                  <a:cubicBezTo>
                    <a:pt x="4340" y="10891"/>
                    <a:pt x="4872" y="10871"/>
                    <a:pt x="5413" y="10832"/>
                  </a:cubicBezTo>
                  <a:cubicBezTo>
                    <a:pt x="5457" y="10832"/>
                    <a:pt x="5482" y="10784"/>
                    <a:pt x="5462" y="10745"/>
                  </a:cubicBezTo>
                  <a:cubicBezTo>
                    <a:pt x="5477" y="10740"/>
                    <a:pt x="5487" y="10720"/>
                    <a:pt x="5482" y="10701"/>
                  </a:cubicBezTo>
                  <a:cubicBezTo>
                    <a:pt x="5228" y="9915"/>
                    <a:pt x="4965" y="9135"/>
                    <a:pt x="4691" y="8355"/>
                  </a:cubicBezTo>
                  <a:lnTo>
                    <a:pt x="4691" y="8355"/>
                  </a:lnTo>
                  <a:cubicBezTo>
                    <a:pt x="4910" y="8414"/>
                    <a:pt x="5133" y="8443"/>
                    <a:pt x="5355" y="8443"/>
                  </a:cubicBezTo>
                  <a:cubicBezTo>
                    <a:pt x="5698" y="8443"/>
                    <a:pt x="6038" y="8374"/>
                    <a:pt x="6355" y="8238"/>
                  </a:cubicBezTo>
                  <a:cubicBezTo>
                    <a:pt x="6443" y="9057"/>
                    <a:pt x="6657" y="9896"/>
                    <a:pt x="7155" y="10471"/>
                  </a:cubicBezTo>
                  <a:cubicBezTo>
                    <a:pt x="7586" y="11053"/>
                    <a:pt x="8196" y="11505"/>
                    <a:pt x="8924" y="11505"/>
                  </a:cubicBezTo>
                  <a:cubicBezTo>
                    <a:pt x="9045" y="11505"/>
                    <a:pt x="9169" y="11493"/>
                    <a:pt x="9296" y="11467"/>
                  </a:cubicBezTo>
                  <a:cubicBezTo>
                    <a:pt x="10525" y="11208"/>
                    <a:pt x="10711" y="9686"/>
                    <a:pt x="10691" y="8637"/>
                  </a:cubicBezTo>
                  <a:cubicBezTo>
                    <a:pt x="10691" y="8602"/>
                    <a:pt x="10663" y="8580"/>
                    <a:pt x="10634" y="8580"/>
                  </a:cubicBezTo>
                  <a:cubicBezTo>
                    <a:pt x="10627" y="8580"/>
                    <a:pt x="10620" y="8581"/>
                    <a:pt x="10613" y="8584"/>
                  </a:cubicBezTo>
                  <a:cubicBezTo>
                    <a:pt x="10559" y="8442"/>
                    <a:pt x="10506" y="8306"/>
                    <a:pt x="10442" y="8169"/>
                  </a:cubicBezTo>
                  <a:lnTo>
                    <a:pt x="10442" y="8130"/>
                  </a:lnTo>
                  <a:cubicBezTo>
                    <a:pt x="10447" y="8101"/>
                    <a:pt x="10428" y="8072"/>
                    <a:pt x="10398" y="8062"/>
                  </a:cubicBezTo>
                  <a:lnTo>
                    <a:pt x="10398" y="8057"/>
                  </a:lnTo>
                  <a:cubicBezTo>
                    <a:pt x="10390" y="8044"/>
                    <a:pt x="10376" y="8038"/>
                    <a:pt x="10364" y="8038"/>
                  </a:cubicBezTo>
                  <a:cubicBezTo>
                    <a:pt x="10348" y="8038"/>
                    <a:pt x="10333" y="8048"/>
                    <a:pt x="10330" y="8067"/>
                  </a:cubicBezTo>
                  <a:cubicBezTo>
                    <a:pt x="10306" y="8081"/>
                    <a:pt x="10291" y="8101"/>
                    <a:pt x="10291" y="8130"/>
                  </a:cubicBezTo>
                  <a:cubicBezTo>
                    <a:pt x="10291" y="9233"/>
                    <a:pt x="9920" y="11055"/>
                    <a:pt x="8715" y="11055"/>
                  </a:cubicBezTo>
                  <a:cubicBezTo>
                    <a:pt x="8444" y="11055"/>
                    <a:pt x="8130" y="10963"/>
                    <a:pt x="7769" y="10749"/>
                  </a:cubicBezTo>
                  <a:cubicBezTo>
                    <a:pt x="7760" y="10745"/>
                    <a:pt x="7755" y="10740"/>
                    <a:pt x="7745" y="10735"/>
                  </a:cubicBezTo>
                  <a:cubicBezTo>
                    <a:pt x="7904" y="10735"/>
                    <a:pt x="8066" y="10737"/>
                    <a:pt x="8227" y="10737"/>
                  </a:cubicBezTo>
                  <a:cubicBezTo>
                    <a:pt x="8307" y="10737"/>
                    <a:pt x="8387" y="10736"/>
                    <a:pt x="8467" y="10735"/>
                  </a:cubicBezTo>
                  <a:cubicBezTo>
                    <a:pt x="8501" y="10735"/>
                    <a:pt x="8501" y="10686"/>
                    <a:pt x="8467" y="10681"/>
                  </a:cubicBezTo>
                  <a:cubicBezTo>
                    <a:pt x="8391" y="10680"/>
                    <a:pt x="8316" y="10679"/>
                    <a:pt x="8241" y="10679"/>
                  </a:cubicBezTo>
                  <a:cubicBezTo>
                    <a:pt x="8059" y="10679"/>
                    <a:pt x="7879" y="10683"/>
                    <a:pt x="7696" y="10686"/>
                  </a:cubicBezTo>
                  <a:cubicBezTo>
                    <a:pt x="7691" y="10686"/>
                    <a:pt x="7686" y="10691"/>
                    <a:pt x="7681" y="10691"/>
                  </a:cubicBezTo>
                  <a:cubicBezTo>
                    <a:pt x="7413" y="10515"/>
                    <a:pt x="7189" y="10276"/>
                    <a:pt x="7023" y="9998"/>
                  </a:cubicBezTo>
                  <a:cubicBezTo>
                    <a:pt x="7108" y="9998"/>
                    <a:pt x="7192" y="10001"/>
                    <a:pt x="7278" y="10001"/>
                  </a:cubicBezTo>
                  <a:cubicBezTo>
                    <a:pt x="7321" y="10001"/>
                    <a:pt x="7364" y="10000"/>
                    <a:pt x="7408" y="9998"/>
                  </a:cubicBezTo>
                  <a:cubicBezTo>
                    <a:pt x="7447" y="9998"/>
                    <a:pt x="7447" y="9940"/>
                    <a:pt x="7408" y="9940"/>
                  </a:cubicBezTo>
                  <a:cubicBezTo>
                    <a:pt x="7338" y="9937"/>
                    <a:pt x="7267" y="9936"/>
                    <a:pt x="7196" y="9936"/>
                  </a:cubicBezTo>
                  <a:cubicBezTo>
                    <a:pt x="7125" y="9936"/>
                    <a:pt x="7055" y="9937"/>
                    <a:pt x="6984" y="9940"/>
                  </a:cubicBezTo>
                  <a:cubicBezTo>
                    <a:pt x="6911" y="9803"/>
                    <a:pt x="6843" y="9657"/>
                    <a:pt x="6789" y="9511"/>
                  </a:cubicBezTo>
                  <a:lnTo>
                    <a:pt x="6789" y="9511"/>
                  </a:lnTo>
                  <a:cubicBezTo>
                    <a:pt x="6838" y="9516"/>
                    <a:pt x="6887" y="9518"/>
                    <a:pt x="6935" y="9518"/>
                  </a:cubicBezTo>
                  <a:cubicBezTo>
                    <a:pt x="7027" y="9518"/>
                    <a:pt x="7119" y="9509"/>
                    <a:pt x="7208" y="9486"/>
                  </a:cubicBezTo>
                  <a:cubicBezTo>
                    <a:pt x="7250" y="9477"/>
                    <a:pt x="7234" y="9422"/>
                    <a:pt x="7194" y="9422"/>
                  </a:cubicBezTo>
                  <a:cubicBezTo>
                    <a:pt x="7192" y="9422"/>
                    <a:pt x="7191" y="9423"/>
                    <a:pt x="7189" y="9423"/>
                  </a:cubicBezTo>
                  <a:cubicBezTo>
                    <a:pt x="7052" y="9442"/>
                    <a:pt x="6911" y="9452"/>
                    <a:pt x="6764" y="9452"/>
                  </a:cubicBezTo>
                  <a:cubicBezTo>
                    <a:pt x="6716" y="9306"/>
                    <a:pt x="6672" y="9159"/>
                    <a:pt x="6638" y="9008"/>
                  </a:cubicBezTo>
                  <a:lnTo>
                    <a:pt x="6638" y="9008"/>
                  </a:lnTo>
                  <a:cubicBezTo>
                    <a:pt x="6710" y="9010"/>
                    <a:pt x="6783" y="9011"/>
                    <a:pt x="6855" y="9011"/>
                  </a:cubicBezTo>
                  <a:cubicBezTo>
                    <a:pt x="7212" y="9011"/>
                    <a:pt x="7569" y="8991"/>
                    <a:pt x="7925" y="8955"/>
                  </a:cubicBezTo>
                  <a:cubicBezTo>
                    <a:pt x="7990" y="9278"/>
                    <a:pt x="8116" y="9567"/>
                    <a:pt x="8453" y="9567"/>
                  </a:cubicBezTo>
                  <a:cubicBezTo>
                    <a:pt x="8472" y="9567"/>
                    <a:pt x="8491" y="9566"/>
                    <a:pt x="8511" y="9564"/>
                  </a:cubicBezTo>
                  <a:cubicBezTo>
                    <a:pt x="8546" y="9573"/>
                    <a:pt x="8581" y="9577"/>
                    <a:pt x="8616" y="9577"/>
                  </a:cubicBezTo>
                  <a:cubicBezTo>
                    <a:pt x="8848" y="9577"/>
                    <a:pt x="9071" y="9394"/>
                    <a:pt x="9194" y="9203"/>
                  </a:cubicBezTo>
                  <a:cubicBezTo>
                    <a:pt x="9408" y="8872"/>
                    <a:pt x="9379" y="8462"/>
                    <a:pt x="9301" y="8091"/>
                  </a:cubicBezTo>
                  <a:lnTo>
                    <a:pt x="9301" y="8091"/>
                  </a:lnTo>
                  <a:cubicBezTo>
                    <a:pt x="9444" y="8133"/>
                    <a:pt x="9617" y="8155"/>
                    <a:pt x="9789" y="8155"/>
                  </a:cubicBezTo>
                  <a:cubicBezTo>
                    <a:pt x="9974" y="8155"/>
                    <a:pt x="10157" y="8130"/>
                    <a:pt x="10296" y="8077"/>
                  </a:cubicBezTo>
                  <a:cubicBezTo>
                    <a:pt x="10330" y="8062"/>
                    <a:pt x="10340" y="8003"/>
                    <a:pt x="10296" y="7994"/>
                  </a:cubicBezTo>
                  <a:cubicBezTo>
                    <a:pt x="10152" y="7977"/>
                    <a:pt x="10008" y="7963"/>
                    <a:pt x="9861" y="7963"/>
                  </a:cubicBezTo>
                  <a:cubicBezTo>
                    <a:pt x="9838" y="7963"/>
                    <a:pt x="9816" y="7964"/>
                    <a:pt x="9794" y="7964"/>
                  </a:cubicBezTo>
                  <a:cubicBezTo>
                    <a:pt x="9627" y="7956"/>
                    <a:pt x="9456" y="7919"/>
                    <a:pt x="9284" y="7919"/>
                  </a:cubicBezTo>
                  <a:cubicBezTo>
                    <a:pt x="9265" y="7919"/>
                    <a:pt x="9247" y="7919"/>
                    <a:pt x="9228" y="7920"/>
                  </a:cubicBezTo>
                  <a:cubicBezTo>
                    <a:pt x="9159" y="7920"/>
                    <a:pt x="9135" y="8008"/>
                    <a:pt x="9194" y="8047"/>
                  </a:cubicBezTo>
                  <a:cubicBezTo>
                    <a:pt x="9213" y="8345"/>
                    <a:pt x="9257" y="8672"/>
                    <a:pt x="9150" y="8959"/>
                  </a:cubicBezTo>
                  <a:cubicBezTo>
                    <a:pt x="9052" y="9223"/>
                    <a:pt x="8877" y="9345"/>
                    <a:pt x="8642" y="9408"/>
                  </a:cubicBezTo>
                  <a:cubicBezTo>
                    <a:pt x="8281" y="8901"/>
                    <a:pt x="8355" y="7896"/>
                    <a:pt x="8325" y="7296"/>
                  </a:cubicBezTo>
                  <a:cubicBezTo>
                    <a:pt x="8312" y="7022"/>
                    <a:pt x="8195" y="5025"/>
                    <a:pt x="8857" y="5025"/>
                  </a:cubicBezTo>
                  <a:cubicBezTo>
                    <a:pt x="8901" y="5025"/>
                    <a:pt x="8948" y="5034"/>
                    <a:pt x="8998" y="5052"/>
                  </a:cubicBezTo>
                  <a:cubicBezTo>
                    <a:pt x="9003" y="5055"/>
                    <a:pt x="9009" y="5056"/>
                    <a:pt x="9016" y="5056"/>
                  </a:cubicBezTo>
                  <a:cubicBezTo>
                    <a:pt x="9022" y="5056"/>
                    <a:pt x="9028" y="5055"/>
                    <a:pt x="9033" y="5052"/>
                  </a:cubicBezTo>
                  <a:cubicBezTo>
                    <a:pt x="9233" y="5443"/>
                    <a:pt x="9198" y="5872"/>
                    <a:pt x="9228" y="6286"/>
                  </a:cubicBezTo>
                  <a:cubicBezTo>
                    <a:pt x="9228" y="6296"/>
                    <a:pt x="9237" y="6301"/>
                    <a:pt x="9237" y="6311"/>
                  </a:cubicBezTo>
                  <a:cubicBezTo>
                    <a:pt x="9169" y="6330"/>
                    <a:pt x="9169" y="6428"/>
                    <a:pt x="9237" y="6452"/>
                  </a:cubicBezTo>
                  <a:lnTo>
                    <a:pt x="9267" y="6462"/>
                  </a:lnTo>
                  <a:cubicBezTo>
                    <a:pt x="9311" y="6530"/>
                    <a:pt x="9359" y="6594"/>
                    <a:pt x="9413" y="6652"/>
                  </a:cubicBezTo>
                  <a:cubicBezTo>
                    <a:pt x="9481" y="6725"/>
                    <a:pt x="9564" y="6813"/>
                    <a:pt x="9662" y="6843"/>
                  </a:cubicBezTo>
                  <a:cubicBezTo>
                    <a:pt x="9667" y="6843"/>
                    <a:pt x="9667" y="6847"/>
                    <a:pt x="9672" y="6847"/>
                  </a:cubicBezTo>
                  <a:cubicBezTo>
                    <a:pt x="10047" y="6916"/>
                    <a:pt x="10428" y="6955"/>
                    <a:pt x="10803" y="6964"/>
                  </a:cubicBezTo>
                  <a:cubicBezTo>
                    <a:pt x="10847" y="6960"/>
                    <a:pt x="10876" y="6925"/>
                    <a:pt x="10867" y="6886"/>
                  </a:cubicBezTo>
                  <a:cubicBezTo>
                    <a:pt x="10876" y="6882"/>
                    <a:pt x="10881" y="6872"/>
                    <a:pt x="10881" y="6862"/>
                  </a:cubicBezTo>
                  <a:cubicBezTo>
                    <a:pt x="11145" y="5438"/>
                    <a:pt x="10818" y="3599"/>
                    <a:pt x="9247" y="3179"/>
                  </a:cubicBezTo>
                  <a:cubicBezTo>
                    <a:pt x="9042" y="3092"/>
                    <a:pt x="8823" y="3038"/>
                    <a:pt x="8598" y="3018"/>
                  </a:cubicBezTo>
                  <a:cubicBezTo>
                    <a:pt x="8528" y="3012"/>
                    <a:pt x="8459" y="3010"/>
                    <a:pt x="8392" y="3010"/>
                  </a:cubicBezTo>
                  <a:cubicBezTo>
                    <a:pt x="7809" y="3010"/>
                    <a:pt x="7389" y="3235"/>
                    <a:pt x="7086" y="3594"/>
                  </a:cubicBezTo>
                  <a:cubicBezTo>
                    <a:pt x="6906" y="3086"/>
                    <a:pt x="6435" y="2812"/>
                    <a:pt x="5968" y="2812"/>
                  </a:cubicBezTo>
                  <a:cubicBezTo>
                    <a:pt x="5803" y="2812"/>
                    <a:pt x="5638" y="2846"/>
                    <a:pt x="5487" y="2916"/>
                  </a:cubicBezTo>
                  <a:cubicBezTo>
                    <a:pt x="5306" y="2760"/>
                    <a:pt x="5404" y="1921"/>
                    <a:pt x="5408" y="1721"/>
                  </a:cubicBezTo>
                  <a:cubicBezTo>
                    <a:pt x="5418" y="1345"/>
                    <a:pt x="5462" y="975"/>
                    <a:pt x="5467" y="599"/>
                  </a:cubicBezTo>
                  <a:cubicBezTo>
                    <a:pt x="5467" y="580"/>
                    <a:pt x="5453" y="570"/>
                    <a:pt x="5440" y="570"/>
                  </a:cubicBezTo>
                  <a:cubicBezTo>
                    <a:pt x="5429" y="570"/>
                    <a:pt x="5418" y="576"/>
                    <a:pt x="5413" y="589"/>
                  </a:cubicBezTo>
                  <a:cubicBezTo>
                    <a:pt x="5360" y="506"/>
                    <a:pt x="5296" y="428"/>
                    <a:pt x="5223" y="360"/>
                  </a:cubicBezTo>
                  <a:cubicBezTo>
                    <a:pt x="5155" y="282"/>
                    <a:pt x="5087" y="209"/>
                    <a:pt x="5013" y="141"/>
                  </a:cubicBezTo>
                  <a:cubicBezTo>
                    <a:pt x="5018" y="121"/>
                    <a:pt x="5004" y="106"/>
                    <a:pt x="4989" y="102"/>
                  </a:cubicBezTo>
                  <a:cubicBezTo>
                    <a:pt x="4984" y="97"/>
                    <a:pt x="4979" y="92"/>
                    <a:pt x="4974" y="92"/>
                  </a:cubicBezTo>
                  <a:cubicBezTo>
                    <a:pt x="4739" y="37"/>
                    <a:pt x="4451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509685" y="3653511"/>
              <a:ext cx="35406" cy="91228"/>
            </a:xfrm>
            <a:custGeom>
              <a:avLst/>
              <a:gdLst/>
              <a:ahLst/>
              <a:cxnLst/>
              <a:rect l="l" t="t" r="r" b="b"/>
              <a:pathLst>
                <a:path w="1377" h="3548" extrusionOk="0">
                  <a:moveTo>
                    <a:pt x="971" y="1598"/>
                  </a:moveTo>
                  <a:cubicBezTo>
                    <a:pt x="1083" y="2198"/>
                    <a:pt x="1181" y="2798"/>
                    <a:pt x="1264" y="3407"/>
                  </a:cubicBezTo>
                  <a:cubicBezTo>
                    <a:pt x="1049" y="3376"/>
                    <a:pt x="838" y="3361"/>
                    <a:pt x="624" y="3361"/>
                  </a:cubicBezTo>
                  <a:cubicBezTo>
                    <a:pt x="571" y="3361"/>
                    <a:pt x="518" y="3362"/>
                    <a:pt x="464" y="3363"/>
                  </a:cubicBezTo>
                  <a:cubicBezTo>
                    <a:pt x="630" y="2773"/>
                    <a:pt x="796" y="2183"/>
                    <a:pt x="971" y="1598"/>
                  </a:cubicBezTo>
                  <a:close/>
                  <a:moveTo>
                    <a:pt x="706" y="1"/>
                  </a:moveTo>
                  <a:cubicBezTo>
                    <a:pt x="677" y="1"/>
                    <a:pt x="647" y="23"/>
                    <a:pt x="644" y="61"/>
                  </a:cubicBezTo>
                  <a:cubicBezTo>
                    <a:pt x="566" y="759"/>
                    <a:pt x="469" y="1456"/>
                    <a:pt x="327" y="2144"/>
                  </a:cubicBezTo>
                  <a:cubicBezTo>
                    <a:pt x="259" y="2471"/>
                    <a:pt x="1" y="3017"/>
                    <a:pt x="93" y="3334"/>
                  </a:cubicBezTo>
                  <a:cubicBezTo>
                    <a:pt x="100" y="3358"/>
                    <a:pt x="118" y="3372"/>
                    <a:pt x="139" y="3372"/>
                  </a:cubicBezTo>
                  <a:cubicBezTo>
                    <a:pt x="148" y="3372"/>
                    <a:pt x="157" y="3369"/>
                    <a:pt x="166" y="3363"/>
                  </a:cubicBezTo>
                  <a:lnTo>
                    <a:pt x="191" y="3354"/>
                  </a:lnTo>
                  <a:cubicBezTo>
                    <a:pt x="210" y="3344"/>
                    <a:pt x="210" y="3320"/>
                    <a:pt x="196" y="3305"/>
                  </a:cubicBezTo>
                  <a:cubicBezTo>
                    <a:pt x="103" y="3212"/>
                    <a:pt x="542" y="1798"/>
                    <a:pt x="581" y="1569"/>
                  </a:cubicBezTo>
                  <a:cubicBezTo>
                    <a:pt x="644" y="1183"/>
                    <a:pt x="693" y="798"/>
                    <a:pt x="732" y="408"/>
                  </a:cubicBezTo>
                  <a:cubicBezTo>
                    <a:pt x="805" y="730"/>
                    <a:pt x="869" y="1047"/>
                    <a:pt x="932" y="1369"/>
                  </a:cubicBezTo>
                  <a:cubicBezTo>
                    <a:pt x="698" y="2017"/>
                    <a:pt x="518" y="2686"/>
                    <a:pt x="391" y="3368"/>
                  </a:cubicBezTo>
                  <a:lnTo>
                    <a:pt x="210" y="3373"/>
                  </a:lnTo>
                  <a:cubicBezTo>
                    <a:pt x="137" y="3373"/>
                    <a:pt x="137" y="3476"/>
                    <a:pt x="210" y="3476"/>
                  </a:cubicBezTo>
                  <a:cubicBezTo>
                    <a:pt x="472" y="3510"/>
                    <a:pt x="764" y="3548"/>
                    <a:pt x="1041" y="3548"/>
                  </a:cubicBezTo>
                  <a:cubicBezTo>
                    <a:pt x="1115" y="3548"/>
                    <a:pt x="1188" y="3545"/>
                    <a:pt x="1259" y="3539"/>
                  </a:cubicBezTo>
                  <a:cubicBezTo>
                    <a:pt x="1278" y="3534"/>
                    <a:pt x="1298" y="3524"/>
                    <a:pt x="1308" y="3510"/>
                  </a:cubicBezTo>
                  <a:cubicBezTo>
                    <a:pt x="1315" y="3513"/>
                    <a:pt x="1323" y="3515"/>
                    <a:pt x="1331" y="3515"/>
                  </a:cubicBezTo>
                  <a:cubicBezTo>
                    <a:pt x="1354" y="3515"/>
                    <a:pt x="1376" y="3499"/>
                    <a:pt x="1376" y="3466"/>
                  </a:cubicBezTo>
                  <a:cubicBezTo>
                    <a:pt x="1317" y="2315"/>
                    <a:pt x="1117" y="1178"/>
                    <a:pt x="791" y="71"/>
                  </a:cubicBezTo>
                  <a:cubicBezTo>
                    <a:pt x="786" y="56"/>
                    <a:pt x="776" y="42"/>
                    <a:pt x="757" y="32"/>
                  </a:cubicBezTo>
                  <a:cubicBezTo>
                    <a:pt x="745" y="11"/>
                    <a:pt x="725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497909" y="3668655"/>
              <a:ext cx="13422" cy="1723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66" y="0"/>
                  </a:moveTo>
                  <a:cubicBezTo>
                    <a:pt x="190" y="0"/>
                    <a:pt x="115" y="2"/>
                    <a:pt x="39" y="4"/>
                  </a:cubicBezTo>
                  <a:cubicBezTo>
                    <a:pt x="0" y="4"/>
                    <a:pt x="0" y="63"/>
                    <a:pt x="39" y="63"/>
                  </a:cubicBezTo>
                  <a:cubicBezTo>
                    <a:pt x="115" y="65"/>
                    <a:pt x="191" y="66"/>
                    <a:pt x="268" y="66"/>
                  </a:cubicBezTo>
                  <a:cubicBezTo>
                    <a:pt x="345" y="66"/>
                    <a:pt x="422" y="65"/>
                    <a:pt x="498" y="63"/>
                  </a:cubicBezTo>
                  <a:cubicBezTo>
                    <a:pt x="522" y="48"/>
                    <a:pt x="522" y="14"/>
                    <a:pt x="498" y="4"/>
                  </a:cubicBezTo>
                  <a:cubicBezTo>
                    <a:pt x="419" y="2"/>
                    <a:pt x="343" y="0"/>
                    <a:pt x="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502563" y="3636232"/>
              <a:ext cx="14733" cy="3445"/>
            </a:xfrm>
            <a:custGeom>
              <a:avLst/>
              <a:gdLst/>
              <a:ahLst/>
              <a:cxnLst/>
              <a:rect l="l" t="t" r="r" b="b"/>
              <a:pathLst>
                <a:path w="573" h="134" extrusionOk="0">
                  <a:moveTo>
                    <a:pt x="525" y="1"/>
                  </a:moveTo>
                  <a:cubicBezTo>
                    <a:pt x="522" y="1"/>
                    <a:pt x="519" y="1"/>
                    <a:pt x="517" y="2"/>
                  </a:cubicBezTo>
                  <a:cubicBezTo>
                    <a:pt x="351" y="26"/>
                    <a:pt x="190" y="55"/>
                    <a:pt x="29" y="85"/>
                  </a:cubicBezTo>
                  <a:cubicBezTo>
                    <a:pt x="1" y="89"/>
                    <a:pt x="4" y="134"/>
                    <a:pt x="30" y="134"/>
                  </a:cubicBezTo>
                  <a:cubicBezTo>
                    <a:pt x="31" y="134"/>
                    <a:pt x="32" y="134"/>
                    <a:pt x="34" y="133"/>
                  </a:cubicBezTo>
                  <a:cubicBezTo>
                    <a:pt x="199" y="114"/>
                    <a:pt x="365" y="89"/>
                    <a:pt x="531" y="65"/>
                  </a:cubicBezTo>
                  <a:cubicBezTo>
                    <a:pt x="572" y="61"/>
                    <a:pt x="562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557228" y="3703804"/>
              <a:ext cx="10414" cy="1774"/>
            </a:xfrm>
            <a:custGeom>
              <a:avLst/>
              <a:gdLst/>
              <a:ahLst/>
              <a:cxnLst/>
              <a:rect l="l" t="t" r="r" b="b"/>
              <a:pathLst>
                <a:path w="405" h="69" extrusionOk="0">
                  <a:moveTo>
                    <a:pt x="257" y="1"/>
                  </a:moveTo>
                  <a:cubicBezTo>
                    <a:pt x="187" y="1"/>
                    <a:pt x="116" y="3"/>
                    <a:pt x="44" y="3"/>
                  </a:cubicBezTo>
                  <a:cubicBezTo>
                    <a:pt x="2" y="3"/>
                    <a:pt x="0" y="66"/>
                    <a:pt x="40" y="66"/>
                  </a:cubicBezTo>
                  <a:cubicBezTo>
                    <a:pt x="41" y="66"/>
                    <a:pt x="43" y="66"/>
                    <a:pt x="44" y="66"/>
                  </a:cubicBezTo>
                  <a:cubicBezTo>
                    <a:pt x="116" y="66"/>
                    <a:pt x="187" y="68"/>
                    <a:pt x="257" y="68"/>
                  </a:cubicBezTo>
                  <a:cubicBezTo>
                    <a:pt x="292" y="68"/>
                    <a:pt x="327" y="68"/>
                    <a:pt x="361" y="66"/>
                  </a:cubicBezTo>
                  <a:cubicBezTo>
                    <a:pt x="405" y="66"/>
                    <a:pt x="405" y="3"/>
                    <a:pt x="361" y="3"/>
                  </a:cubicBezTo>
                  <a:cubicBezTo>
                    <a:pt x="327" y="1"/>
                    <a:pt x="292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656812" y="3805060"/>
              <a:ext cx="21573" cy="2571"/>
            </a:xfrm>
            <a:custGeom>
              <a:avLst/>
              <a:gdLst/>
              <a:ahLst/>
              <a:cxnLst/>
              <a:rect l="l" t="t" r="r" b="b"/>
              <a:pathLst>
                <a:path w="839" h="100" extrusionOk="0">
                  <a:moveTo>
                    <a:pt x="34" y="1"/>
                  </a:moveTo>
                  <a:cubicBezTo>
                    <a:pt x="10" y="1"/>
                    <a:pt x="0" y="45"/>
                    <a:pt x="29" y="50"/>
                  </a:cubicBezTo>
                  <a:cubicBezTo>
                    <a:pt x="220" y="83"/>
                    <a:pt x="415" y="99"/>
                    <a:pt x="610" y="99"/>
                  </a:cubicBezTo>
                  <a:cubicBezTo>
                    <a:pt x="675" y="99"/>
                    <a:pt x="740" y="97"/>
                    <a:pt x="805" y="94"/>
                  </a:cubicBezTo>
                  <a:cubicBezTo>
                    <a:pt x="839" y="89"/>
                    <a:pt x="839" y="40"/>
                    <a:pt x="805" y="35"/>
                  </a:cubicBezTo>
                  <a:cubicBezTo>
                    <a:pt x="771" y="36"/>
                    <a:pt x="738" y="36"/>
                    <a:pt x="705" y="36"/>
                  </a:cubicBezTo>
                  <a:cubicBezTo>
                    <a:pt x="480" y="36"/>
                    <a:pt x="255" y="22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637476" y="3679403"/>
              <a:ext cx="19593" cy="2906"/>
            </a:xfrm>
            <a:custGeom>
              <a:avLst/>
              <a:gdLst/>
              <a:ahLst/>
              <a:cxnLst/>
              <a:rect l="l" t="t" r="r" b="b"/>
              <a:pathLst>
                <a:path w="762" h="113" extrusionOk="0">
                  <a:moveTo>
                    <a:pt x="713" y="1"/>
                  </a:moveTo>
                  <a:cubicBezTo>
                    <a:pt x="494" y="5"/>
                    <a:pt x="269" y="20"/>
                    <a:pt x="50" y="35"/>
                  </a:cubicBezTo>
                  <a:cubicBezTo>
                    <a:pt x="1" y="35"/>
                    <a:pt x="1" y="113"/>
                    <a:pt x="50" y="113"/>
                  </a:cubicBezTo>
                  <a:cubicBezTo>
                    <a:pt x="269" y="98"/>
                    <a:pt x="494" y="93"/>
                    <a:pt x="713" y="74"/>
                  </a:cubicBezTo>
                  <a:cubicBezTo>
                    <a:pt x="762" y="69"/>
                    <a:pt x="762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3"/>
          <p:cNvGrpSpPr/>
          <p:nvPr/>
        </p:nvGrpSpPr>
        <p:grpSpPr>
          <a:xfrm>
            <a:off x="6160730" y="1736734"/>
            <a:ext cx="413316" cy="697348"/>
            <a:chOff x="8008164" y="2943126"/>
            <a:chExt cx="210200" cy="354704"/>
          </a:xfrm>
        </p:grpSpPr>
        <p:sp>
          <p:nvSpPr>
            <p:cNvPr id="565" name="Google Shape;565;p33"/>
            <p:cNvSpPr/>
            <p:nvPr/>
          </p:nvSpPr>
          <p:spPr>
            <a:xfrm>
              <a:off x="8100215" y="2943126"/>
              <a:ext cx="84183" cy="107992"/>
            </a:xfrm>
            <a:custGeom>
              <a:avLst/>
              <a:gdLst/>
              <a:ahLst/>
              <a:cxnLst/>
              <a:rect l="l" t="t" r="r" b="b"/>
              <a:pathLst>
                <a:path w="3274" h="4200" extrusionOk="0">
                  <a:moveTo>
                    <a:pt x="1318" y="0"/>
                  </a:moveTo>
                  <a:cubicBezTo>
                    <a:pt x="669" y="0"/>
                    <a:pt x="68" y="525"/>
                    <a:pt x="1" y="1238"/>
                  </a:cubicBezTo>
                  <a:cubicBezTo>
                    <a:pt x="1" y="1252"/>
                    <a:pt x="11" y="1267"/>
                    <a:pt x="20" y="1267"/>
                  </a:cubicBezTo>
                  <a:cubicBezTo>
                    <a:pt x="20" y="1272"/>
                    <a:pt x="20" y="1277"/>
                    <a:pt x="30" y="1282"/>
                  </a:cubicBezTo>
                  <a:cubicBezTo>
                    <a:pt x="118" y="1355"/>
                    <a:pt x="211" y="1423"/>
                    <a:pt x="308" y="1482"/>
                  </a:cubicBezTo>
                  <a:cubicBezTo>
                    <a:pt x="396" y="1535"/>
                    <a:pt x="494" y="1604"/>
                    <a:pt x="596" y="1609"/>
                  </a:cubicBezTo>
                  <a:cubicBezTo>
                    <a:pt x="611" y="1609"/>
                    <a:pt x="620" y="1609"/>
                    <a:pt x="630" y="1599"/>
                  </a:cubicBezTo>
                  <a:cubicBezTo>
                    <a:pt x="640" y="1608"/>
                    <a:pt x="653" y="1612"/>
                    <a:pt x="664" y="1612"/>
                  </a:cubicBezTo>
                  <a:cubicBezTo>
                    <a:pt x="692" y="1612"/>
                    <a:pt x="718" y="1590"/>
                    <a:pt x="718" y="1560"/>
                  </a:cubicBezTo>
                  <a:cubicBezTo>
                    <a:pt x="775" y="1302"/>
                    <a:pt x="922" y="1173"/>
                    <a:pt x="1157" y="1173"/>
                  </a:cubicBezTo>
                  <a:cubicBezTo>
                    <a:pt x="1241" y="1173"/>
                    <a:pt x="1337" y="1190"/>
                    <a:pt x="1445" y="1223"/>
                  </a:cubicBezTo>
                  <a:cubicBezTo>
                    <a:pt x="1513" y="1409"/>
                    <a:pt x="1484" y="1623"/>
                    <a:pt x="1367" y="1784"/>
                  </a:cubicBezTo>
                  <a:cubicBezTo>
                    <a:pt x="1269" y="1950"/>
                    <a:pt x="1123" y="2101"/>
                    <a:pt x="1001" y="2248"/>
                  </a:cubicBezTo>
                  <a:cubicBezTo>
                    <a:pt x="801" y="2482"/>
                    <a:pt x="596" y="2706"/>
                    <a:pt x="381" y="2930"/>
                  </a:cubicBezTo>
                  <a:lnTo>
                    <a:pt x="318" y="2930"/>
                  </a:lnTo>
                  <a:cubicBezTo>
                    <a:pt x="279" y="2930"/>
                    <a:pt x="279" y="2989"/>
                    <a:pt x="318" y="2989"/>
                  </a:cubicBezTo>
                  <a:lnTo>
                    <a:pt x="323" y="2989"/>
                  </a:lnTo>
                  <a:cubicBezTo>
                    <a:pt x="303" y="3008"/>
                    <a:pt x="289" y="3028"/>
                    <a:pt x="269" y="3052"/>
                  </a:cubicBezTo>
                  <a:cubicBezTo>
                    <a:pt x="250" y="3072"/>
                    <a:pt x="240" y="3096"/>
                    <a:pt x="250" y="3126"/>
                  </a:cubicBezTo>
                  <a:cubicBezTo>
                    <a:pt x="220" y="3286"/>
                    <a:pt x="206" y="3447"/>
                    <a:pt x="201" y="3608"/>
                  </a:cubicBezTo>
                  <a:cubicBezTo>
                    <a:pt x="196" y="3779"/>
                    <a:pt x="172" y="3974"/>
                    <a:pt x="235" y="4130"/>
                  </a:cubicBezTo>
                  <a:cubicBezTo>
                    <a:pt x="242" y="4157"/>
                    <a:pt x="264" y="4171"/>
                    <a:pt x="286" y="4171"/>
                  </a:cubicBezTo>
                  <a:cubicBezTo>
                    <a:pt x="308" y="4171"/>
                    <a:pt x="330" y="4157"/>
                    <a:pt x="337" y="4130"/>
                  </a:cubicBezTo>
                  <a:cubicBezTo>
                    <a:pt x="367" y="4023"/>
                    <a:pt x="372" y="3911"/>
                    <a:pt x="362" y="3803"/>
                  </a:cubicBezTo>
                  <a:lnTo>
                    <a:pt x="362" y="3803"/>
                  </a:lnTo>
                  <a:cubicBezTo>
                    <a:pt x="418" y="3806"/>
                    <a:pt x="475" y="3807"/>
                    <a:pt x="533" y="3807"/>
                  </a:cubicBezTo>
                  <a:cubicBezTo>
                    <a:pt x="590" y="3807"/>
                    <a:pt x="647" y="3806"/>
                    <a:pt x="703" y="3803"/>
                  </a:cubicBezTo>
                  <a:cubicBezTo>
                    <a:pt x="747" y="3803"/>
                    <a:pt x="747" y="3735"/>
                    <a:pt x="703" y="3735"/>
                  </a:cubicBezTo>
                  <a:cubicBezTo>
                    <a:pt x="647" y="3733"/>
                    <a:pt x="590" y="3732"/>
                    <a:pt x="533" y="3732"/>
                  </a:cubicBezTo>
                  <a:cubicBezTo>
                    <a:pt x="475" y="3732"/>
                    <a:pt x="418" y="3733"/>
                    <a:pt x="362" y="3735"/>
                  </a:cubicBezTo>
                  <a:lnTo>
                    <a:pt x="362" y="3652"/>
                  </a:lnTo>
                  <a:cubicBezTo>
                    <a:pt x="362" y="3496"/>
                    <a:pt x="362" y="3345"/>
                    <a:pt x="357" y="3189"/>
                  </a:cubicBezTo>
                  <a:cubicBezTo>
                    <a:pt x="367" y="3184"/>
                    <a:pt x="376" y="3179"/>
                    <a:pt x="386" y="3169"/>
                  </a:cubicBezTo>
                  <a:cubicBezTo>
                    <a:pt x="440" y="3116"/>
                    <a:pt x="494" y="3057"/>
                    <a:pt x="552" y="2999"/>
                  </a:cubicBezTo>
                  <a:cubicBezTo>
                    <a:pt x="634" y="3002"/>
                    <a:pt x="717" y="3004"/>
                    <a:pt x="801" y="3004"/>
                  </a:cubicBezTo>
                  <a:cubicBezTo>
                    <a:pt x="863" y="3004"/>
                    <a:pt x="924" y="3003"/>
                    <a:pt x="986" y="2999"/>
                  </a:cubicBezTo>
                  <a:cubicBezTo>
                    <a:pt x="1035" y="2999"/>
                    <a:pt x="1035" y="2926"/>
                    <a:pt x="986" y="2926"/>
                  </a:cubicBezTo>
                  <a:cubicBezTo>
                    <a:pt x="925" y="2923"/>
                    <a:pt x="864" y="2922"/>
                    <a:pt x="803" y="2922"/>
                  </a:cubicBezTo>
                  <a:cubicBezTo>
                    <a:pt x="742" y="2922"/>
                    <a:pt x="681" y="2923"/>
                    <a:pt x="620" y="2926"/>
                  </a:cubicBezTo>
                  <a:cubicBezTo>
                    <a:pt x="791" y="2750"/>
                    <a:pt x="952" y="2560"/>
                    <a:pt x="1108" y="2374"/>
                  </a:cubicBezTo>
                  <a:cubicBezTo>
                    <a:pt x="1116" y="2375"/>
                    <a:pt x="1123" y="2375"/>
                    <a:pt x="1130" y="2375"/>
                  </a:cubicBezTo>
                  <a:cubicBezTo>
                    <a:pt x="1283" y="2375"/>
                    <a:pt x="1431" y="2327"/>
                    <a:pt x="1557" y="2248"/>
                  </a:cubicBezTo>
                  <a:cubicBezTo>
                    <a:pt x="1586" y="2231"/>
                    <a:pt x="1570" y="2194"/>
                    <a:pt x="1544" y="2194"/>
                  </a:cubicBezTo>
                  <a:cubicBezTo>
                    <a:pt x="1539" y="2194"/>
                    <a:pt x="1533" y="2196"/>
                    <a:pt x="1528" y="2199"/>
                  </a:cubicBezTo>
                  <a:cubicBezTo>
                    <a:pt x="1415" y="2257"/>
                    <a:pt x="1289" y="2296"/>
                    <a:pt x="1157" y="2316"/>
                  </a:cubicBezTo>
                  <a:cubicBezTo>
                    <a:pt x="1225" y="2233"/>
                    <a:pt x="1293" y="2155"/>
                    <a:pt x="1357" y="2072"/>
                  </a:cubicBezTo>
                  <a:cubicBezTo>
                    <a:pt x="1440" y="1965"/>
                    <a:pt x="1513" y="1857"/>
                    <a:pt x="1572" y="1735"/>
                  </a:cubicBezTo>
                  <a:cubicBezTo>
                    <a:pt x="1650" y="1716"/>
                    <a:pt x="1728" y="1691"/>
                    <a:pt x="1801" y="1657"/>
                  </a:cubicBezTo>
                  <a:cubicBezTo>
                    <a:pt x="1831" y="1649"/>
                    <a:pt x="1823" y="1601"/>
                    <a:pt x="1797" y="1601"/>
                  </a:cubicBezTo>
                  <a:cubicBezTo>
                    <a:pt x="1793" y="1601"/>
                    <a:pt x="1790" y="1602"/>
                    <a:pt x="1786" y="1604"/>
                  </a:cubicBezTo>
                  <a:cubicBezTo>
                    <a:pt x="1723" y="1618"/>
                    <a:pt x="1664" y="1643"/>
                    <a:pt x="1606" y="1662"/>
                  </a:cubicBezTo>
                  <a:cubicBezTo>
                    <a:pt x="1669" y="1521"/>
                    <a:pt x="1669" y="1360"/>
                    <a:pt x="1611" y="1213"/>
                  </a:cubicBezTo>
                  <a:cubicBezTo>
                    <a:pt x="1611" y="1204"/>
                    <a:pt x="1606" y="1199"/>
                    <a:pt x="1601" y="1189"/>
                  </a:cubicBezTo>
                  <a:cubicBezTo>
                    <a:pt x="1659" y="1174"/>
                    <a:pt x="1713" y="1160"/>
                    <a:pt x="1767" y="1140"/>
                  </a:cubicBezTo>
                  <a:cubicBezTo>
                    <a:pt x="1802" y="1127"/>
                    <a:pt x="1793" y="1081"/>
                    <a:pt x="1761" y="1081"/>
                  </a:cubicBezTo>
                  <a:cubicBezTo>
                    <a:pt x="1758" y="1081"/>
                    <a:pt x="1755" y="1081"/>
                    <a:pt x="1752" y="1082"/>
                  </a:cubicBezTo>
                  <a:cubicBezTo>
                    <a:pt x="1689" y="1096"/>
                    <a:pt x="1630" y="1111"/>
                    <a:pt x="1572" y="1135"/>
                  </a:cubicBezTo>
                  <a:cubicBezTo>
                    <a:pt x="1488" y="1000"/>
                    <a:pt x="1362" y="944"/>
                    <a:pt x="1228" y="944"/>
                  </a:cubicBezTo>
                  <a:cubicBezTo>
                    <a:pt x="946" y="944"/>
                    <a:pt x="630" y="1195"/>
                    <a:pt x="611" y="1496"/>
                  </a:cubicBezTo>
                  <a:cubicBezTo>
                    <a:pt x="537" y="1448"/>
                    <a:pt x="459" y="1404"/>
                    <a:pt x="381" y="1365"/>
                  </a:cubicBezTo>
                  <a:cubicBezTo>
                    <a:pt x="298" y="1321"/>
                    <a:pt x="225" y="1272"/>
                    <a:pt x="147" y="1223"/>
                  </a:cubicBezTo>
                  <a:cubicBezTo>
                    <a:pt x="362" y="1174"/>
                    <a:pt x="572" y="1126"/>
                    <a:pt x="781" y="1062"/>
                  </a:cubicBezTo>
                  <a:cubicBezTo>
                    <a:pt x="809" y="1048"/>
                    <a:pt x="797" y="1008"/>
                    <a:pt x="771" y="1008"/>
                  </a:cubicBezTo>
                  <a:cubicBezTo>
                    <a:pt x="770" y="1008"/>
                    <a:pt x="768" y="1008"/>
                    <a:pt x="767" y="1009"/>
                  </a:cubicBezTo>
                  <a:cubicBezTo>
                    <a:pt x="542" y="1057"/>
                    <a:pt x="323" y="1126"/>
                    <a:pt x="103" y="1194"/>
                  </a:cubicBezTo>
                  <a:cubicBezTo>
                    <a:pt x="142" y="1062"/>
                    <a:pt x="191" y="935"/>
                    <a:pt x="259" y="818"/>
                  </a:cubicBezTo>
                  <a:cubicBezTo>
                    <a:pt x="406" y="731"/>
                    <a:pt x="572" y="672"/>
                    <a:pt x="742" y="653"/>
                  </a:cubicBezTo>
                  <a:cubicBezTo>
                    <a:pt x="781" y="653"/>
                    <a:pt x="781" y="594"/>
                    <a:pt x="742" y="594"/>
                  </a:cubicBezTo>
                  <a:cubicBezTo>
                    <a:pt x="596" y="604"/>
                    <a:pt x="450" y="643"/>
                    <a:pt x="323" y="711"/>
                  </a:cubicBezTo>
                  <a:cubicBezTo>
                    <a:pt x="479" y="453"/>
                    <a:pt x="733" y="272"/>
                    <a:pt x="1025" y="199"/>
                  </a:cubicBezTo>
                  <a:cubicBezTo>
                    <a:pt x="1115" y="177"/>
                    <a:pt x="1205" y="167"/>
                    <a:pt x="1293" y="167"/>
                  </a:cubicBezTo>
                  <a:cubicBezTo>
                    <a:pt x="1895" y="167"/>
                    <a:pt x="2412" y="652"/>
                    <a:pt x="2391" y="1282"/>
                  </a:cubicBezTo>
                  <a:cubicBezTo>
                    <a:pt x="2371" y="2033"/>
                    <a:pt x="1572" y="2755"/>
                    <a:pt x="1162" y="3360"/>
                  </a:cubicBezTo>
                  <a:cubicBezTo>
                    <a:pt x="1128" y="3399"/>
                    <a:pt x="1147" y="3457"/>
                    <a:pt x="1201" y="3472"/>
                  </a:cubicBezTo>
                  <a:cubicBezTo>
                    <a:pt x="1206" y="3482"/>
                    <a:pt x="1220" y="3491"/>
                    <a:pt x="1235" y="3491"/>
                  </a:cubicBezTo>
                  <a:cubicBezTo>
                    <a:pt x="1484" y="3477"/>
                    <a:pt x="1732" y="3452"/>
                    <a:pt x="1976" y="3423"/>
                  </a:cubicBezTo>
                  <a:cubicBezTo>
                    <a:pt x="2011" y="3413"/>
                    <a:pt x="2040" y="3408"/>
                    <a:pt x="2074" y="3408"/>
                  </a:cubicBezTo>
                  <a:cubicBezTo>
                    <a:pt x="2196" y="3408"/>
                    <a:pt x="2167" y="3433"/>
                    <a:pt x="2167" y="3525"/>
                  </a:cubicBezTo>
                  <a:cubicBezTo>
                    <a:pt x="2162" y="3623"/>
                    <a:pt x="2167" y="3716"/>
                    <a:pt x="2176" y="3813"/>
                  </a:cubicBezTo>
                  <a:cubicBezTo>
                    <a:pt x="1889" y="3857"/>
                    <a:pt x="1611" y="3955"/>
                    <a:pt x="1318" y="3999"/>
                  </a:cubicBezTo>
                  <a:cubicBezTo>
                    <a:pt x="1025" y="4038"/>
                    <a:pt x="723" y="4052"/>
                    <a:pt x="425" y="4052"/>
                  </a:cubicBezTo>
                  <a:cubicBezTo>
                    <a:pt x="342" y="4052"/>
                    <a:pt x="342" y="4174"/>
                    <a:pt x="425" y="4174"/>
                  </a:cubicBezTo>
                  <a:cubicBezTo>
                    <a:pt x="580" y="4190"/>
                    <a:pt x="746" y="4199"/>
                    <a:pt x="916" y="4199"/>
                  </a:cubicBezTo>
                  <a:cubicBezTo>
                    <a:pt x="1377" y="4199"/>
                    <a:pt x="1867" y="4130"/>
                    <a:pt x="2245" y="3930"/>
                  </a:cubicBezTo>
                  <a:cubicBezTo>
                    <a:pt x="2254" y="3925"/>
                    <a:pt x="2259" y="3921"/>
                    <a:pt x="2264" y="3911"/>
                  </a:cubicBezTo>
                  <a:cubicBezTo>
                    <a:pt x="2293" y="3911"/>
                    <a:pt x="2318" y="3891"/>
                    <a:pt x="2323" y="3862"/>
                  </a:cubicBezTo>
                  <a:cubicBezTo>
                    <a:pt x="2357" y="3701"/>
                    <a:pt x="2357" y="3535"/>
                    <a:pt x="2332" y="3374"/>
                  </a:cubicBezTo>
                  <a:cubicBezTo>
                    <a:pt x="2328" y="3296"/>
                    <a:pt x="2274" y="3238"/>
                    <a:pt x="2201" y="3223"/>
                  </a:cubicBezTo>
                  <a:cubicBezTo>
                    <a:pt x="2180" y="3219"/>
                    <a:pt x="2157" y="3217"/>
                    <a:pt x="2134" y="3217"/>
                  </a:cubicBezTo>
                  <a:cubicBezTo>
                    <a:pt x="2026" y="3217"/>
                    <a:pt x="1898" y="3256"/>
                    <a:pt x="1806" y="3272"/>
                  </a:cubicBezTo>
                  <a:cubicBezTo>
                    <a:pt x="1654" y="3296"/>
                    <a:pt x="1508" y="3325"/>
                    <a:pt x="1362" y="3355"/>
                  </a:cubicBezTo>
                  <a:cubicBezTo>
                    <a:pt x="2001" y="2540"/>
                    <a:pt x="3274" y="1131"/>
                    <a:pt x="2054" y="248"/>
                  </a:cubicBezTo>
                  <a:cubicBezTo>
                    <a:pt x="1820" y="77"/>
                    <a:pt x="156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8093967" y="3073617"/>
              <a:ext cx="67727" cy="86960"/>
            </a:xfrm>
            <a:custGeom>
              <a:avLst/>
              <a:gdLst/>
              <a:ahLst/>
              <a:cxnLst/>
              <a:rect l="l" t="t" r="r" b="b"/>
              <a:pathLst>
                <a:path w="2634" h="3382" extrusionOk="0">
                  <a:moveTo>
                    <a:pt x="517" y="124"/>
                  </a:moveTo>
                  <a:cubicBezTo>
                    <a:pt x="615" y="177"/>
                    <a:pt x="741" y="182"/>
                    <a:pt x="849" y="192"/>
                  </a:cubicBezTo>
                  <a:cubicBezTo>
                    <a:pt x="917" y="201"/>
                    <a:pt x="985" y="204"/>
                    <a:pt x="1053" y="204"/>
                  </a:cubicBezTo>
                  <a:cubicBezTo>
                    <a:pt x="1092" y="204"/>
                    <a:pt x="1131" y="203"/>
                    <a:pt x="1171" y="202"/>
                  </a:cubicBezTo>
                  <a:lnTo>
                    <a:pt x="1171" y="202"/>
                  </a:lnTo>
                  <a:cubicBezTo>
                    <a:pt x="1088" y="377"/>
                    <a:pt x="1019" y="553"/>
                    <a:pt x="971" y="738"/>
                  </a:cubicBezTo>
                  <a:cubicBezTo>
                    <a:pt x="932" y="884"/>
                    <a:pt x="839" y="1148"/>
                    <a:pt x="883" y="1299"/>
                  </a:cubicBezTo>
                  <a:cubicBezTo>
                    <a:pt x="905" y="1386"/>
                    <a:pt x="965" y="1407"/>
                    <a:pt x="1041" y="1407"/>
                  </a:cubicBezTo>
                  <a:cubicBezTo>
                    <a:pt x="1050" y="1407"/>
                    <a:pt x="1059" y="1407"/>
                    <a:pt x="1068" y="1406"/>
                  </a:cubicBezTo>
                  <a:cubicBezTo>
                    <a:pt x="1288" y="1377"/>
                    <a:pt x="1502" y="1323"/>
                    <a:pt x="1702" y="1236"/>
                  </a:cubicBezTo>
                  <a:cubicBezTo>
                    <a:pt x="1708" y="1245"/>
                    <a:pt x="1717" y="1250"/>
                    <a:pt x="1726" y="1250"/>
                  </a:cubicBezTo>
                  <a:cubicBezTo>
                    <a:pt x="1740" y="1250"/>
                    <a:pt x="1753" y="1240"/>
                    <a:pt x="1756" y="1226"/>
                  </a:cubicBezTo>
                  <a:lnTo>
                    <a:pt x="1756" y="1206"/>
                  </a:lnTo>
                  <a:cubicBezTo>
                    <a:pt x="1790" y="1187"/>
                    <a:pt x="1795" y="1143"/>
                    <a:pt x="1771" y="1114"/>
                  </a:cubicBezTo>
                  <a:cubicBezTo>
                    <a:pt x="1805" y="850"/>
                    <a:pt x="1790" y="572"/>
                    <a:pt x="1795" y="309"/>
                  </a:cubicBezTo>
                  <a:cubicBezTo>
                    <a:pt x="1975" y="294"/>
                    <a:pt x="2166" y="284"/>
                    <a:pt x="2351" y="260"/>
                  </a:cubicBezTo>
                  <a:lnTo>
                    <a:pt x="2361" y="260"/>
                  </a:lnTo>
                  <a:cubicBezTo>
                    <a:pt x="2341" y="1221"/>
                    <a:pt x="2380" y="2182"/>
                    <a:pt x="2473" y="3143"/>
                  </a:cubicBezTo>
                  <a:cubicBezTo>
                    <a:pt x="2270" y="3157"/>
                    <a:pt x="2071" y="3191"/>
                    <a:pt x="1868" y="3220"/>
                  </a:cubicBezTo>
                  <a:lnTo>
                    <a:pt x="1868" y="3220"/>
                  </a:lnTo>
                  <a:cubicBezTo>
                    <a:pt x="1863" y="2923"/>
                    <a:pt x="1858" y="2626"/>
                    <a:pt x="1849" y="2328"/>
                  </a:cubicBezTo>
                  <a:lnTo>
                    <a:pt x="1849" y="2328"/>
                  </a:lnTo>
                  <a:cubicBezTo>
                    <a:pt x="1851" y="2331"/>
                    <a:pt x="1855" y="2332"/>
                    <a:pt x="1859" y="2332"/>
                  </a:cubicBezTo>
                  <a:cubicBezTo>
                    <a:pt x="1863" y="2332"/>
                    <a:pt x="1868" y="2331"/>
                    <a:pt x="1873" y="2328"/>
                  </a:cubicBezTo>
                  <a:cubicBezTo>
                    <a:pt x="1916" y="2310"/>
                    <a:pt x="1965" y="2300"/>
                    <a:pt x="2015" y="2300"/>
                  </a:cubicBezTo>
                  <a:cubicBezTo>
                    <a:pt x="2033" y="2300"/>
                    <a:pt x="2051" y="2301"/>
                    <a:pt x="2068" y="2304"/>
                  </a:cubicBezTo>
                  <a:cubicBezTo>
                    <a:pt x="2107" y="2304"/>
                    <a:pt x="2107" y="2255"/>
                    <a:pt x="2078" y="2245"/>
                  </a:cubicBezTo>
                  <a:cubicBezTo>
                    <a:pt x="2052" y="2237"/>
                    <a:pt x="2026" y="2234"/>
                    <a:pt x="2000" y="2234"/>
                  </a:cubicBezTo>
                  <a:cubicBezTo>
                    <a:pt x="1945" y="2234"/>
                    <a:pt x="1890" y="2250"/>
                    <a:pt x="1844" y="2279"/>
                  </a:cubicBezTo>
                  <a:cubicBezTo>
                    <a:pt x="1844" y="2216"/>
                    <a:pt x="1844" y="2153"/>
                    <a:pt x="1839" y="2089"/>
                  </a:cubicBezTo>
                  <a:cubicBezTo>
                    <a:pt x="1925" y="2070"/>
                    <a:pt x="1927" y="1928"/>
                    <a:pt x="1829" y="1928"/>
                  </a:cubicBezTo>
                  <a:cubicBezTo>
                    <a:pt x="1828" y="1928"/>
                    <a:pt x="1826" y="1928"/>
                    <a:pt x="1824" y="1928"/>
                  </a:cubicBezTo>
                  <a:lnTo>
                    <a:pt x="1819" y="1928"/>
                  </a:lnTo>
                  <a:cubicBezTo>
                    <a:pt x="1812" y="1921"/>
                    <a:pt x="1802" y="1917"/>
                    <a:pt x="1793" y="1917"/>
                  </a:cubicBezTo>
                  <a:cubicBezTo>
                    <a:pt x="1784" y="1917"/>
                    <a:pt x="1776" y="1921"/>
                    <a:pt x="1771" y="1928"/>
                  </a:cubicBezTo>
                  <a:cubicBezTo>
                    <a:pt x="1244" y="1957"/>
                    <a:pt x="717" y="1992"/>
                    <a:pt x="190" y="2026"/>
                  </a:cubicBezTo>
                  <a:cubicBezTo>
                    <a:pt x="200" y="1943"/>
                    <a:pt x="215" y="1855"/>
                    <a:pt x="229" y="1772"/>
                  </a:cubicBezTo>
                  <a:cubicBezTo>
                    <a:pt x="585" y="1767"/>
                    <a:pt x="941" y="1762"/>
                    <a:pt x="1297" y="1738"/>
                  </a:cubicBezTo>
                  <a:cubicBezTo>
                    <a:pt x="1332" y="1738"/>
                    <a:pt x="1332" y="1679"/>
                    <a:pt x="1297" y="1679"/>
                  </a:cubicBezTo>
                  <a:cubicBezTo>
                    <a:pt x="1259" y="1679"/>
                    <a:pt x="1221" y="1679"/>
                    <a:pt x="1184" y="1679"/>
                  </a:cubicBezTo>
                  <a:cubicBezTo>
                    <a:pt x="866" y="1679"/>
                    <a:pt x="553" y="1696"/>
                    <a:pt x="239" y="1709"/>
                  </a:cubicBezTo>
                  <a:cubicBezTo>
                    <a:pt x="254" y="1611"/>
                    <a:pt x="268" y="1509"/>
                    <a:pt x="288" y="1406"/>
                  </a:cubicBezTo>
                  <a:cubicBezTo>
                    <a:pt x="468" y="1401"/>
                    <a:pt x="659" y="1397"/>
                    <a:pt x="844" y="1377"/>
                  </a:cubicBezTo>
                  <a:cubicBezTo>
                    <a:pt x="888" y="1367"/>
                    <a:pt x="888" y="1304"/>
                    <a:pt x="844" y="1304"/>
                  </a:cubicBezTo>
                  <a:cubicBezTo>
                    <a:pt x="659" y="1304"/>
                    <a:pt x="478" y="1323"/>
                    <a:pt x="298" y="1343"/>
                  </a:cubicBezTo>
                  <a:cubicBezTo>
                    <a:pt x="322" y="1201"/>
                    <a:pt x="351" y="1065"/>
                    <a:pt x="376" y="923"/>
                  </a:cubicBezTo>
                  <a:cubicBezTo>
                    <a:pt x="493" y="904"/>
                    <a:pt x="615" y="899"/>
                    <a:pt x="737" y="894"/>
                  </a:cubicBezTo>
                  <a:cubicBezTo>
                    <a:pt x="766" y="894"/>
                    <a:pt x="776" y="845"/>
                    <a:pt x="741" y="841"/>
                  </a:cubicBezTo>
                  <a:cubicBezTo>
                    <a:pt x="691" y="830"/>
                    <a:pt x="639" y="825"/>
                    <a:pt x="588" y="825"/>
                  </a:cubicBezTo>
                  <a:cubicBezTo>
                    <a:pt x="520" y="825"/>
                    <a:pt x="452" y="834"/>
                    <a:pt x="385" y="850"/>
                  </a:cubicBezTo>
                  <a:cubicBezTo>
                    <a:pt x="405" y="738"/>
                    <a:pt x="424" y="626"/>
                    <a:pt x="449" y="514"/>
                  </a:cubicBezTo>
                  <a:cubicBezTo>
                    <a:pt x="541" y="533"/>
                    <a:pt x="639" y="543"/>
                    <a:pt x="737" y="543"/>
                  </a:cubicBezTo>
                  <a:cubicBezTo>
                    <a:pt x="738" y="543"/>
                    <a:pt x="740" y="543"/>
                    <a:pt x="741" y="543"/>
                  </a:cubicBezTo>
                  <a:cubicBezTo>
                    <a:pt x="776" y="543"/>
                    <a:pt x="784" y="489"/>
                    <a:pt x="741" y="484"/>
                  </a:cubicBezTo>
                  <a:cubicBezTo>
                    <a:pt x="649" y="460"/>
                    <a:pt x="556" y="450"/>
                    <a:pt x="459" y="450"/>
                  </a:cubicBezTo>
                  <a:cubicBezTo>
                    <a:pt x="478" y="343"/>
                    <a:pt x="493" y="236"/>
                    <a:pt x="517" y="124"/>
                  </a:cubicBezTo>
                  <a:close/>
                  <a:moveTo>
                    <a:pt x="474" y="1"/>
                  </a:moveTo>
                  <a:cubicBezTo>
                    <a:pt x="455" y="1"/>
                    <a:pt x="435" y="12"/>
                    <a:pt x="429" y="36"/>
                  </a:cubicBezTo>
                  <a:cubicBezTo>
                    <a:pt x="239" y="709"/>
                    <a:pt x="98" y="1397"/>
                    <a:pt x="10" y="2089"/>
                  </a:cubicBezTo>
                  <a:cubicBezTo>
                    <a:pt x="0" y="2143"/>
                    <a:pt x="39" y="2197"/>
                    <a:pt x="93" y="2197"/>
                  </a:cubicBezTo>
                  <a:cubicBezTo>
                    <a:pt x="644" y="2162"/>
                    <a:pt x="1195" y="2138"/>
                    <a:pt x="1746" y="2094"/>
                  </a:cubicBezTo>
                  <a:lnTo>
                    <a:pt x="1746" y="2094"/>
                  </a:lnTo>
                  <a:cubicBezTo>
                    <a:pt x="1712" y="2494"/>
                    <a:pt x="1712" y="2899"/>
                    <a:pt x="1717" y="3304"/>
                  </a:cubicBezTo>
                  <a:cubicBezTo>
                    <a:pt x="1717" y="3348"/>
                    <a:pt x="1751" y="3382"/>
                    <a:pt x="1790" y="3382"/>
                  </a:cubicBezTo>
                  <a:cubicBezTo>
                    <a:pt x="2024" y="3353"/>
                    <a:pt x="2258" y="3333"/>
                    <a:pt x="2488" y="3284"/>
                  </a:cubicBezTo>
                  <a:cubicBezTo>
                    <a:pt x="2488" y="3324"/>
                    <a:pt x="2516" y="3344"/>
                    <a:pt x="2546" y="3344"/>
                  </a:cubicBezTo>
                  <a:cubicBezTo>
                    <a:pt x="2577" y="3344"/>
                    <a:pt x="2610" y="3322"/>
                    <a:pt x="2610" y="3279"/>
                  </a:cubicBezTo>
                  <a:lnTo>
                    <a:pt x="2610" y="3250"/>
                  </a:lnTo>
                  <a:cubicBezTo>
                    <a:pt x="2634" y="3221"/>
                    <a:pt x="2634" y="3177"/>
                    <a:pt x="2605" y="3153"/>
                  </a:cubicBezTo>
                  <a:cubicBezTo>
                    <a:pt x="2605" y="2167"/>
                    <a:pt x="2551" y="1177"/>
                    <a:pt x="2439" y="197"/>
                  </a:cubicBezTo>
                  <a:cubicBezTo>
                    <a:pt x="2434" y="182"/>
                    <a:pt x="2424" y="172"/>
                    <a:pt x="2410" y="167"/>
                  </a:cubicBezTo>
                  <a:cubicBezTo>
                    <a:pt x="2405" y="143"/>
                    <a:pt x="2375" y="124"/>
                    <a:pt x="2351" y="124"/>
                  </a:cubicBezTo>
                  <a:cubicBezTo>
                    <a:pt x="2141" y="133"/>
                    <a:pt x="1932" y="158"/>
                    <a:pt x="1727" y="172"/>
                  </a:cubicBezTo>
                  <a:cubicBezTo>
                    <a:pt x="1688" y="172"/>
                    <a:pt x="1654" y="206"/>
                    <a:pt x="1654" y="245"/>
                  </a:cubicBezTo>
                  <a:cubicBezTo>
                    <a:pt x="1649" y="519"/>
                    <a:pt x="1629" y="821"/>
                    <a:pt x="1673" y="1099"/>
                  </a:cubicBezTo>
                  <a:cubicBezTo>
                    <a:pt x="1546" y="1119"/>
                    <a:pt x="1419" y="1158"/>
                    <a:pt x="1293" y="1192"/>
                  </a:cubicBezTo>
                  <a:cubicBezTo>
                    <a:pt x="1246" y="1204"/>
                    <a:pt x="1164" y="1239"/>
                    <a:pt x="1108" y="1239"/>
                  </a:cubicBezTo>
                  <a:cubicBezTo>
                    <a:pt x="1099" y="1239"/>
                    <a:pt x="1090" y="1238"/>
                    <a:pt x="1083" y="1236"/>
                  </a:cubicBezTo>
                  <a:cubicBezTo>
                    <a:pt x="1069" y="1240"/>
                    <a:pt x="1057" y="1242"/>
                    <a:pt x="1048" y="1242"/>
                  </a:cubicBezTo>
                  <a:cubicBezTo>
                    <a:pt x="1017" y="1242"/>
                    <a:pt x="1017" y="1216"/>
                    <a:pt x="1044" y="1162"/>
                  </a:cubicBezTo>
                  <a:cubicBezTo>
                    <a:pt x="1049" y="1104"/>
                    <a:pt x="1058" y="1050"/>
                    <a:pt x="1068" y="997"/>
                  </a:cubicBezTo>
                  <a:cubicBezTo>
                    <a:pt x="1122" y="719"/>
                    <a:pt x="1195" y="445"/>
                    <a:pt x="1288" y="177"/>
                  </a:cubicBezTo>
                  <a:cubicBezTo>
                    <a:pt x="1332" y="158"/>
                    <a:pt x="1337" y="80"/>
                    <a:pt x="1278" y="70"/>
                  </a:cubicBezTo>
                  <a:cubicBezTo>
                    <a:pt x="1193" y="60"/>
                    <a:pt x="1106" y="55"/>
                    <a:pt x="1019" y="55"/>
                  </a:cubicBezTo>
                  <a:cubicBezTo>
                    <a:pt x="972" y="55"/>
                    <a:pt x="925" y="57"/>
                    <a:pt x="878" y="60"/>
                  </a:cubicBezTo>
                  <a:cubicBezTo>
                    <a:pt x="803" y="60"/>
                    <a:pt x="722" y="47"/>
                    <a:pt x="643" y="47"/>
                  </a:cubicBezTo>
                  <a:cubicBezTo>
                    <a:pt x="603" y="47"/>
                    <a:pt x="564" y="50"/>
                    <a:pt x="527" y="60"/>
                  </a:cubicBezTo>
                  <a:cubicBezTo>
                    <a:pt x="533" y="23"/>
                    <a:pt x="503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8008164" y="3022937"/>
              <a:ext cx="53199" cy="52813"/>
            </a:xfrm>
            <a:custGeom>
              <a:avLst/>
              <a:gdLst/>
              <a:ahLst/>
              <a:cxnLst/>
              <a:rect l="l" t="t" r="r" b="b"/>
              <a:pathLst>
                <a:path w="2069" h="2054" extrusionOk="0">
                  <a:moveTo>
                    <a:pt x="737" y="124"/>
                  </a:moveTo>
                  <a:lnTo>
                    <a:pt x="737" y="124"/>
                  </a:lnTo>
                  <a:cubicBezTo>
                    <a:pt x="825" y="126"/>
                    <a:pt x="912" y="128"/>
                    <a:pt x="998" y="128"/>
                  </a:cubicBezTo>
                  <a:cubicBezTo>
                    <a:pt x="1085" y="128"/>
                    <a:pt x="1171" y="126"/>
                    <a:pt x="1259" y="124"/>
                  </a:cubicBezTo>
                  <a:lnTo>
                    <a:pt x="1259" y="124"/>
                  </a:lnTo>
                  <a:cubicBezTo>
                    <a:pt x="1259" y="324"/>
                    <a:pt x="1254" y="524"/>
                    <a:pt x="1259" y="724"/>
                  </a:cubicBezTo>
                  <a:cubicBezTo>
                    <a:pt x="1259" y="765"/>
                    <a:pt x="1293" y="793"/>
                    <a:pt x="1329" y="793"/>
                  </a:cubicBezTo>
                  <a:cubicBezTo>
                    <a:pt x="1331" y="793"/>
                    <a:pt x="1334" y="793"/>
                    <a:pt x="1337" y="792"/>
                  </a:cubicBezTo>
                  <a:cubicBezTo>
                    <a:pt x="1379" y="797"/>
                    <a:pt x="1420" y="799"/>
                    <a:pt x="1461" y="799"/>
                  </a:cubicBezTo>
                  <a:cubicBezTo>
                    <a:pt x="1502" y="799"/>
                    <a:pt x="1542" y="797"/>
                    <a:pt x="1581" y="792"/>
                  </a:cubicBezTo>
                  <a:lnTo>
                    <a:pt x="1723" y="778"/>
                  </a:lnTo>
                  <a:cubicBezTo>
                    <a:pt x="1766" y="770"/>
                    <a:pt x="1813" y="762"/>
                    <a:pt x="1858" y="762"/>
                  </a:cubicBezTo>
                  <a:cubicBezTo>
                    <a:pt x="1868" y="762"/>
                    <a:pt x="1878" y="762"/>
                    <a:pt x="1888" y="763"/>
                  </a:cubicBezTo>
                  <a:cubicBezTo>
                    <a:pt x="1937" y="782"/>
                    <a:pt x="1927" y="787"/>
                    <a:pt x="1922" y="846"/>
                  </a:cubicBezTo>
                  <a:cubicBezTo>
                    <a:pt x="1922" y="890"/>
                    <a:pt x="1918" y="939"/>
                    <a:pt x="1913" y="987"/>
                  </a:cubicBezTo>
                  <a:cubicBezTo>
                    <a:pt x="1908" y="1065"/>
                    <a:pt x="1903" y="1148"/>
                    <a:pt x="1898" y="1226"/>
                  </a:cubicBezTo>
                  <a:lnTo>
                    <a:pt x="1640" y="1226"/>
                  </a:lnTo>
                  <a:cubicBezTo>
                    <a:pt x="1607" y="1223"/>
                    <a:pt x="1575" y="1221"/>
                    <a:pt x="1543" y="1221"/>
                  </a:cubicBezTo>
                  <a:cubicBezTo>
                    <a:pt x="1480" y="1221"/>
                    <a:pt x="1417" y="1228"/>
                    <a:pt x="1352" y="1241"/>
                  </a:cubicBezTo>
                  <a:cubicBezTo>
                    <a:pt x="1337" y="1246"/>
                    <a:pt x="1323" y="1256"/>
                    <a:pt x="1318" y="1270"/>
                  </a:cubicBezTo>
                  <a:cubicBezTo>
                    <a:pt x="1306" y="1264"/>
                    <a:pt x="1292" y="1260"/>
                    <a:pt x="1278" y="1260"/>
                  </a:cubicBezTo>
                  <a:cubicBezTo>
                    <a:pt x="1242" y="1260"/>
                    <a:pt x="1207" y="1284"/>
                    <a:pt x="1210" y="1334"/>
                  </a:cubicBezTo>
                  <a:cubicBezTo>
                    <a:pt x="1220" y="1480"/>
                    <a:pt x="1235" y="1626"/>
                    <a:pt x="1249" y="1773"/>
                  </a:cubicBezTo>
                  <a:cubicBezTo>
                    <a:pt x="1249" y="1807"/>
                    <a:pt x="1254" y="1846"/>
                    <a:pt x="1254" y="1880"/>
                  </a:cubicBezTo>
                  <a:cubicBezTo>
                    <a:pt x="1263" y="1880"/>
                    <a:pt x="1257" y="1891"/>
                    <a:pt x="1252" y="1891"/>
                  </a:cubicBezTo>
                  <a:cubicBezTo>
                    <a:pt x="1251" y="1891"/>
                    <a:pt x="1250" y="1890"/>
                    <a:pt x="1249" y="1890"/>
                  </a:cubicBezTo>
                  <a:cubicBezTo>
                    <a:pt x="1208" y="1892"/>
                    <a:pt x="1168" y="1893"/>
                    <a:pt x="1127" y="1893"/>
                  </a:cubicBezTo>
                  <a:cubicBezTo>
                    <a:pt x="1087" y="1893"/>
                    <a:pt x="1047" y="1892"/>
                    <a:pt x="1005" y="1890"/>
                  </a:cubicBezTo>
                  <a:cubicBezTo>
                    <a:pt x="973" y="1890"/>
                    <a:pt x="906" y="1900"/>
                    <a:pt x="853" y="1900"/>
                  </a:cubicBezTo>
                  <a:cubicBezTo>
                    <a:pt x="827" y="1900"/>
                    <a:pt x="804" y="1898"/>
                    <a:pt x="791" y="1890"/>
                  </a:cubicBezTo>
                  <a:cubicBezTo>
                    <a:pt x="752" y="1865"/>
                    <a:pt x="766" y="1821"/>
                    <a:pt x="771" y="1777"/>
                  </a:cubicBezTo>
                  <a:cubicBezTo>
                    <a:pt x="820" y="1777"/>
                    <a:pt x="864" y="1782"/>
                    <a:pt x="908" y="1782"/>
                  </a:cubicBezTo>
                  <a:cubicBezTo>
                    <a:pt x="942" y="1777"/>
                    <a:pt x="942" y="1729"/>
                    <a:pt x="908" y="1729"/>
                  </a:cubicBezTo>
                  <a:lnTo>
                    <a:pt x="781" y="1729"/>
                  </a:lnTo>
                  <a:cubicBezTo>
                    <a:pt x="786" y="1675"/>
                    <a:pt x="791" y="1621"/>
                    <a:pt x="796" y="1568"/>
                  </a:cubicBezTo>
                  <a:cubicBezTo>
                    <a:pt x="827" y="1570"/>
                    <a:pt x="858" y="1571"/>
                    <a:pt x="888" y="1571"/>
                  </a:cubicBezTo>
                  <a:cubicBezTo>
                    <a:pt x="919" y="1571"/>
                    <a:pt x="949" y="1570"/>
                    <a:pt x="981" y="1568"/>
                  </a:cubicBezTo>
                  <a:cubicBezTo>
                    <a:pt x="1015" y="1568"/>
                    <a:pt x="1015" y="1514"/>
                    <a:pt x="981" y="1514"/>
                  </a:cubicBezTo>
                  <a:cubicBezTo>
                    <a:pt x="952" y="1512"/>
                    <a:pt x="923" y="1510"/>
                    <a:pt x="893" y="1510"/>
                  </a:cubicBezTo>
                  <a:cubicBezTo>
                    <a:pt x="864" y="1510"/>
                    <a:pt x="835" y="1512"/>
                    <a:pt x="805" y="1514"/>
                  </a:cubicBezTo>
                  <a:cubicBezTo>
                    <a:pt x="810" y="1431"/>
                    <a:pt x="820" y="1343"/>
                    <a:pt x="820" y="1260"/>
                  </a:cubicBezTo>
                  <a:cubicBezTo>
                    <a:pt x="817" y="1235"/>
                    <a:pt x="797" y="1221"/>
                    <a:pt x="777" y="1221"/>
                  </a:cubicBezTo>
                  <a:cubicBezTo>
                    <a:pt x="763" y="1221"/>
                    <a:pt x="748" y="1229"/>
                    <a:pt x="742" y="1246"/>
                  </a:cubicBezTo>
                  <a:cubicBezTo>
                    <a:pt x="732" y="1241"/>
                    <a:pt x="727" y="1231"/>
                    <a:pt x="713" y="1226"/>
                  </a:cubicBezTo>
                  <a:cubicBezTo>
                    <a:pt x="689" y="1218"/>
                    <a:pt x="665" y="1215"/>
                    <a:pt x="639" y="1215"/>
                  </a:cubicBezTo>
                  <a:cubicBezTo>
                    <a:pt x="570" y="1215"/>
                    <a:pt x="496" y="1237"/>
                    <a:pt x="425" y="1241"/>
                  </a:cubicBezTo>
                  <a:cubicBezTo>
                    <a:pt x="376" y="1246"/>
                    <a:pt x="327" y="1248"/>
                    <a:pt x="279" y="1248"/>
                  </a:cubicBezTo>
                  <a:cubicBezTo>
                    <a:pt x="231" y="1248"/>
                    <a:pt x="184" y="1246"/>
                    <a:pt x="137" y="1241"/>
                  </a:cubicBezTo>
                  <a:cubicBezTo>
                    <a:pt x="132" y="1187"/>
                    <a:pt x="127" y="1129"/>
                    <a:pt x="127" y="1075"/>
                  </a:cubicBezTo>
                  <a:cubicBezTo>
                    <a:pt x="391" y="1075"/>
                    <a:pt x="649" y="1090"/>
                    <a:pt x="908" y="1109"/>
                  </a:cubicBezTo>
                  <a:cubicBezTo>
                    <a:pt x="947" y="1109"/>
                    <a:pt x="952" y="1056"/>
                    <a:pt x="918" y="1051"/>
                  </a:cubicBezTo>
                  <a:cubicBezTo>
                    <a:pt x="736" y="1023"/>
                    <a:pt x="553" y="1008"/>
                    <a:pt x="368" y="1008"/>
                  </a:cubicBezTo>
                  <a:cubicBezTo>
                    <a:pt x="290" y="1008"/>
                    <a:pt x="211" y="1011"/>
                    <a:pt x="132" y="1017"/>
                  </a:cubicBezTo>
                  <a:cubicBezTo>
                    <a:pt x="132" y="968"/>
                    <a:pt x="132" y="919"/>
                    <a:pt x="137" y="870"/>
                  </a:cubicBezTo>
                  <a:cubicBezTo>
                    <a:pt x="332" y="870"/>
                    <a:pt x="523" y="856"/>
                    <a:pt x="718" y="826"/>
                  </a:cubicBezTo>
                  <a:cubicBezTo>
                    <a:pt x="727" y="821"/>
                    <a:pt x="742" y="817"/>
                    <a:pt x="747" y="802"/>
                  </a:cubicBezTo>
                  <a:cubicBezTo>
                    <a:pt x="766" y="797"/>
                    <a:pt x="776" y="782"/>
                    <a:pt x="776" y="768"/>
                  </a:cubicBezTo>
                  <a:cubicBezTo>
                    <a:pt x="766" y="621"/>
                    <a:pt x="757" y="475"/>
                    <a:pt x="747" y="329"/>
                  </a:cubicBezTo>
                  <a:cubicBezTo>
                    <a:pt x="815" y="329"/>
                    <a:pt x="881" y="331"/>
                    <a:pt x="948" y="331"/>
                  </a:cubicBezTo>
                  <a:cubicBezTo>
                    <a:pt x="982" y="331"/>
                    <a:pt x="1015" y="330"/>
                    <a:pt x="1049" y="329"/>
                  </a:cubicBezTo>
                  <a:cubicBezTo>
                    <a:pt x="1084" y="329"/>
                    <a:pt x="1084" y="280"/>
                    <a:pt x="1049" y="280"/>
                  </a:cubicBezTo>
                  <a:lnTo>
                    <a:pt x="747" y="280"/>
                  </a:lnTo>
                  <a:cubicBezTo>
                    <a:pt x="747" y="231"/>
                    <a:pt x="737" y="178"/>
                    <a:pt x="737" y="124"/>
                  </a:cubicBezTo>
                  <a:close/>
                  <a:moveTo>
                    <a:pt x="848" y="0"/>
                  </a:moveTo>
                  <a:cubicBezTo>
                    <a:pt x="789" y="0"/>
                    <a:pt x="729" y="1"/>
                    <a:pt x="669" y="2"/>
                  </a:cubicBezTo>
                  <a:cubicBezTo>
                    <a:pt x="630" y="2"/>
                    <a:pt x="601" y="31"/>
                    <a:pt x="601" y="70"/>
                  </a:cubicBezTo>
                  <a:cubicBezTo>
                    <a:pt x="615" y="280"/>
                    <a:pt x="640" y="490"/>
                    <a:pt x="679" y="695"/>
                  </a:cubicBezTo>
                  <a:cubicBezTo>
                    <a:pt x="479" y="719"/>
                    <a:pt x="279" y="739"/>
                    <a:pt x="79" y="743"/>
                  </a:cubicBezTo>
                  <a:cubicBezTo>
                    <a:pt x="40" y="743"/>
                    <a:pt x="10" y="773"/>
                    <a:pt x="10" y="812"/>
                  </a:cubicBezTo>
                  <a:cubicBezTo>
                    <a:pt x="1" y="978"/>
                    <a:pt x="15" y="1148"/>
                    <a:pt x="54" y="1314"/>
                  </a:cubicBezTo>
                  <a:cubicBezTo>
                    <a:pt x="58" y="1332"/>
                    <a:pt x="75" y="1342"/>
                    <a:pt x="93" y="1342"/>
                  </a:cubicBezTo>
                  <a:cubicBezTo>
                    <a:pt x="100" y="1342"/>
                    <a:pt x="107" y="1341"/>
                    <a:pt x="113" y="1338"/>
                  </a:cubicBezTo>
                  <a:cubicBezTo>
                    <a:pt x="225" y="1348"/>
                    <a:pt x="342" y="1358"/>
                    <a:pt x="454" y="1358"/>
                  </a:cubicBezTo>
                  <a:cubicBezTo>
                    <a:pt x="489" y="1358"/>
                    <a:pt x="525" y="1360"/>
                    <a:pt x="561" y="1360"/>
                  </a:cubicBezTo>
                  <a:cubicBezTo>
                    <a:pt x="620" y="1360"/>
                    <a:pt x="679" y="1354"/>
                    <a:pt x="727" y="1324"/>
                  </a:cubicBezTo>
                  <a:lnTo>
                    <a:pt x="727" y="1324"/>
                  </a:lnTo>
                  <a:cubicBezTo>
                    <a:pt x="703" y="1421"/>
                    <a:pt x="688" y="1519"/>
                    <a:pt x="669" y="1621"/>
                  </a:cubicBezTo>
                  <a:cubicBezTo>
                    <a:pt x="645" y="1704"/>
                    <a:pt x="630" y="1792"/>
                    <a:pt x="625" y="1880"/>
                  </a:cubicBezTo>
                  <a:cubicBezTo>
                    <a:pt x="632" y="2027"/>
                    <a:pt x="754" y="2041"/>
                    <a:pt x="872" y="2041"/>
                  </a:cubicBezTo>
                  <a:cubicBezTo>
                    <a:pt x="899" y="2041"/>
                    <a:pt x="926" y="2040"/>
                    <a:pt x="951" y="2040"/>
                  </a:cubicBezTo>
                  <a:cubicBezTo>
                    <a:pt x="961" y="2040"/>
                    <a:pt x="971" y="2040"/>
                    <a:pt x="981" y="2041"/>
                  </a:cubicBezTo>
                  <a:cubicBezTo>
                    <a:pt x="1031" y="2041"/>
                    <a:pt x="1113" y="2053"/>
                    <a:pt x="1193" y="2053"/>
                  </a:cubicBezTo>
                  <a:cubicBezTo>
                    <a:pt x="1286" y="2053"/>
                    <a:pt x="1374" y="2036"/>
                    <a:pt x="1401" y="1963"/>
                  </a:cubicBezTo>
                  <a:cubicBezTo>
                    <a:pt x="1430" y="1890"/>
                    <a:pt x="1396" y="1773"/>
                    <a:pt x="1391" y="1699"/>
                  </a:cubicBezTo>
                  <a:cubicBezTo>
                    <a:pt x="1381" y="1582"/>
                    <a:pt x="1371" y="1470"/>
                    <a:pt x="1362" y="1358"/>
                  </a:cubicBezTo>
                  <a:lnTo>
                    <a:pt x="1362" y="1358"/>
                  </a:lnTo>
                  <a:cubicBezTo>
                    <a:pt x="1420" y="1367"/>
                    <a:pt x="1479" y="1371"/>
                    <a:pt x="1538" y="1371"/>
                  </a:cubicBezTo>
                  <a:cubicBezTo>
                    <a:pt x="1572" y="1371"/>
                    <a:pt x="1606" y="1370"/>
                    <a:pt x="1640" y="1368"/>
                  </a:cubicBezTo>
                  <a:cubicBezTo>
                    <a:pt x="1742" y="1368"/>
                    <a:pt x="1849" y="1368"/>
                    <a:pt x="1957" y="1358"/>
                  </a:cubicBezTo>
                  <a:cubicBezTo>
                    <a:pt x="1991" y="1358"/>
                    <a:pt x="2020" y="1329"/>
                    <a:pt x="2020" y="1295"/>
                  </a:cubicBezTo>
                  <a:cubicBezTo>
                    <a:pt x="2025" y="1153"/>
                    <a:pt x="2035" y="1012"/>
                    <a:pt x="2040" y="870"/>
                  </a:cubicBezTo>
                  <a:cubicBezTo>
                    <a:pt x="2044" y="802"/>
                    <a:pt x="2069" y="695"/>
                    <a:pt x="2001" y="646"/>
                  </a:cubicBezTo>
                  <a:cubicBezTo>
                    <a:pt x="1977" y="631"/>
                    <a:pt x="1947" y="625"/>
                    <a:pt x="1915" y="625"/>
                  </a:cubicBezTo>
                  <a:cubicBezTo>
                    <a:pt x="1854" y="625"/>
                    <a:pt x="1785" y="644"/>
                    <a:pt x="1737" y="651"/>
                  </a:cubicBezTo>
                  <a:cubicBezTo>
                    <a:pt x="1625" y="665"/>
                    <a:pt x="1513" y="685"/>
                    <a:pt x="1405" y="714"/>
                  </a:cubicBezTo>
                  <a:cubicBezTo>
                    <a:pt x="1410" y="500"/>
                    <a:pt x="1401" y="285"/>
                    <a:pt x="1396" y="70"/>
                  </a:cubicBezTo>
                  <a:cubicBezTo>
                    <a:pt x="1391" y="36"/>
                    <a:pt x="1366" y="12"/>
                    <a:pt x="1332" y="12"/>
                  </a:cubicBezTo>
                  <a:cubicBezTo>
                    <a:pt x="1172" y="5"/>
                    <a:pt x="1011" y="0"/>
                    <a:pt x="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8049304" y="3177598"/>
              <a:ext cx="169060" cy="27255"/>
            </a:xfrm>
            <a:custGeom>
              <a:avLst/>
              <a:gdLst/>
              <a:ahLst/>
              <a:cxnLst/>
              <a:rect l="l" t="t" r="r" b="b"/>
              <a:pathLst>
                <a:path w="6575" h="1060" extrusionOk="0">
                  <a:moveTo>
                    <a:pt x="6234" y="118"/>
                  </a:moveTo>
                  <a:cubicBezTo>
                    <a:pt x="6249" y="216"/>
                    <a:pt x="6273" y="313"/>
                    <a:pt x="6303" y="406"/>
                  </a:cubicBezTo>
                  <a:cubicBezTo>
                    <a:pt x="6317" y="494"/>
                    <a:pt x="6327" y="582"/>
                    <a:pt x="6327" y="669"/>
                  </a:cubicBezTo>
                  <a:cubicBezTo>
                    <a:pt x="4288" y="762"/>
                    <a:pt x="2235" y="801"/>
                    <a:pt x="196" y="982"/>
                  </a:cubicBezTo>
                  <a:cubicBezTo>
                    <a:pt x="201" y="972"/>
                    <a:pt x="201" y="962"/>
                    <a:pt x="196" y="952"/>
                  </a:cubicBezTo>
                  <a:cubicBezTo>
                    <a:pt x="166" y="864"/>
                    <a:pt x="147" y="767"/>
                    <a:pt x="142" y="674"/>
                  </a:cubicBezTo>
                  <a:lnTo>
                    <a:pt x="142" y="674"/>
                  </a:lnTo>
                  <a:cubicBezTo>
                    <a:pt x="488" y="684"/>
                    <a:pt x="830" y="689"/>
                    <a:pt x="1171" y="713"/>
                  </a:cubicBezTo>
                  <a:cubicBezTo>
                    <a:pt x="1210" y="713"/>
                    <a:pt x="1210" y="660"/>
                    <a:pt x="1171" y="655"/>
                  </a:cubicBezTo>
                  <a:cubicBezTo>
                    <a:pt x="941" y="625"/>
                    <a:pt x="710" y="611"/>
                    <a:pt x="479" y="611"/>
                  </a:cubicBezTo>
                  <a:cubicBezTo>
                    <a:pt x="369" y="611"/>
                    <a:pt x="258" y="614"/>
                    <a:pt x="147" y="621"/>
                  </a:cubicBezTo>
                  <a:cubicBezTo>
                    <a:pt x="162" y="567"/>
                    <a:pt x="166" y="513"/>
                    <a:pt x="166" y="460"/>
                  </a:cubicBezTo>
                  <a:cubicBezTo>
                    <a:pt x="2171" y="386"/>
                    <a:pt x="4186" y="265"/>
                    <a:pt x="6185" y="143"/>
                  </a:cubicBezTo>
                  <a:cubicBezTo>
                    <a:pt x="6205" y="138"/>
                    <a:pt x="6224" y="133"/>
                    <a:pt x="6234" y="118"/>
                  </a:cubicBezTo>
                  <a:close/>
                  <a:moveTo>
                    <a:pt x="6197" y="1"/>
                  </a:moveTo>
                  <a:cubicBezTo>
                    <a:pt x="6195" y="1"/>
                    <a:pt x="6193" y="1"/>
                    <a:pt x="6190" y="1"/>
                  </a:cubicBezTo>
                  <a:cubicBezTo>
                    <a:pt x="4156" y="50"/>
                    <a:pt x="2108" y="157"/>
                    <a:pt x="93" y="372"/>
                  </a:cubicBezTo>
                  <a:cubicBezTo>
                    <a:pt x="64" y="377"/>
                    <a:pt x="44" y="406"/>
                    <a:pt x="54" y="435"/>
                  </a:cubicBezTo>
                  <a:cubicBezTo>
                    <a:pt x="15" y="504"/>
                    <a:pt x="1" y="586"/>
                    <a:pt x="10" y="664"/>
                  </a:cubicBezTo>
                  <a:cubicBezTo>
                    <a:pt x="10" y="782"/>
                    <a:pt x="44" y="894"/>
                    <a:pt x="103" y="991"/>
                  </a:cubicBezTo>
                  <a:lnTo>
                    <a:pt x="108" y="991"/>
                  </a:lnTo>
                  <a:cubicBezTo>
                    <a:pt x="74" y="1011"/>
                    <a:pt x="88" y="1060"/>
                    <a:pt x="123" y="1060"/>
                  </a:cubicBezTo>
                  <a:cubicBezTo>
                    <a:pt x="155" y="1060"/>
                    <a:pt x="187" y="1060"/>
                    <a:pt x="220" y="1060"/>
                  </a:cubicBezTo>
                  <a:cubicBezTo>
                    <a:pt x="2304" y="1060"/>
                    <a:pt x="4394" y="907"/>
                    <a:pt x="6473" y="816"/>
                  </a:cubicBezTo>
                  <a:cubicBezTo>
                    <a:pt x="6475" y="816"/>
                    <a:pt x="6476" y="816"/>
                    <a:pt x="6478" y="816"/>
                  </a:cubicBezTo>
                  <a:cubicBezTo>
                    <a:pt x="6571" y="816"/>
                    <a:pt x="6574" y="664"/>
                    <a:pt x="6473" y="664"/>
                  </a:cubicBezTo>
                  <a:cubicBezTo>
                    <a:pt x="6488" y="465"/>
                    <a:pt x="6478" y="221"/>
                    <a:pt x="6356" y="69"/>
                  </a:cubicBezTo>
                  <a:cubicBezTo>
                    <a:pt x="6343" y="54"/>
                    <a:pt x="6325" y="46"/>
                    <a:pt x="6307" y="46"/>
                  </a:cubicBezTo>
                  <a:cubicBezTo>
                    <a:pt x="6287" y="46"/>
                    <a:pt x="6267" y="56"/>
                    <a:pt x="6254" y="74"/>
                  </a:cubicBezTo>
                  <a:cubicBezTo>
                    <a:pt x="6263" y="38"/>
                    <a:pt x="6233" y="1"/>
                    <a:pt x="6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8105538" y="3210844"/>
              <a:ext cx="82640" cy="86985"/>
            </a:xfrm>
            <a:custGeom>
              <a:avLst/>
              <a:gdLst/>
              <a:ahLst/>
              <a:cxnLst/>
              <a:rect l="l" t="t" r="r" b="b"/>
              <a:pathLst>
                <a:path w="3214" h="3383" extrusionOk="0">
                  <a:moveTo>
                    <a:pt x="1682" y="157"/>
                  </a:moveTo>
                  <a:cubicBezTo>
                    <a:pt x="1682" y="171"/>
                    <a:pt x="1686" y="186"/>
                    <a:pt x="1696" y="196"/>
                  </a:cubicBezTo>
                  <a:cubicBezTo>
                    <a:pt x="1735" y="240"/>
                    <a:pt x="1779" y="284"/>
                    <a:pt x="1823" y="328"/>
                  </a:cubicBezTo>
                  <a:cubicBezTo>
                    <a:pt x="1743" y="303"/>
                    <a:pt x="1660" y="292"/>
                    <a:pt x="1576" y="292"/>
                  </a:cubicBezTo>
                  <a:cubicBezTo>
                    <a:pt x="1529" y="292"/>
                    <a:pt x="1482" y="295"/>
                    <a:pt x="1435" y="302"/>
                  </a:cubicBezTo>
                  <a:lnTo>
                    <a:pt x="1435" y="302"/>
                  </a:lnTo>
                  <a:cubicBezTo>
                    <a:pt x="1515" y="250"/>
                    <a:pt x="1597" y="201"/>
                    <a:pt x="1682" y="157"/>
                  </a:cubicBezTo>
                  <a:close/>
                  <a:moveTo>
                    <a:pt x="1407" y="321"/>
                  </a:moveTo>
                  <a:cubicBezTo>
                    <a:pt x="1397" y="343"/>
                    <a:pt x="1408" y="377"/>
                    <a:pt x="1434" y="377"/>
                  </a:cubicBezTo>
                  <a:cubicBezTo>
                    <a:pt x="1435" y="377"/>
                    <a:pt x="1436" y="376"/>
                    <a:pt x="1438" y="376"/>
                  </a:cubicBezTo>
                  <a:cubicBezTo>
                    <a:pt x="1473" y="373"/>
                    <a:pt x="1508" y="371"/>
                    <a:pt x="1543" y="371"/>
                  </a:cubicBezTo>
                  <a:cubicBezTo>
                    <a:pt x="1647" y="371"/>
                    <a:pt x="1750" y="387"/>
                    <a:pt x="1852" y="420"/>
                  </a:cubicBezTo>
                  <a:cubicBezTo>
                    <a:pt x="1856" y="422"/>
                    <a:pt x="1861" y="423"/>
                    <a:pt x="1865" y="423"/>
                  </a:cubicBezTo>
                  <a:cubicBezTo>
                    <a:pt x="1881" y="423"/>
                    <a:pt x="1897" y="410"/>
                    <a:pt x="1901" y="391"/>
                  </a:cubicBezTo>
                  <a:lnTo>
                    <a:pt x="2013" y="488"/>
                  </a:lnTo>
                  <a:cubicBezTo>
                    <a:pt x="1691" y="698"/>
                    <a:pt x="1452" y="1010"/>
                    <a:pt x="1330" y="1371"/>
                  </a:cubicBezTo>
                  <a:cubicBezTo>
                    <a:pt x="1321" y="1386"/>
                    <a:pt x="1330" y="1410"/>
                    <a:pt x="1345" y="1420"/>
                  </a:cubicBezTo>
                  <a:cubicBezTo>
                    <a:pt x="1321" y="1464"/>
                    <a:pt x="1356" y="1515"/>
                    <a:pt x="1403" y="1515"/>
                  </a:cubicBezTo>
                  <a:cubicBezTo>
                    <a:pt x="1412" y="1515"/>
                    <a:pt x="1423" y="1513"/>
                    <a:pt x="1433" y="1508"/>
                  </a:cubicBezTo>
                  <a:cubicBezTo>
                    <a:pt x="1655" y="1407"/>
                    <a:pt x="1864" y="1338"/>
                    <a:pt x="2055" y="1338"/>
                  </a:cubicBezTo>
                  <a:cubicBezTo>
                    <a:pt x="2296" y="1338"/>
                    <a:pt x="2508" y="1448"/>
                    <a:pt x="2677" y="1742"/>
                  </a:cubicBezTo>
                  <a:cubicBezTo>
                    <a:pt x="2945" y="2025"/>
                    <a:pt x="2916" y="2322"/>
                    <a:pt x="2579" y="2640"/>
                  </a:cubicBezTo>
                  <a:cubicBezTo>
                    <a:pt x="2477" y="2752"/>
                    <a:pt x="2355" y="2844"/>
                    <a:pt x="2228" y="2918"/>
                  </a:cubicBezTo>
                  <a:cubicBezTo>
                    <a:pt x="1965" y="3079"/>
                    <a:pt x="1636" y="3184"/>
                    <a:pt x="1323" y="3184"/>
                  </a:cubicBezTo>
                  <a:cubicBezTo>
                    <a:pt x="1080" y="3184"/>
                    <a:pt x="845" y="3121"/>
                    <a:pt x="657" y="2971"/>
                  </a:cubicBezTo>
                  <a:lnTo>
                    <a:pt x="657" y="2971"/>
                  </a:lnTo>
                  <a:cubicBezTo>
                    <a:pt x="882" y="3000"/>
                    <a:pt x="1111" y="3030"/>
                    <a:pt x="1335" y="3039"/>
                  </a:cubicBezTo>
                  <a:cubicBezTo>
                    <a:pt x="1374" y="3039"/>
                    <a:pt x="1384" y="2976"/>
                    <a:pt x="1345" y="2971"/>
                  </a:cubicBezTo>
                  <a:cubicBezTo>
                    <a:pt x="1091" y="2937"/>
                    <a:pt x="833" y="2922"/>
                    <a:pt x="579" y="2903"/>
                  </a:cubicBezTo>
                  <a:cubicBezTo>
                    <a:pt x="516" y="2839"/>
                    <a:pt x="457" y="2761"/>
                    <a:pt x="413" y="2683"/>
                  </a:cubicBezTo>
                  <a:lnTo>
                    <a:pt x="413" y="2683"/>
                  </a:lnTo>
                  <a:cubicBezTo>
                    <a:pt x="652" y="2708"/>
                    <a:pt x="887" y="2718"/>
                    <a:pt x="1126" y="2718"/>
                  </a:cubicBezTo>
                  <a:cubicBezTo>
                    <a:pt x="1169" y="2718"/>
                    <a:pt x="1169" y="2649"/>
                    <a:pt x="1126" y="2649"/>
                  </a:cubicBezTo>
                  <a:cubicBezTo>
                    <a:pt x="919" y="2633"/>
                    <a:pt x="717" y="2624"/>
                    <a:pt x="512" y="2624"/>
                  </a:cubicBezTo>
                  <a:cubicBezTo>
                    <a:pt x="469" y="2624"/>
                    <a:pt x="427" y="2624"/>
                    <a:pt x="384" y="2625"/>
                  </a:cubicBezTo>
                  <a:cubicBezTo>
                    <a:pt x="340" y="2527"/>
                    <a:pt x="306" y="2430"/>
                    <a:pt x="287" y="2332"/>
                  </a:cubicBezTo>
                  <a:cubicBezTo>
                    <a:pt x="457" y="2332"/>
                    <a:pt x="633" y="2337"/>
                    <a:pt x="808" y="2337"/>
                  </a:cubicBezTo>
                  <a:cubicBezTo>
                    <a:pt x="838" y="2327"/>
                    <a:pt x="838" y="2283"/>
                    <a:pt x="808" y="2274"/>
                  </a:cubicBezTo>
                  <a:cubicBezTo>
                    <a:pt x="756" y="2272"/>
                    <a:pt x="703" y="2272"/>
                    <a:pt x="651" y="2272"/>
                  </a:cubicBezTo>
                  <a:cubicBezTo>
                    <a:pt x="525" y="2272"/>
                    <a:pt x="400" y="2275"/>
                    <a:pt x="272" y="2279"/>
                  </a:cubicBezTo>
                  <a:cubicBezTo>
                    <a:pt x="252" y="2147"/>
                    <a:pt x="248" y="2015"/>
                    <a:pt x="267" y="1888"/>
                  </a:cubicBezTo>
                  <a:lnTo>
                    <a:pt x="267" y="1888"/>
                  </a:lnTo>
                  <a:cubicBezTo>
                    <a:pt x="315" y="1894"/>
                    <a:pt x="364" y="1897"/>
                    <a:pt x="412" y="1897"/>
                  </a:cubicBezTo>
                  <a:cubicBezTo>
                    <a:pt x="526" y="1897"/>
                    <a:pt x="640" y="1882"/>
                    <a:pt x="750" y="1854"/>
                  </a:cubicBezTo>
                  <a:cubicBezTo>
                    <a:pt x="783" y="1845"/>
                    <a:pt x="780" y="1786"/>
                    <a:pt x="744" y="1786"/>
                  </a:cubicBezTo>
                  <a:cubicBezTo>
                    <a:pt x="743" y="1786"/>
                    <a:pt x="742" y="1786"/>
                    <a:pt x="740" y="1786"/>
                  </a:cubicBezTo>
                  <a:cubicBezTo>
                    <a:pt x="584" y="1801"/>
                    <a:pt x="433" y="1810"/>
                    <a:pt x="277" y="1815"/>
                  </a:cubicBezTo>
                  <a:cubicBezTo>
                    <a:pt x="301" y="1693"/>
                    <a:pt x="335" y="1576"/>
                    <a:pt x="389" y="1464"/>
                  </a:cubicBezTo>
                  <a:cubicBezTo>
                    <a:pt x="550" y="1484"/>
                    <a:pt x="716" y="1498"/>
                    <a:pt x="877" y="1503"/>
                  </a:cubicBezTo>
                  <a:cubicBezTo>
                    <a:pt x="930" y="1503"/>
                    <a:pt x="930" y="1430"/>
                    <a:pt x="877" y="1425"/>
                  </a:cubicBezTo>
                  <a:cubicBezTo>
                    <a:pt x="726" y="1410"/>
                    <a:pt x="569" y="1405"/>
                    <a:pt x="413" y="1405"/>
                  </a:cubicBezTo>
                  <a:cubicBezTo>
                    <a:pt x="472" y="1288"/>
                    <a:pt x="540" y="1176"/>
                    <a:pt x="613" y="1074"/>
                  </a:cubicBezTo>
                  <a:cubicBezTo>
                    <a:pt x="799" y="1059"/>
                    <a:pt x="979" y="1064"/>
                    <a:pt x="1160" y="1054"/>
                  </a:cubicBezTo>
                  <a:cubicBezTo>
                    <a:pt x="1204" y="1054"/>
                    <a:pt x="1223" y="981"/>
                    <a:pt x="1169" y="971"/>
                  </a:cubicBezTo>
                  <a:cubicBezTo>
                    <a:pt x="1088" y="956"/>
                    <a:pt x="1005" y="949"/>
                    <a:pt x="922" y="949"/>
                  </a:cubicBezTo>
                  <a:cubicBezTo>
                    <a:pt x="846" y="949"/>
                    <a:pt x="771" y="955"/>
                    <a:pt x="696" y="966"/>
                  </a:cubicBezTo>
                  <a:cubicBezTo>
                    <a:pt x="784" y="854"/>
                    <a:pt x="882" y="752"/>
                    <a:pt x="989" y="654"/>
                  </a:cubicBezTo>
                  <a:cubicBezTo>
                    <a:pt x="1199" y="635"/>
                    <a:pt x="1404" y="640"/>
                    <a:pt x="1618" y="635"/>
                  </a:cubicBezTo>
                  <a:cubicBezTo>
                    <a:pt x="1667" y="635"/>
                    <a:pt x="1682" y="552"/>
                    <a:pt x="1628" y="547"/>
                  </a:cubicBezTo>
                  <a:cubicBezTo>
                    <a:pt x="1543" y="532"/>
                    <a:pt x="1456" y="525"/>
                    <a:pt x="1369" y="525"/>
                  </a:cubicBezTo>
                  <a:cubicBezTo>
                    <a:pt x="1283" y="525"/>
                    <a:pt x="1196" y="532"/>
                    <a:pt x="1111" y="547"/>
                  </a:cubicBezTo>
                  <a:cubicBezTo>
                    <a:pt x="1205" y="466"/>
                    <a:pt x="1304" y="390"/>
                    <a:pt x="1407" y="321"/>
                  </a:cubicBezTo>
                  <a:close/>
                  <a:moveTo>
                    <a:pt x="1813" y="1"/>
                  </a:moveTo>
                  <a:cubicBezTo>
                    <a:pt x="1155" y="142"/>
                    <a:pt x="487" y="737"/>
                    <a:pt x="209" y="1405"/>
                  </a:cubicBezTo>
                  <a:cubicBezTo>
                    <a:pt x="194" y="1405"/>
                    <a:pt x="189" y="1425"/>
                    <a:pt x="199" y="1435"/>
                  </a:cubicBezTo>
                  <a:cubicBezTo>
                    <a:pt x="140" y="1581"/>
                    <a:pt x="101" y="1732"/>
                    <a:pt x="82" y="1883"/>
                  </a:cubicBezTo>
                  <a:cubicBezTo>
                    <a:pt x="1" y="2670"/>
                    <a:pt x="507" y="3382"/>
                    <a:pt x="1317" y="3382"/>
                  </a:cubicBezTo>
                  <a:cubicBezTo>
                    <a:pt x="1336" y="3382"/>
                    <a:pt x="1355" y="3382"/>
                    <a:pt x="1374" y="3381"/>
                  </a:cubicBezTo>
                  <a:cubicBezTo>
                    <a:pt x="2101" y="3352"/>
                    <a:pt x="3213" y="2722"/>
                    <a:pt x="3003" y="1844"/>
                  </a:cubicBezTo>
                  <a:cubicBezTo>
                    <a:pt x="2893" y="1380"/>
                    <a:pt x="2497" y="1171"/>
                    <a:pt x="2083" y="1171"/>
                  </a:cubicBezTo>
                  <a:cubicBezTo>
                    <a:pt x="1876" y="1171"/>
                    <a:pt x="1664" y="1223"/>
                    <a:pt x="1482" y="1323"/>
                  </a:cubicBezTo>
                  <a:cubicBezTo>
                    <a:pt x="1647" y="1010"/>
                    <a:pt x="1886" y="752"/>
                    <a:pt x="2184" y="562"/>
                  </a:cubicBezTo>
                  <a:cubicBezTo>
                    <a:pt x="2228" y="532"/>
                    <a:pt x="2233" y="474"/>
                    <a:pt x="2199" y="440"/>
                  </a:cubicBezTo>
                  <a:lnTo>
                    <a:pt x="2194" y="430"/>
                  </a:lnTo>
                  <a:lnTo>
                    <a:pt x="2194" y="430"/>
                  </a:lnTo>
                  <a:cubicBezTo>
                    <a:pt x="2198" y="431"/>
                    <a:pt x="2202" y="432"/>
                    <a:pt x="2206" y="432"/>
                  </a:cubicBezTo>
                  <a:cubicBezTo>
                    <a:pt x="2236" y="432"/>
                    <a:pt x="2265" y="400"/>
                    <a:pt x="2247" y="362"/>
                  </a:cubicBezTo>
                  <a:cubicBezTo>
                    <a:pt x="2208" y="308"/>
                    <a:pt x="2160" y="259"/>
                    <a:pt x="2106" y="215"/>
                  </a:cubicBezTo>
                  <a:cubicBezTo>
                    <a:pt x="2047" y="162"/>
                    <a:pt x="1989" y="108"/>
                    <a:pt x="1925" y="64"/>
                  </a:cubicBezTo>
                  <a:cubicBezTo>
                    <a:pt x="1906" y="49"/>
                    <a:pt x="1886" y="45"/>
                    <a:pt x="1862" y="40"/>
                  </a:cubicBezTo>
                  <a:cubicBezTo>
                    <a:pt x="1862" y="15"/>
                    <a:pt x="1838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8132510" y="3257513"/>
              <a:ext cx="30084" cy="24478"/>
            </a:xfrm>
            <a:custGeom>
              <a:avLst/>
              <a:gdLst/>
              <a:ahLst/>
              <a:cxnLst/>
              <a:rect l="l" t="t" r="r" b="b"/>
              <a:pathLst>
                <a:path w="1170" h="952" extrusionOk="0">
                  <a:moveTo>
                    <a:pt x="457" y="151"/>
                  </a:moveTo>
                  <a:lnTo>
                    <a:pt x="457" y="151"/>
                  </a:lnTo>
                  <a:cubicBezTo>
                    <a:pt x="444" y="186"/>
                    <a:pt x="461" y="227"/>
                    <a:pt x="498" y="227"/>
                  </a:cubicBezTo>
                  <a:cubicBezTo>
                    <a:pt x="504" y="227"/>
                    <a:pt x="509" y="226"/>
                    <a:pt x="516" y="225"/>
                  </a:cubicBezTo>
                  <a:cubicBezTo>
                    <a:pt x="580" y="198"/>
                    <a:pt x="642" y="168"/>
                    <a:pt x="710" y="168"/>
                  </a:cubicBezTo>
                  <a:cubicBezTo>
                    <a:pt x="729" y="168"/>
                    <a:pt x="749" y="170"/>
                    <a:pt x="769" y="176"/>
                  </a:cubicBezTo>
                  <a:cubicBezTo>
                    <a:pt x="896" y="215"/>
                    <a:pt x="974" y="347"/>
                    <a:pt x="945" y="478"/>
                  </a:cubicBezTo>
                  <a:cubicBezTo>
                    <a:pt x="901" y="654"/>
                    <a:pt x="672" y="776"/>
                    <a:pt x="506" y="790"/>
                  </a:cubicBezTo>
                  <a:cubicBezTo>
                    <a:pt x="490" y="792"/>
                    <a:pt x="474" y="793"/>
                    <a:pt x="460" y="793"/>
                  </a:cubicBezTo>
                  <a:cubicBezTo>
                    <a:pt x="215" y="793"/>
                    <a:pt x="114" y="572"/>
                    <a:pt x="252" y="351"/>
                  </a:cubicBezTo>
                  <a:cubicBezTo>
                    <a:pt x="301" y="268"/>
                    <a:pt x="374" y="200"/>
                    <a:pt x="457" y="151"/>
                  </a:cubicBezTo>
                  <a:close/>
                  <a:moveTo>
                    <a:pt x="676" y="0"/>
                  </a:moveTo>
                  <a:cubicBezTo>
                    <a:pt x="379" y="5"/>
                    <a:pt x="81" y="210"/>
                    <a:pt x="37" y="522"/>
                  </a:cubicBezTo>
                  <a:cubicBezTo>
                    <a:pt x="0" y="792"/>
                    <a:pt x="234" y="952"/>
                    <a:pt x="473" y="952"/>
                  </a:cubicBezTo>
                  <a:cubicBezTo>
                    <a:pt x="515" y="952"/>
                    <a:pt x="558" y="947"/>
                    <a:pt x="598" y="937"/>
                  </a:cubicBezTo>
                  <a:cubicBezTo>
                    <a:pt x="867" y="873"/>
                    <a:pt x="1169" y="634"/>
                    <a:pt x="1091" y="332"/>
                  </a:cubicBezTo>
                  <a:cubicBezTo>
                    <a:pt x="1037" y="156"/>
                    <a:pt x="886" y="39"/>
                    <a:pt x="706" y="34"/>
                  </a:cubicBezTo>
                  <a:cubicBezTo>
                    <a:pt x="706" y="15"/>
                    <a:pt x="691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8141612" y="3148260"/>
              <a:ext cx="8305" cy="1800"/>
            </a:xfrm>
            <a:custGeom>
              <a:avLst/>
              <a:gdLst/>
              <a:ahLst/>
              <a:cxnLst/>
              <a:rect l="l" t="t" r="r" b="b"/>
              <a:pathLst>
                <a:path w="323" h="70" extrusionOk="0">
                  <a:moveTo>
                    <a:pt x="128" y="1"/>
                  </a:moveTo>
                  <a:cubicBezTo>
                    <a:pt x="98" y="1"/>
                    <a:pt x="69" y="2"/>
                    <a:pt x="40" y="6"/>
                  </a:cubicBezTo>
                  <a:cubicBezTo>
                    <a:pt x="1" y="6"/>
                    <a:pt x="1" y="64"/>
                    <a:pt x="40" y="64"/>
                  </a:cubicBezTo>
                  <a:cubicBezTo>
                    <a:pt x="71" y="68"/>
                    <a:pt x="103" y="69"/>
                    <a:pt x="135" y="69"/>
                  </a:cubicBezTo>
                  <a:cubicBezTo>
                    <a:pt x="187" y="69"/>
                    <a:pt x="239" y="65"/>
                    <a:pt x="293" y="59"/>
                  </a:cubicBezTo>
                  <a:cubicBezTo>
                    <a:pt x="322" y="59"/>
                    <a:pt x="322" y="15"/>
                    <a:pt x="293" y="15"/>
                  </a:cubicBezTo>
                  <a:cubicBezTo>
                    <a:pt x="237" y="6"/>
                    <a:pt x="18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8141869" y="3140315"/>
              <a:ext cx="8922" cy="1543"/>
            </a:xfrm>
            <a:custGeom>
              <a:avLst/>
              <a:gdLst/>
              <a:ahLst/>
              <a:cxnLst/>
              <a:rect l="l" t="t" r="r" b="b"/>
              <a:pathLst>
                <a:path w="347" h="60" extrusionOk="0">
                  <a:moveTo>
                    <a:pt x="173" y="0"/>
                  </a:moveTo>
                  <a:cubicBezTo>
                    <a:pt x="126" y="0"/>
                    <a:pt x="78" y="2"/>
                    <a:pt x="30" y="7"/>
                  </a:cubicBezTo>
                  <a:cubicBezTo>
                    <a:pt x="0" y="12"/>
                    <a:pt x="0" y="51"/>
                    <a:pt x="30" y="56"/>
                  </a:cubicBezTo>
                  <a:cubicBezTo>
                    <a:pt x="78" y="59"/>
                    <a:pt x="126" y="60"/>
                    <a:pt x="173" y="60"/>
                  </a:cubicBezTo>
                  <a:cubicBezTo>
                    <a:pt x="221" y="60"/>
                    <a:pt x="269" y="59"/>
                    <a:pt x="317" y="56"/>
                  </a:cubicBezTo>
                  <a:cubicBezTo>
                    <a:pt x="347" y="56"/>
                    <a:pt x="347" y="7"/>
                    <a:pt x="317" y="7"/>
                  </a:cubicBezTo>
                  <a:cubicBezTo>
                    <a:pt x="269" y="2"/>
                    <a:pt x="221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8028169" y="3038494"/>
              <a:ext cx="6994" cy="2134"/>
            </a:xfrm>
            <a:custGeom>
              <a:avLst/>
              <a:gdLst/>
              <a:ahLst/>
              <a:cxnLst/>
              <a:rect l="l" t="t" r="r" b="b"/>
              <a:pathLst>
                <a:path w="272" h="83" extrusionOk="0">
                  <a:moveTo>
                    <a:pt x="30" y="0"/>
                  </a:moveTo>
                  <a:cubicBezTo>
                    <a:pt x="10" y="0"/>
                    <a:pt x="0" y="32"/>
                    <a:pt x="18" y="41"/>
                  </a:cubicBezTo>
                  <a:cubicBezTo>
                    <a:pt x="72" y="68"/>
                    <a:pt x="133" y="83"/>
                    <a:pt x="194" y="83"/>
                  </a:cubicBezTo>
                  <a:cubicBezTo>
                    <a:pt x="210" y="83"/>
                    <a:pt x="226" y="82"/>
                    <a:pt x="242" y="80"/>
                  </a:cubicBezTo>
                  <a:cubicBezTo>
                    <a:pt x="271" y="75"/>
                    <a:pt x="271" y="36"/>
                    <a:pt x="242" y="36"/>
                  </a:cubicBezTo>
                  <a:cubicBezTo>
                    <a:pt x="233" y="37"/>
                    <a:pt x="223" y="37"/>
                    <a:pt x="214" y="37"/>
                  </a:cubicBezTo>
                  <a:cubicBezTo>
                    <a:pt x="151" y="37"/>
                    <a:pt x="92" y="23"/>
                    <a:pt x="37" y="2"/>
                  </a:cubicBezTo>
                  <a:cubicBezTo>
                    <a:pt x="35" y="1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8109497" y="3029314"/>
              <a:ext cx="13191" cy="1491"/>
            </a:xfrm>
            <a:custGeom>
              <a:avLst/>
              <a:gdLst/>
              <a:ahLst/>
              <a:cxnLst/>
              <a:rect l="l" t="t" r="r" b="b"/>
              <a:pathLst>
                <a:path w="513" h="58" extrusionOk="0">
                  <a:moveTo>
                    <a:pt x="346" y="1"/>
                  </a:moveTo>
                  <a:cubicBezTo>
                    <a:pt x="239" y="1"/>
                    <a:pt x="132" y="4"/>
                    <a:pt x="25" y="8"/>
                  </a:cubicBezTo>
                  <a:cubicBezTo>
                    <a:pt x="1" y="8"/>
                    <a:pt x="1" y="47"/>
                    <a:pt x="25" y="47"/>
                  </a:cubicBezTo>
                  <a:cubicBezTo>
                    <a:pt x="148" y="51"/>
                    <a:pt x="273" y="58"/>
                    <a:pt x="394" y="58"/>
                  </a:cubicBezTo>
                  <a:cubicBezTo>
                    <a:pt x="423" y="58"/>
                    <a:pt x="451" y="57"/>
                    <a:pt x="479" y="56"/>
                  </a:cubicBezTo>
                  <a:cubicBezTo>
                    <a:pt x="513" y="52"/>
                    <a:pt x="513" y="3"/>
                    <a:pt x="479" y="3"/>
                  </a:cubicBezTo>
                  <a:cubicBezTo>
                    <a:pt x="435" y="1"/>
                    <a:pt x="390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8126468" y="2963619"/>
              <a:ext cx="10825" cy="3703"/>
            </a:xfrm>
            <a:custGeom>
              <a:avLst/>
              <a:gdLst/>
              <a:ahLst/>
              <a:cxnLst/>
              <a:rect l="l" t="t" r="r" b="b"/>
              <a:pathLst>
                <a:path w="421" h="144" extrusionOk="0">
                  <a:moveTo>
                    <a:pt x="384" y="1"/>
                  </a:moveTo>
                  <a:cubicBezTo>
                    <a:pt x="381" y="1"/>
                    <a:pt x="378" y="1"/>
                    <a:pt x="375" y="2"/>
                  </a:cubicBezTo>
                  <a:cubicBezTo>
                    <a:pt x="258" y="31"/>
                    <a:pt x="141" y="65"/>
                    <a:pt x="24" y="99"/>
                  </a:cubicBezTo>
                  <a:cubicBezTo>
                    <a:pt x="1" y="109"/>
                    <a:pt x="8" y="144"/>
                    <a:pt x="33" y="144"/>
                  </a:cubicBezTo>
                  <a:cubicBezTo>
                    <a:pt x="35" y="144"/>
                    <a:pt x="37" y="144"/>
                    <a:pt x="38" y="143"/>
                  </a:cubicBezTo>
                  <a:cubicBezTo>
                    <a:pt x="155" y="114"/>
                    <a:pt x="272" y="85"/>
                    <a:pt x="390" y="51"/>
                  </a:cubicBezTo>
                  <a:cubicBezTo>
                    <a:pt x="421" y="42"/>
                    <a:pt x="411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3438939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Technology used:  Node </a:t>
            </a:r>
            <a:r>
              <a:rPr lang="en-IN" dirty="0" err="1">
                <a:solidFill>
                  <a:schemeClr val="bg1"/>
                </a:solidFill>
              </a:rPr>
              <a:t>js</a:t>
            </a:r>
            <a:r>
              <a:rPr lang="en-IN" dirty="0">
                <a:solidFill>
                  <a:schemeClr val="bg1"/>
                </a:solidFill>
              </a:rPr>
              <a:t> dependencies {discord.js, MongoDB, Mongoose}, MongoDB Atlas.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sure you have “Manage Server” permissions on the server that you want to add the bot to.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Product </a:t>
            </a: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testing </a:t>
            </a:r>
            <a:r>
              <a:rPr lang="en" dirty="0">
                <a:solidFill>
                  <a:schemeClr val="lt1"/>
                </a:solidFill>
              </a:rPr>
              <a:t>&amp; walk-through</a:t>
            </a:r>
            <a:endParaRPr dirty="0"/>
          </a:p>
        </p:txBody>
      </p:sp>
      <p:grpSp>
        <p:nvGrpSpPr>
          <p:cNvPr id="510" name="Google Shape;510;p32"/>
          <p:cNvGrpSpPr/>
          <p:nvPr/>
        </p:nvGrpSpPr>
        <p:grpSpPr>
          <a:xfrm>
            <a:off x="6090915" y="1487839"/>
            <a:ext cx="3033892" cy="2306321"/>
            <a:chOff x="6090915" y="1487839"/>
            <a:chExt cx="3033892" cy="2306321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5305" cy="1585315"/>
              <a:chOff x="6749502" y="2208845"/>
              <a:chExt cx="2375305" cy="1585315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07172" y="2246275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50"/>
          <p:cNvGrpSpPr/>
          <p:nvPr/>
        </p:nvGrpSpPr>
        <p:grpSpPr>
          <a:xfrm>
            <a:off x="3982523" y="1419647"/>
            <a:ext cx="4021458" cy="3062913"/>
            <a:chOff x="3982523" y="1419647"/>
            <a:chExt cx="4021458" cy="3062913"/>
          </a:xfrm>
        </p:grpSpPr>
        <p:sp>
          <p:nvSpPr>
            <p:cNvPr id="2184" name="Google Shape;2184;p50"/>
            <p:cNvSpPr/>
            <p:nvPr/>
          </p:nvSpPr>
          <p:spPr>
            <a:xfrm>
              <a:off x="4120671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50"/>
            <p:cNvGrpSpPr/>
            <p:nvPr/>
          </p:nvGrpSpPr>
          <p:grpSpPr>
            <a:xfrm>
              <a:off x="3982523" y="1419647"/>
              <a:ext cx="4021458" cy="3062913"/>
              <a:chOff x="3578510" y="1419647"/>
              <a:chExt cx="4021458" cy="3062913"/>
            </a:xfrm>
          </p:grpSpPr>
          <p:sp>
            <p:nvSpPr>
              <p:cNvPr id="2186" name="Google Shape;2186;p50"/>
              <p:cNvSpPr/>
              <p:nvPr/>
            </p:nvSpPr>
            <p:spPr>
              <a:xfrm>
                <a:off x="3578510" y="1419647"/>
                <a:ext cx="4021458" cy="2544218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50"/>
              <p:cNvSpPr/>
              <p:nvPr/>
            </p:nvSpPr>
            <p:spPr>
              <a:xfrm>
                <a:off x="3605853" y="1454950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0"/>
              <p:cNvSpPr/>
              <p:nvPr/>
            </p:nvSpPr>
            <p:spPr>
              <a:xfrm>
                <a:off x="4900908" y="3963886"/>
                <a:ext cx="1373343" cy="518674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189" name="Google Shape;2189;p50"/>
              <p:cNvCxnSpPr/>
              <p:nvPr/>
            </p:nvCxnSpPr>
            <p:spPr>
              <a:xfrm>
                <a:off x="4915750" y="4433452"/>
                <a:ext cx="13534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190" name="Google Shape;2190;p50"/>
          <p:cNvPicPr preferRelativeResize="0"/>
          <p:nvPr/>
        </p:nvPicPr>
        <p:blipFill>
          <a:blip r:embed="rId4"/>
          <a:srcRect/>
          <a:stretch/>
        </p:blipFill>
        <p:spPr>
          <a:xfrm>
            <a:off x="4120671" y="1553667"/>
            <a:ext cx="3748500" cy="2278315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1" name="Google Shape;2191;p50"/>
          <p:cNvSpPr txBox="1">
            <a:spLocks noGrp="1"/>
          </p:cNvSpPr>
          <p:nvPr>
            <p:ph type="subTitle" idx="1"/>
          </p:nvPr>
        </p:nvSpPr>
        <p:spPr>
          <a:xfrm>
            <a:off x="1140013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1200" dirty="0"/>
              <a:t>$help to view all the commands offered by the bot and how they can help you.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192" name="Google Shape;2192;p50"/>
          <p:cNvSpPr txBox="1">
            <a:spLocks noGrp="1"/>
          </p:cNvSpPr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Step 1</a:t>
            </a:r>
            <a:endParaRPr dirty="0"/>
          </a:p>
        </p:txBody>
      </p:sp>
      <p:grpSp>
        <p:nvGrpSpPr>
          <p:cNvPr id="2193" name="Google Shape;2193;p50"/>
          <p:cNvGrpSpPr/>
          <p:nvPr/>
        </p:nvGrpSpPr>
        <p:grpSpPr>
          <a:xfrm>
            <a:off x="3126656" y="2483595"/>
            <a:ext cx="441812" cy="418476"/>
            <a:chOff x="3546568" y="2582007"/>
            <a:chExt cx="441812" cy="418476"/>
          </a:xfrm>
        </p:grpSpPr>
        <p:sp>
          <p:nvSpPr>
            <p:cNvPr id="2194" name="Google Shape;2194;p50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51"/>
          <p:cNvGrpSpPr/>
          <p:nvPr/>
        </p:nvGrpSpPr>
        <p:grpSpPr>
          <a:xfrm>
            <a:off x="2011333" y="929768"/>
            <a:ext cx="2388309" cy="3283958"/>
            <a:chOff x="1835466" y="929768"/>
            <a:chExt cx="2388309" cy="3283958"/>
          </a:xfrm>
        </p:grpSpPr>
        <p:sp>
          <p:nvSpPr>
            <p:cNvPr id="2206" name="Google Shape;2206;p51"/>
            <p:cNvSpPr/>
            <p:nvPr/>
          </p:nvSpPr>
          <p:spPr>
            <a:xfrm>
              <a:off x="1835466" y="929768"/>
              <a:ext cx="2388309" cy="3283958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2947422" y="4067543"/>
              <a:ext cx="164398" cy="97411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9" name="Google Shape;2209;p51"/>
          <p:cNvPicPr preferRelativeResize="0"/>
          <p:nvPr/>
        </p:nvPicPr>
        <p:blipFill>
          <a:blip r:embed="rId4"/>
          <a:srcRect/>
          <a:stretch/>
        </p:blipFill>
        <p:spPr>
          <a:xfrm>
            <a:off x="2191447" y="1118542"/>
            <a:ext cx="2028775" cy="2915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51"/>
          <p:cNvSpPr txBox="1">
            <a:spLocks noGrp="1"/>
          </p:cNvSpPr>
          <p:nvPr>
            <p:ph type="subTitle" idx="1"/>
          </p:nvPr>
        </p:nvSpPr>
        <p:spPr>
          <a:xfrm>
            <a:off x="5560063" y="2731762"/>
            <a:ext cx="1572600" cy="74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$surprise which leads you to a quiz!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This quiz will return potential career options based off your result to make your exploration more meaningful.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1" name="Google Shape;2211;p51"/>
          <p:cNvSpPr/>
          <p:nvPr/>
        </p:nvSpPr>
        <p:spPr>
          <a:xfrm>
            <a:off x="3002266" y="996800"/>
            <a:ext cx="54710" cy="5471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51"/>
          <p:cNvSpPr txBox="1">
            <a:spLocks noGrp="1"/>
          </p:cNvSpPr>
          <p:nvPr>
            <p:ph type="title"/>
          </p:nvPr>
        </p:nvSpPr>
        <p:spPr>
          <a:xfrm>
            <a:off x="5560074" y="1838000"/>
            <a:ext cx="9261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Step 2</a:t>
            </a:r>
            <a:endParaRPr dirty="0"/>
          </a:p>
        </p:txBody>
      </p:sp>
      <p:grpSp>
        <p:nvGrpSpPr>
          <p:cNvPr id="2213" name="Google Shape;2213;p51"/>
          <p:cNvGrpSpPr/>
          <p:nvPr/>
        </p:nvGrpSpPr>
        <p:grpSpPr>
          <a:xfrm rot="10800000">
            <a:off x="4758943" y="2582007"/>
            <a:ext cx="441812" cy="418476"/>
            <a:chOff x="3546568" y="2582007"/>
            <a:chExt cx="441812" cy="418476"/>
          </a:xfrm>
        </p:grpSpPr>
        <p:sp>
          <p:nvSpPr>
            <p:cNvPr id="2214" name="Google Shape;2214;p51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821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Sue Ellen Francisco</vt:lpstr>
      <vt:lpstr>Barlow Semi Condensed Light</vt:lpstr>
      <vt:lpstr>Joti One</vt:lpstr>
      <vt:lpstr>BenchNine</vt:lpstr>
      <vt:lpstr>Arial</vt:lpstr>
      <vt:lpstr>Chalkboard by Slidesgo</vt:lpstr>
      <vt:lpstr>Indian Career League</vt:lpstr>
      <vt:lpstr>Let’s Talk About Sridhar</vt:lpstr>
      <vt:lpstr>Problem Definiton</vt:lpstr>
      <vt:lpstr>02</vt:lpstr>
      <vt:lpstr>IDEATE</vt:lpstr>
      <vt:lpstr>OUR IMPLEMENTED IDEA</vt:lpstr>
      <vt:lpstr>Product testing &amp; walk-through</vt:lpstr>
      <vt:lpstr>Step 1</vt:lpstr>
      <vt:lpstr>Step 2</vt:lpstr>
      <vt:lpstr>Step 3</vt:lpstr>
      <vt:lpstr>Step 4</vt:lpstr>
      <vt:lpstr>Step 5</vt:lpstr>
      <vt:lpstr>In Conclusion…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Career League</dc:title>
  <dc:creator>sathvik</dc:creator>
  <cp:lastModifiedBy>sathvik kp</cp:lastModifiedBy>
  <cp:revision>8</cp:revision>
  <dcterms:modified xsi:type="dcterms:W3CDTF">2020-07-26T03:49:21Z</dcterms:modified>
</cp:coreProperties>
</file>